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2.xml" ContentType="application/vnd.openxmlformats-officedocument.theme+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3.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4.xml" ContentType="application/vnd.openxmlformats-officedocument.theme+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5.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6.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7.xml" ContentType="application/vnd.openxmlformats-officedocument.theme+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8.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9.xml" ContentType="application/vnd.openxmlformats-officedocument.theme+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theme/theme10.xml" ContentType="application/vnd.openxmlformats-officedocument.theme+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theme/theme11.xml" ContentType="application/vnd.openxmlformats-officedocument.theme+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theme/theme12.xml" ContentType="application/vnd.openxmlformats-officedocument.theme+xml"/>
  <Override PartName="/ppt/theme/theme13.xml" ContentType="application/vnd.openxmlformats-officedocument.theme+xml"/>
  <Override PartName="/ppt/theme/theme1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005" r:id="rId1"/>
    <p:sldMasterId id="2147484078" r:id="rId2"/>
    <p:sldMasterId id="2147484093" r:id="rId3"/>
    <p:sldMasterId id="2147484110" r:id="rId4"/>
    <p:sldMasterId id="2147484132" r:id="rId5"/>
    <p:sldMasterId id="2147484150" r:id="rId6"/>
    <p:sldMasterId id="2147484161" r:id="rId7"/>
    <p:sldMasterId id="2147484180" r:id="rId8"/>
    <p:sldMasterId id="2147484203" r:id="rId9"/>
    <p:sldMasterId id="2147484215" r:id="rId10"/>
    <p:sldMasterId id="2147484235" r:id="rId11"/>
    <p:sldMasterId id="2147484254" r:id="rId12"/>
  </p:sldMasterIdLst>
  <p:notesMasterIdLst>
    <p:notesMasterId r:id="rId29"/>
  </p:notesMasterIdLst>
  <p:handoutMasterIdLst>
    <p:handoutMasterId r:id="rId30"/>
  </p:handoutMasterIdLst>
  <p:sldIdLst>
    <p:sldId id="378" r:id="rId13"/>
    <p:sldId id="380" r:id="rId14"/>
    <p:sldId id="373" r:id="rId15"/>
    <p:sldId id="258" r:id="rId16"/>
    <p:sldId id="389" r:id="rId17"/>
    <p:sldId id="390" r:id="rId18"/>
    <p:sldId id="412" r:id="rId19"/>
    <p:sldId id="413" r:id="rId20"/>
    <p:sldId id="414" r:id="rId21"/>
    <p:sldId id="415" r:id="rId22"/>
    <p:sldId id="416" r:id="rId23"/>
    <p:sldId id="417" r:id="rId24"/>
    <p:sldId id="418" r:id="rId25"/>
    <p:sldId id="419" r:id="rId26"/>
    <p:sldId id="420" r:id="rId27"/>
    <p:sldId id="411" r:id="rId28"/>
  </p:sldIdLst>
  <p:sldSz cx="12192000" cy="6858000"/>
  <p:notesSz cx="6794500" cy="9931400"/>
  <p:defaultTextStyle>
    <a:defPPr rtl="0">
      <a:defRPr lang="en-gb"/>
    </a:defPPr>
    <a:lvl1pPr marL="0" algn="l" defTabSz="914330" rtl="0" eaLnBrk="1" latinLnBrk="0" hangingPunct="1">
      <a:defRPr sz="1800" kern="1200">
        <a:solidFill>
          <a:schemeClr val="tx1"/>
        </a:solidFill>
        <a:latin typeface="+mn-lt"/>
        <a:ea typeface="+mn-ea"/>
        <a:cs typeface="+mn-cs"/>
      </a:defRPr>
    </a:lvl1pPr>
    <a:lvl2pPr marL="457165" algn="l" defTabSz="914330" rtl="0" eaLnBrk="1" latinLnBrk="0" hangingPunct="1">
      <a:defRPr sz="1800" kern="1200">
        <a:solidFill>
          <a:schemeClr val="tx1"/>
        </a:solidFill>
        <a:latin typeface="+mn-lt"/>
        <a:ea typeface="+mn-ea"/>
        <a:cs typeface="+mn-cs"/>
      </a:defRPr>
    </a:lvl2pPr>
    <a:lvl3pPr marL="914330" algn="l" defTabSz="914330" rtl="0" eaLnBrk="1" latinLnBrk="0" hangingPunct="1">
      <a:defRPr sz="1800" kern="1200">
        <a:solidFill>
          <a:schemeClr val="tx1"/>
        </a:solidFill>
        <a:latin typeface="+mn-lt"/>
        <a:ea typeface="+mn-ea"/>
        <a:cs typeface="+mn-cs"/>
      </a:defRPr>
    </a:lvl3pPr>
    <a:lvl4pPr marL="1371495" algn="l" defTabSz="914330" rtl="0" eaLnBrk="1" latinLnBrk="0" hangingPunct="1">
      <a:defRPr sz="1800" kern="1200">
        <a:solidFill>
          <a:schemeClr val="tx1"/>
        </a:solidFill>
        <a:latin typeface="+mn-lt"/>
        <a:ea typeface="+mn-ea"/>
        <a:cs typeface="+mn-cs"/>
      </a:defRPr>
    </a:lvl4pPr>
    <a:lvl5pPr marL="1828660" algn="l" defTabSz="914330" rtl="0" eaLnBrk="1" latinLnBrk="0" hangingPunct="1">
      <a:defRPr sz="1800" kern="1200">
        <a:solidFill>
          <a:schemeClr val="tx1"/>
        </a:solidFill>
        <a:latin typeface="+mn-lt"/>
        <a:ea typeface="+mn-ea"/>
        <a:cs typeface="+mn-cs"/>
      </a:defRPr>
    </a:lvl5pPr>
    <a:lvl6pPr marL="2285825" algn="l" defTabSz="914330" rtl="0" eaLnBrk="1" latinLnBrk="0" hangingPunct="1">
      <a:defRPr sz="1800" kern="1200">
        <a:solidFill>
          <a:schemeClr val="tx1"/>
        </a:solidFill>
        <a:latin typeface="+mn-lt"/>
        <a:ea typeface="+mn-ea"/>
        <a:cs typeface="+mn-cs"/>
      </a:defRPr>
    </a:lvl6pPr>
    <a:lvl7pPr marL="2742990" algn="l" defTabSz="914330" rtl="0" eaLnBrk="1" latinLnBrk="0" hangingPunct="1">
      <a:defRPr sz="1800" kern="1200">
        <a:solidFill>
          <a:schemeClr val="tx1"/>
        </a:solidFill>
        <a:latin typeface="+mn-lt"/>
        <a:ea typeface="+mn-ea"/>
        <a:cs typeface="+mn-cs"/>
      </a:defRPr>
    </a:lvl7pPr>
    <a:lvl8pPr marL="3200155" algn="l" defTabSz="914330" rtl="0" eaLnBrk="1" latinLnBrk="0" hangingPunct="1">
      <a:defRPr sz="1800" kern="1200">
        <a:solidFill>
          <a:schemeClr val="tx1"/>
        </a:solidFill>
        <a:latin typeface="+mn-lt"/>
        <a:ea typeface="+mn-ea"/>
        <a:cs typeface="+mn-cs"/>
      </a:defRPr>
    </a:lvl8pPr>
    <a:lvl9pPr marL="3657320" algn="l" defTabSz="91433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Balance" id="{705054ED-DB56-FA4C-BB16-D35BDEFFF4C1}">
          <p14:sldIdLst>
            <p14:sldId id="378"/>
            <p14:sldId id="380"/>
            <p14:sldId id="373"/>
            <p14:sldId id="258"/>
            <p14:sldId id="389"/>
            <p14:sldId id="390"/>
            <p14:sldId id="412"/>
            <p14:sldId id="413"/>
            <p14:sldId id="414"/>
            <p14:sldId id="415"/>
            <p14:sldId id="416"/>
            <p14:sldId id="417"/>
            <p14:sldId id="418"/>
            <p14:sldId id="419"/>
            <p14:sldId id="420"/>
            <p14:sldId id="411"/>
          </p14:sldIdLst>
        </p14:section>
      </p14:sectionLst>
    </p:ext>
    <p:ext uri="{EFAFB233-063F-42B5-8137-9DF3F51BA10A}">
      <p15:sldGuideLst xmlns:p15="http://schemas.microsoft.com/office/powerpoint/2012/main">
        <p15:guide id="1" orient="horz" pos="1480" userDrawn="1">
          <p15:clr>
            <a:srgbClr val="A4A3A4"/>
          </p15:clr>
        </p15:guide>
        <p15:guide id="2" pos="5927" userDrawn="1">
          <p15:clr>
            <a:srgbClr val="A4A3A4"/>
          </p15:clr>
        </p15:guide>
        <p15:guide id="3" pos="960" userDrawn="1">
          <p15:clr>
            <a:srgbClr val="A4A3A4"/>
          </p15:clr>
        </p15:guide>
      </p15:sldGuideLst>
    </p:ext>
    <p:ext uri="{2D200454-40CA-4A62-9FC3-DE9A4176ACB9}">
      <p15:notesGuideLst xmlns:p15="http://schemas.microsoft.com/office/powerpoint/2012/main">
        <p15:guide id="1" orient="horz" pos="3128" userDrawn="1">
          <p15:clr>
            <a:srgbClr val="A4A3A4"/>
          </p15:clr>
        </p15:guide>
        <p15:guide id="2" pos="2140"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Louise Hartmann" initials="LH" lastIdx="4" clrIdx="0"/>
  <p:cmAuthor id="1" name="Lise Thorup-Pedersen" initials="LTP" lastIdx="0"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000000"/>
        </p14:laserClr>
      </p:ext>
      <p:ext uri="{2FDB2607-1784-4EEB-B798-7EB5836EED8A}">
        <p14:showMediaCtrls xmlns:p14="http://schemas.microsoft.com/office/powerpoint/2010/main" val="1"/>
      </p:ext>
    </p:extLst>
  </p:showPr>
  <p:clrMru>
    <a:srgbClr val="007FA3"/>
    <a:srgbClr val="211A52"/>
    <a:srgbClr val="F4B183"/>
    <a:srgbClr val="5E9695"/>
    <a:srgbClr val="DF6752"/>
    <a:srgbClr val="9DBB1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35845" autoAdjust="0"/>
    <p:restoredTop sz="79217" autoAdjust="0"/>
  </p:normalViewPr>
  <p:slideViewPr>
    <p:cSldViewPr snapToGrid="0" snapToObjects="1">
      <p:cViewPr varScale="1">
        <p:scale>
          <a:sx n="53" d="100"/>
          <a:sy n="53" d="100"/>
        </p:scale>
        <p:origin x="380" y="44"/>
      </p:cViewPr>
      <p:guideLst>
        <p:guide orient="horz" pos="1480"/>
        <p:guide pos="5927"/>
        <p:guide pos="960"/>
      </p:guideLst>
    </p:cSldViewPr>
  </p:slideViewPr>
  <p:outlineViewPr>
    <p:cViewPr>
      <p:scale>
        <a:sx n="33" d="100"/>
        <a:sy n="33" d="100"/>
      </p:scale>
      <p:origin x="0" y="0"/>
    </p:cViewPr>
  </p:outlineViewPr>
  <p:notesTextViewPr>
    <p:cViewPr>
      <p:scale>
        <a:sx n="3" d="2"/>
        <a:sy n="3" d="2"/>
      </p:scale>
      <p:origin x="0" y="0"/>
    </p:cViewPr>
  </p:notesTextViewPr>
  <p:sorterViewPr>
    <p:cViewPr>
      <p:scale>
        <a:sx n="66" d="100"/>
        <a:sy n="66" d="100"/>
      </p:scale>
      <p:origin x="0" y="-4496"/>
    </p:cViewPr>
  </p:sorterViewPr>
  <p:notesViewPr>
    <p:cSldViewPr snapToGrid="0" snapToObjects="1" showGuides="1">
      <p:cViewPr varScale="1">
        <p:scale>
          <a:sx n="96" d="100"/>
          <a:sy n="96" d="100"/>
        </p:scale>
        <p:origin x="3642" y="96"/>
      </p:cViewPr>
      <p:guideLst>
        <p:guide orient="horz" pos="3128"/>
        <p:guide pos="214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xml"/><Relationship Id="rId18" Type="http://schemas.openxmlformats.org/officeDocument/2006/relationships/slide" Target="slides/slide6.xml"/><Relationship Id="rId26" Type="http://schemas.openxmlformats.org/officeDocument/2006/relationships/slide" Target="slides/slide14.xml"/><Relationship Id="rId39" Type="http://schemas.openxmlformats.org/officeDocument/2006/relationships/customXml" Target="../customXml/item3.xml"/><Relationship Id="rId21" Type="http://schemas.openxmlformats.org/officeDocument/2006/relationships/slide" Target="slides/slide9.xml"/><Relationship Id="rId34" Type="http://schemas.openxmlformats.org/officeDocument/2006/relationships/theme" Target="theme/theme1.xml"/><Relationship Id="rId7" Type="http://schemas.openxmlformats.org/officeDocument/2006/relationships/slideMaster" Target="slideMasters/slideMaster7.xml"/><Relationship Id="rId12" Type="http://schemas.openxmlformats.org/officeDocument/2006/relationships/slideMaster" Target="slideMasters/slideMaster12.xml"/><Relationship Id="rId17" Type="http://schemas.openxmlformats.org/officeDocument/2006/relationships/slide" Target="slides/slide5.xml"/><Relationship Id="rId25" Type="http://schemas.openxmlformats.org/officeDocument/2006/relationships/slide" Target="slides/slide13.xml"/><Relationship Id="rId33" Type="http://schemas.openxmlformats.org/officeDocument/2006/relationships/viewProps" Target="viewProps.xml"/><Relationship Id="rId38" Type="http://schemas.openxmlformats.org/officeDocument/2006/relationships/customXml" Target="../customXml/item2.xml"/><Relationship Id="rId2" Type="http://schemas.openxmlformats.org/officeDocument/2006/relationships/slideMaster" Target="slideMasters/slideMaster2.xml"/><Relationship Id="rId16" Type="http://schemas.openxmlformats.org/officeDocument/2006/relationships/slide" Target="slides/slide4.xml"/><Relationship Id="rId20" Type="http://schemas.openxmlformats.org/officeDocument/2006/relationships/slide" Target="slides/slide8.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Master" Target="slideMasters/slideMaster11.xml"/><Relationship Id="rId24" Type="http://schemas.openxmlformats.org/officeDocument/2006/relationships/slide" Target="slides/slide12.xml"/><Relationship Id="rId32" Type="http://schemas.openxmlformats.org/officeDocument/2006/relationships/presProps" Target="presProps.xml"/><Relationship Id="rId37" Type="http://schemas.openxmlformats.org/officeDocument/2006/relationships/customXml" Target="../customXml/item1.xml"/><Relationship Id="rId5" Type="http://schemas.openxmlformats.org/officeDocument/2006/relationships/slideMaster" Target="slideMasters/slideMaster5.xml"/><Relationship Id="rId15" Type="http://schemas.openxmlformats.org/officeDocument/2006/relationships/slide" Target="slides/slide3.xml"/><Relationship Id="rId23" Type="http://schemas.openxmlformats.org/officeDocument/2006/relationships/slide" Target="slides/slide11.xml"/><Relationship Id="rId28" Type="http://schemas.openxmlformats.org/officeDocument/2006/relationships/slide" Target="slides/slide16.xml"/><Relationship Id="rId36" Type="http://schemas.microsoft.com/office/2016/11/relationships/changesInfo" Target="changesInfos/changesInfo1.xml"/><Relationship Id="rId10" Type="http://schemas.openxmlformats.org/officeDocument/2006/relationships/slideMaster" Target="slideMasters/slideMaster10.xml"/><Relationship Id="rId19" Type="http://schemas.openxmlformats.org/officeDocument/2006/relationships/slide" Target="slides/slide7.xml"/><Relationship Id="rId31" Type="http://schemas.openxmlformats.org/officeDocument/2006/relationships/commentAuthors" Target="commentAuthors.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2.xml"/><Relationship Id="rId22" Type="http://schemas.openxmlformats.org/officeDocument/2006/relationships/slide" Target="slides/slide10.xml"/><Relationship Id="rId27" Type="http://schemas.openxmlformats.org/officeDocument/2006/relationships/slide" Target="slides/slide15.xml"/><Relationship Id="rId30" Type="http://schemas.openxmlformats.org/officeDocument/2006/relationships/handoutMaster" Target="handoutMasters/handoutMaster1.xml"/><Relationship Id="rId35" Type="http://schemas.openxmlformats.org/officeDocument/2006/relationships/tableStyles" Target="tableStyles.xml"/><Relationship Id="rId8" Type="http://schemas.openxmlformats.org/officeDocument/2006/relationships/slideMaster" Target="slideMasters/slideMaster8.xml"/><Relationship Id="rId3" Type="http://schemas.openxmlformats.org/officeDocument/2006/relationships/slideMaster" Target="slideMasters/slideMaster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Inger Lassen" userId="e15407d2-8443-4741-9059-708dc1fdd383" providerId="ADAL" clId="{E980F987-425D-41D7-BD6A-3100746B55E6}"/>
    <pc:docChg chg="custSel modSld">
      <pc:chgData name="Inger Lassen" userId="e15407d2-8443-4741-9059-708dc1fdd383" providerId="ADAL" clId="{E980F987-425D-41D7-BD6A-3100746B55E6}" dt="2022-09-29T07:49:30.560" v="100" actId="255"/>
      <pc:docMkLst>
        <pc:docMk/>
      </pc:docMkLst>
      <pc:sldChg chg="modNotesTx">
        <pc:chgData name="Inger Lassen" userId="e15407d2-8443-4741-9059-708dc1fdd383" providerId="ADAL" clId="{E980F987-425D-41D7-BD6A-3100746B55E6}" dt="2022-09-29T07:45:01.350" v="48" actId="6549"/>
        <pc:sldMkLst>
          <pc:docMk/>
          <pc:sldMk cId="2018168151" sldId="258"/>
        </pc:sldMkLst>
      </pc:sldChg>
      <pc:sldChg chg="modNotesTx">
        <pc:chgData name="Inger Lassen" userId="e15407d2-8443-4741-9059-708dc1fdd383" providerId="ADAL" clId="{E980F987-425D-41D7-BD6A-3100746B55E6}" dt="2022-09-29T07:44:34.940" v="47" actId="6549"/>
        <pc:sldMkLst>
          <pc:docMk/>
          <pc:sldMk cId="2913929655" sldId="373"/>
        </pc:sldMkLst>
      </pc:sldChg>
      <pc:sldChg chg="modSp mod">
        <pc:chgData name="Inger Lassen" userId="e15407d2-8443-4741-9059-708dc1fdd383" providerId="ADAL" clId="{E980F987-425D-41D7-BD6A-3100746B55E6}" dt="2022-09-29T07:43:59.618" v="45" actId="255"/>
        <pc:sldMkLst>
          <pc:docMk/>
          <pc:sldMk cId="2579694807" sldId="380"/>
        </pc:sldMkLst>
        <pc:spChg chg="mod">
          <ac:chgData name="Inger Lassen" userId="e15407d2-8443-4741-9059-708dc1fdd383" providerId="ADAL" clId="{E980F987-425D-41D7-BD6A-3100746B55E6}" dt="2022-09-29T07:43:59.618" v="45" actId="255"/>
          <ac:spMkLst>
            <pc:docMk/>
            <pc:sldMk cId="2579694807" sldId="380"/>
            <ac:spMk id="7" creationId="{00000000-0000-0000-0000-000000000000}"/>
          </ac:spMkLst>
        </pc:spChg>
      </pc:sldChg>
      <pc:sldChg chg="modSp mod">
        <pc:chgData name="Inger Lassen" userId="e15407d2-8443-4741-9059-708dc1fdd383" providerId="ADAL" clId="{E980F987-425D-41D7-BD6A-3100746B55E6}" dt="2022-09-29T07:46:09.410" v="96" actId="255"/>
        <pc:sldMkLst>
          <pc:docMk/>
          <pc:sldMk cId="177933264" sldId="412"/>
        </pc:sldMkLst>
        <pc:spChg chg="mod">
          <ac:chgData name="Inger Lassen" userId="e15407d2-8443-4741-9059-708dc1fdd383" providerId="ADAL" clId="{E980F987-425D-41D7-BD6A-3100746B55E6}" dt="2022-09-29T07:45:48.758" v="95" actId="20577"/>
          <ac:spMkLst>
            <pc:docMk/>
            <pc:sldMk cId="177933264" sldId="412"/>
            <ac:spMk id="2" creationId="{BE943732-246A-36BC-DCFA-1CF15F0E4555}"/>
          </ac:spMkLst>
        </pc:spChg>
        <pc:spChg chg="mod">
          <ac:chgData name="Inger Lassen" userId="e15407d2-8443-4741-9059-708dc1fdd383" providerId="ADAL" clId="{E980F987-425D-41D7-BD6A-3100746B55E6}" dt="2022-09-29T07:46:09.410" v="96" actId="255"/>
          <ac:spMkLst>
            <pc:docMk/>
            <pc:sldMk cId="177933264" sldId="412"/>
            <ac:spMk id="3" creationId="{20C586EA-9B38-F11B-7467-3527FE0AEB49}"/>
          </ac:spMkLst>
        </pc:spChg>
      </pc:sldChg>
      <pc:sldChg chg="modSp mod">
        <pc:chgData name="Inger Lassen" userId="e15407d2-8443-4741-9059-708dc1fdd383" providerId="ADAL" clId="{E980F987-425D-41D7-BD6A-3100746B55E6}" dt="2022-09-29T07:49:30.560" v="100" actId="255"/>
        <pc:sldMkLst>
          <pc:docMk/>
          <pc:sldMk cId="1311928656" sldId="414"/>
        </pc:sldMkLst>
        <pc:spChg chg="mod">
          <ac:chgData name="Inger Lassen" userId="e15407d2-8443-4741-9059-708dc1fdd383" providerId="ADAL" clId="{E980F987-425D-41D7-BD6A-3100746B55E6}" dt="2022-09-29T07:49:30.560" v="100" actId="255"/>
          <ac:spMkLst>
            <pc:docMk/>
            <pc:sldMk cId="1311928656" sldId="414"/>
            <ac:spMk id="2" creationId="{8C60C9A6-34F1-9F6F-79C9-AEE11265123B}"/>
          </ac:spMkLst>
        </pc:spChg>
        <pc:spChg chg="mod">
          <ac:chgData name="Inger Lassen" userId="e15407d2-8443-4741-9059-708dc1fdd383" providerId="ADAL" clId="{E980F987-425D-41D7-BD6A-3100746B55E6}" dt="2022-09-29T07:09:45.093" v="9" actId="113"/>
          <ac:spMkLst>
            <pc:docMk/>
            <pc:sldMk cId="1311928656" sldId="414"/>
            <ac:spMk id="3" creationId="{936FD30C-9D41-A837-6BC2-F5298074335C}"/>
          </ac:spMkLst>
        </pc:spChg>
      </pc:sldChg>
      <pc:sldChg chg="modSp mod">
        <pc:chgData name="Inger Lassen" userId="e15407d2-8443-4741-9059-708dc1fdd383" providerId="ADAL" clId="{E980F987-425D-41D7-BD6A-3100746B55E6}" dt="2022-09-29T07:40:09.591" v="18" actId="255"/>
        <pc:sldMkLst>
          <pc:docMk/>
          <pc:sldMk cId="2413700302" sldId="416"/>
        </pc:sldMkLst>
        <pc:spChg chg="mod">
          <ac:chgData name="Inger Lassen" userId="e15407d2-8443-4741-9059-708dc1fdd383" providerId="ADAL" clId="{E980F987-425D-41D7-BD6A-3100746B55E6}" dt="2022-09-29T07:40:09.591" v="18" actId="255"/>
          <ac:spMkLst>
            <pc:docMk/>
            <pc:sldMk cId="2413700302" sldId="416"/>
            <ac:spMk id="3" creationId="{DD969A45-7CB2-3472-3799-EF09AE3755FF}"/>
          </ac:spMkLst>
        </pc:spChg>
      </pc:sldChg>
      <pc:sldChg chg="modSp mod">
        <pc:chgData name="Inger Lassen" userId="e15407d2-8443-4741-9059-708dc1fdd383" providerId="ADAL" clId="{E980F987-425D-41D7-BD6A-3100746B55E6}" dt="2022-09-29T07:40:18.974" v="19" actId="255"/>
        <pc:sldMkLst>
          <pc:docMk/>
          <pc:sldMk cId="2244210858" sldId="417"/>
        </pc:sldMkLst>
        <pc:spChg chg="mod">
          <ac:chgData name="Inger Lassen" userId="e15407d2-8443-4741-9059-708dc1fdd383" providerId="ADAL" clId="{E980F987-425D-41D7-BD6A-3100746B55E6}" dt="2022-09-29T07:40:18.974" v="19" actId="255"/>
          <ac:spMkLst>
            <pc:docMk/>
            <pc:sldMk cId="2244210858" sldId="417"/>
            <ac:spMk id="3" creationId="{7B998239-5226-9535-115C-4B4B5B28FAB5}"/>
          </ac:spMkLst>
        </pc:spChg>
      </pc:sldChg>
      <pc:sldChg chg="modSp mod">
        <pc:chgData name="Inger Lassen" userId="e15407d2-8443-4741-9059-708dc1fdd383" providerId="ADAL" clId="{E980F987-425D-41D7-BD6A-3100746B55E6}" dt="2022-09-29T07:48:17.590" v="97" actId="2711"/>
        <pc:sldMkLst>
          <pc:docMk/>
          <pc:sldMk cId="1701653576" sldId="418"/>
        </pc:sldMkLst>
        <pc:spChg chg="mod">
          <ac:chgData name="Inger Lassen" userId="e15407d2-8443-4741-9059-708dc1fdd383" providerId="ADAL" clId="{E980F987-425D-41D7-BD6A-3100746B55E6}" dt="2022-09-29T07:48:17.590" v="97" actId="2711"/>
          <ac:spMkLst>
            <pc:docMk/>
            <pc:sldMk cId="1701653576" sldId="418"/>
            <ac:spMk id="3" creationId="{75DA77C7-F504-CBB1-1006-7FF0A48A3414}"/>
          </ac:spMkLst>
        </pc:spChg>
      </pc:sldChg>
      <pc:sldChg chg="modSp mod">
        <pc:chgData name="Inger Lassen" userId="e15407d2-8443-4741-9059-708dc1fdd383" providerId="ADAL" clId="{E980F987-425D-41D7-BD6A-3100746B55E6}" dt="2022-09-29T07:41:07.364" v="21" actId="255"/>
        <pc:sldMkLst>
          <pc:docMk/>
          <pc:sldMk cId="2960898520" sldId="419"/>
        </pc:sldMkLst>
        <pc:spChg chg="mod">
          <ac:chgData name="Inger Lassen" userId="e15407d2-8443-4741-9059-708dc1fdd383" providerId="ADAL" clId="{E980F987-425D-41D7-BD6A-3100746B55E6}" dt="2022-09-29T07:41:07.364" v="21" actId="255"/>
          <ac:spMkLst>
            <pc:docMk/>
            <pc:sldMk cId="2960898520" sldId="419"/>
            <ac:spMk id="3" creationId="{24F6CCA6-A063-69BB-7A2D-454AB7C6532C}"/>
          </ac:spMkLst>
        </pc:spChg>
      </pc:sldChg>
      <pc:sldChg chg="modSp mod">
        <pc:chgData name="Inger Lassen" userId="e15407d2-8443-4741-9059-708dc1fdd383" providerId="ADAL" clId="{E980F987-425D-41D7-BD6A-3100746B55E6}" dt="2022-09-29T07:42:07.779" v="22" actId="255"/>
        <pc:sldMkLst>
          <pc:docMk/>
          <pc:sldMk cId="4089677193" sldId="420"/>
        </pc:sldMkLst>
        <pc:spChg chg="mod">
          <ac:chgData name="Inger Lassen" userId="e15407d2-8443-4741-9059-708dc1fdd383" providerId="ADAL" clId="{E980F987-425D-41D7-BD6A-3100746B55E6}" dt="2022-09-29T07:42:07.779" v="22" actId="255"/>
          <ac:spMkLst>
            <pc:docMk/>
            <pc:sldMk cId="4089677193" sldId="420"/>
            <ac:spMk id="3" creationId="{5C03B631-EB61-F461-5186-7C15210D6876}"/>
          </ac:spMkLst>
        </pc:sp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1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0"/>
            <a:ext cx="2944283" cy="498294"/>
          </a:xfrm>
          <a:prstGeom prst="rect">
            <a:avLst/>
          </a:prstGeom>
        </p:spPr>
        <p:txBody>
          <a:bodyPr vert="horz" lIns="91440" tIns="45720" rIns="91440" bIns="45720" rtlCol="0"/>
          <a:lstStyle>
            <a:lvl1pPr algn="l">
              <a:defRPr sz="1200"/>
            </a:lvl1pPr>
          </a:lstStyle>
          <a:p>
            <a:pPr rtl="0"/>
            <a:endParaRPr lang="en-US"/>
          </a:p>
        </p:txBody>
      </p:sp>
      <p:sp>
        <p:nvSpPr>
          <p:cNvPr id="3" name="Date Placeholder 2"/>
          <p:cNvSpPr>
            <a:spLocks noGrp="1"/>
          </p:cNvSpPr>
          <p:nvPr>
            <p:ph type="dt" sz="quarter" idx="1"/>
          </p:nvPr>
        </p:nvSpPr>
        <p:spPr>
          <a:xfrm>
            <a:off x="3848646" y="0"/>
            <a:ext cx="2944283" cy="498294"/>
          </a:xfrm>
          <a:prstGeom prst="rect">
            <a:avLst/>
          </a:prstGeom>
        </p:spPr>
        <p:txBody>
          <a:bodyPr vert="horz" lIns="91440" tIns="45720" rIns="91440" bIns="45720" rtlCol="0"/>
          <a:lstStyle>
            <a:lvl1pPr algn="r">
              <a:defRPr sz="1200"/>
            </a:lvl1pPr>
          </a:lstStyle>
          <a:p>
            <a:pPr rtl="0"/>
            <a:r>
              <a:rPr lang="en-gb"/>
              <a:t>10/25/2017</a:t>
            </a:r>
            <a:endParaRPr lang="en-US"/>
          </a:p>
        </p:txBody>
      </p:sp>
      <p:sp>
        <p:nvSpPr>
          <p:cNvPr id="4" name="Footer Placeholder 3"/>
          <p:cNvSpPr>
            <a:spLocks noGrp="1"/>
          </p:cNvSpPr>
          <p:nvPr>
            <p:ph type="ftr" sz="quarter" idx="2"/>
          </p:nvPr>
        </p:nvSpPr>
        <p:spPr>
          <a:xfrm>
            <a:off x="1" y="9433107"/>
            <a:ext cx="2944283" cy="498293"/>
          </a:xfrm>
          <a:prstGeom prst="rect">
            <a:avLst/>
          </a:prstGeom>
        </p:spPr>
        <p:txBody>
          <a:bodyPr vert="horz" lIns="91440" tIns="45720" rIns="91440" bIns="45720" rtlCol="0" anchor="b"/>
          <a:lstStyle>
            <a:lvl1pPr algn="l">
              <a:defRPr sz="1200"/>
            </a:lvl1pPr>
          </a:lstStyle>
          <a:p>
            <a:pPr rtl="0"/>
            <a:endParaRPr lang="en-US"/>
          </a:p>
        </p:txBody>
      </p:sp>
      <p:sp>
        <p:nvSpPr>
          <p:cNvPr id="5" name="Slide Number Placeholder 4"/>
          <p:cNvSpPr>
            <a:spLocks noGrp="1"/>
          </p:cNvSpPr>
          <p:nvPr>
            <p:ph type="sldNum" sz="quarter" idx="3"/>
          </p:nvPr>
        </p:nvSpPr>
        <p:spPr>
          <a:xfrm>
            <a:off x="3848646" y="9433107"/>
            <a:ext cx="2944283" cy="498293"/>
          </a:xfrm>
          <a:prstGeom prst="rect">
            <a:avLst/>
          </a:prstGeom>
        </p:spPr>
        <p:txBody>
          <a:bodyPr vert="horz" lIns="91440" tIns="45720" rIns="91440" bIns="45720" rtlCol="0" anchor="b"/>
          <a:lstStyle>
            <a:lvl1pPr algn="r">
              <a:defRPr sz="1200"/>
            </a:lvl1pPr>
          </a:lstStyle>
          <a:p>
            <a:pPr rtl="0"/>
            <a:fld id="{E9E1DC8B-0A09-DC4E-ABCE-FAAA12F0302B}" type="slidenum">
              <a:rPr lang="en-US" smtClean="0"/>
              <a:t>‹nr.›</a:t>
            </a:fld>
            <a:endParaRPr lang="en-US"/>
          </a:p>
        </p:txBody>
      </p:sp>
    </p:spTree>
    <p:extLst>
      <p:ext uri="{BB962C8B-B14F-4D97-AF65-F5344CB8AC3E}">
        <p14:creationId xmlns:p14="http://schemas.microsoft.com/office/powerpoint/2010/main" val="206857494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0"/>
            <a:ext cx="2944283" cy="498294"/>
          </a:xfrm>
          <a:prstGeom prst="rect">
            <a:avLst/>
          </a:prstGeom>
        </p:spPr>
        <p:txBody>
          <a:bodyPr vert="horz" lIns="91440" tIns="45720" rIns="91440" bIns="45720" rtlCol="0"/>
          <a:lstStyle>
            <a:lvl1pPr algn="l">
              <a:defRPr sz="1200"/>
            </a:lvl1pPr>
          </a:lstStyle>
          <a:p>
            <a:pPr rtl="0"/>
            <a:endParaRPr lang="en-US"/>
          </a:p>
        </p:txBody>
      </p:sp>
      <p:sp>
        <p:nvSpPr>
          <p:cNvPr id="3" name="Date Placeholder 2"/>
          <p:cNvSpPr>
            <a:spLocks noGrp="1"/>
          </p:cNvSpPr>
          <p:nvPr>
            <p:ph type="dt" idx="1"/>
          </p:nvPr>
        </p:nvSpPr>
        <p:spPr>
          <a:xfrm>
            <a:off x="3848646" y="0"/>
            <a:ext cx="2944283" cy="498294"/>
          </a:xfrm>
          <a:prstGeom prst="rect">
            <a:avLst/>
          </a:prstGeom>
        </p:spPr>
        <p:txBody>
          <a:bodyPr vert="horz" lIns="91440" tIns="45720" rIns="91440" bIns="45720" rtlCol="0"/>
          <a:lstStyle>
            <a:lvl1pPr algn="r">
              <a:defRPr sz="1200"/>
            </a:lvl1pPr>
          </a:lstStyle>
          <a:p>
            <a:pPr rtl="0"/>
            <a:r>
              <a:rPr lang="en-gb"/>
              <a:t>10/25/2017</a:t>
            </a:r>
            <a:endParaRPr lang="en-US"/>
          </a:p>
        </p:txBody>
      </p:sp>
      <p:sp>
        <p:nvSpPr>
          <p:cNvPr id="4" name="Slide Image Placeholder 3"/>
          <p:cNvSpPr>
            <a:spLocks noGrp="1" noRot="1" noChangeAspect="1"/>
          </p:cNvSpPr>
          <p:nvPr>
            <p:ph type="sldImg" idx="2"/>
          </p:nvPr>
        </p:nvSpPr>
        <p:spPr>
          <a:xfrm>
            <a:off x="419100" y="1241425"/>
            <a:ext cx="5956300" cy="3351213"/>
          </a:xfrm>
          <a:prstGeom prst="rect">
            <a:avLst/>
          </a:prstGeom>
          <a:noFill/>
          <a:ln w="12700">
            <a:solidFill>
              <a:prstClr val="black"/>
            </a:solidFill>
          </a:ln>
        </p:spPr>
        <p:txBody>
          <a:bodyPr vert="horz" lIns="91440" tIns="45720" rIns="91440" bIns="45720" rtlCol="0" anchor="ctr"/>
          <a:lstStyle/>
          <a:p>
            <a:pPr rtl="0"/>
            <a:endParaRPr lang="en-US"/>
          </a:p>
        </p:txBody>
      </p:sp>
      <p:sp>
        <p:nvSpPr>
          <p:cNvPr id="5" name="Notes Placeholder 4"/>
          <p:cNvSpPr>
            <a:spLocks noGrp="1"/>
          </p:cNvSpPr>
          <p:nvPr>
            <p:ph type="body" sz="quarter" idx="3"/>
          </p:nvPr>
        </p:nvSpPr>
        <p:spPr>
          <a:xfrm>
            <a:off x="679450" y="4779486"/>
            <a:ext cx="5435600" cy="3910489"/>
          </a:xfrm>
          <a:prstGeom prst="rect">
            <a:avLst/>
          </a:prstGeom>
        </p:spPr>
        <p:txBody>
          <a:bodyPr vert="horz" lIns="91440" tIns="45720" rIns="91440" bIns="45720" rtlCol="0"/>
          <a:lstStyle/>
          <a:p>
            <a:pPr lvl="0" rtl="0"/>
            <a:r>
              <a:rPr lang="en-gb"/>
              <a:t>Click to edit Master text styles</a:t>
            </a:r>
          </a:p>
          <a:p>
            <a:pPr lvl="1" rtl="0"/>
            <a:r>
              <a:rPr lang="en-gb"/>
              <a:t>Second level</a:t>
            </a:r>
          </a:p>
          <a:p>
            <a:pPr lvl="2" rtl="0"/>
            <a:r>
              <a:rPr lang="en-gb"/>
              <a:t>Third level</a:t>
            </a:r>
          </a:p>
          <a:p>
            <a:pPr lvl="3" rtl="0"/>
            <a:r>
              <a:rPr lang="en-gb"/>
              <a:t>Fourth level</a:t>
            </a:r>
          </a:p>
          <a:p>
            <a:pPr lvl="4" rtl="0"/>
            <a:r>
              <a:rPr lang="en-gb"/>
              <a:t>Fifth level</a:t>
            </a:r>
            <a:endParaRPr lang="en-US"/>
          </a:p>
        </p:txBody>
      </p:sp>
      <p:sp>
        <p:nvSpPr>
          <p:cNvPr id="6" name="Footer Placeholder 5"/>
          <p:cNvSpPr>
            <a:spLocks noGrp="1"/>
          </p:cNvSpPr>
          <p:nvPr>
            <p:ph type="ftr" sz="quarter" idx="4"/>
          </p:nvPr>
        </p:nvSpPr>
        <p:spPr>
          <a:xfrm>
            <a:off x="1" y="9433107"/>
            <a:ext cx="2944283" cy="498293"/>
          </a:xfrm>
          <a:prstGeom prst="rect">
            <a:avLst/>
          </a:prstGeom>
        </p:spPr>
        <p:txBody>
          <a:bodyPr vert="horz" lIns="91440" tIns="45720" rIns="91440" bIns="45720" rtlCol="0" anchor="b"/>
          <a:lstStyle>
            <a:lvl1pPr algn="l">
              <a:defRPr sz="1200"/>
            </a:lvl1pPr>
          </a:lstStyle>
          <a:p>
            <a:pPr rtl="0"/>
            <a:endParaRPr lang="en-US"/>
          </a:p>
        </p:txBody>
      </p:sp>
      <p:sp>
        <p:nvSpPr>
          <p:cNvPr id="7" name="Slide Number Placeholder 6"/>
          <p:cNvSpPr>
            <a:spLocks noGrp="1"/>
          </p:cNvSpPr>
          <p:nvPr>
            <p:ph type="sldNum" sz="quarter" idx="5"/>
          </p:nvPr>
        </p:nvSpPr>
        <p:spPr>
          <a:xfrm>
            <a:off x="3848646" y="9433107"/>
            <a:ext cx="2944283" cy="498293"/>
          </a:xfrm>
          <a:prstGeom prst="rect">
            <a:avLst/>
          </a:prstGeom>
        </p:spPr>
        <p:txBody>
          <a:bodyPr vert="horz" lIns="91440" tIns="45720" rIns="91440" bIns="45720" rtlCol="0" anchor="b"/>
          <a:lstStyle>
            <a:lvl1pPr algn="r">
              <a:defRPr sz="1200"/>
            </a:lvl1pPr>
          </a:lstStyle>
          <a:p>
            <a:pPr rtl="0"/>
            <a:fld id="{8C896355-3DDC-9949-861F-AD0908BFCC23}" type="slidenum">
              <a:rPr lang="en-US" smtClean="0"/>
              <a:t>‹nr.›</a:t>
            </a:fld>
            <a:endParaRPr lang="en-US"/>
          </a:p>
        </p:txBody>
      </p:sp>
    </p:spTree>
    <p:extLst>
      <p:ext uri="{BB962C8B-B14F-4D97-AF65-F5344CB8AC3E}">
        <p14:creationId xmlns:p14="http://schemas.microsoft.com/office/powerpoint/2010/main" val="20997767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endParaRPr lang="en-GB"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1</a:t>
            </a:fld>
            <a:endParaRPr lang="en-US"/>
          </a:p>
        </p:txBody>
      </p:sp>
    </p:spTree>
    <p:extLst>
      <p:ext uri="{BB962C8B-B14F-4D97-AF65-F5344CB8AC3E}">
        <p14:creationId xmlns:p14="http://schemas.microsoft.com/office/powerpoint/2010/main" val="70768432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endParaRPr lang="da-DK" dirty="0"/>
          </a:p>
        </p:txBody>
      </p:sp>
      <p:sp>
        <p:nvSpPr>
          <p:cNvPr id="4" name="Pladsholder til diasnummer 3"/>
          <p:cNvSpPr>
            <a:spLocks noGrp="1"/>
          </p:cNvSpPr>
          <p:nvPr>
            <p:ph type="sldNum" sz="quarter" idx="10"/>
          </p:nvPr>
        </p:nvSpPr>
        <p:spPr/>
        <p:txBody>
          <a:bodyPr rtlCol="0"/>
          <a:lstStyle/>
          <a:p>
            <a:pPr rtl="0"/>
            <a:fld id="{8C896355-3DDC-9949-861F-AD0908BFCC23}" type="slidenum">
              <a:rPr lang="en-US" smtClean="0"/>
              <a:t>2</a:t>
            </a:fld>
            <a:endParaRPr lang="en-US"/>
          </a:p>
        </p:txBody>
      </p:sp>
    </p:spTree>
    <p:extLst>
      <p:ext uri="{BB962C8B-B14F-4D97-AF65-F5344CB8AC3E}">
        <p14:creationId xmlns:p14="http://schemas.microsoft.com/office/powerpoint/2010/main" val="76725171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dirty="0"/>
              <a:t> </a:t>
            </a:r>
          </a:p>
        </p:txBody>
      </p:sp>
      <p:sp>
        <p:nvSpPr>
          <p:cNvPr id="4" name="Pladsholder til diasnummer 3"/>
          <p:cNvSpPr>
            <a:spLocks noGrp="1"/>
          </p:cNvSpPr>
          <p:nvPr>
            <p:ph type="sldNum" sz="quarter" idx="10"/>
          </p:nvPr>
        </p:nvSpPr>
        <p:spPr/>
        <p:txBody>
          <a:bodyPr rtlCol="0"/>
          <a:lstStyle/>
          <a:p>
            <a:pPr rtl="0"/>
            <a:fld id="{8C896355-3DDC-9949-861F-AD0908BFCC23}" type="slidenum">
              <a:rPr lang="en-US" smtClean="0"/>
              <a:t>3</a:t>
            </a:fld>
            <a:endParaRPr lang="en-US"/>
          </a:p>
        </p:txBody>
      </p:sp>
    </p:spTree>
    <p:extLst>
      <p:ext uri="{BB962C8B-B14F-4D97-AF65-F5344CB8AC3E}">
        <p14:creationId xmlns:p14="http://schemas.microsoft.com/office/powerpoint/2010/main" val="77718030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endParaRPr lang="da-DK" dirty="0"/>
          </a:p>
        </p:txBody>
      </p:sp>
      <p:sp>
        <p:nvSpPr>
          <p:cNvPr id="4" name="Pladsholder til diasnummer 3"/>
          <p:cNvSpPr>
            <a:spLocks noGrp="1"/>
          </p:cNvSpPr>
          <p:nvPr>
            <p:ph type="sldNum" sz="quarter" idx="10"/>
          </p:nvPr>
        </p:nvSpPr>
        <p:spPr/>
        <p:txBody>
          <a:bodyPr rtlCol="0"/>
          <a:lstStyle/>
          <a:p>
            <a:pPr rtl="0"/>
            <a:fld id="{8C896355-3DDC-9949-861F-AD0908BFCC23}" type="slidenum">
              <a:rPr lang="en-US" smtClean="0"/>
              <a:t>4</a:t>
            </a:fld>
            <a:endParaRPr lang="en-US"/>
          </a:p>
        </p:txBody>
      </p:sp>
    </p:spTree>
    <p:extLst>
      <p:ext uri="{BB962C8B-B14F-4D97-AF65-F5344CB8AC3E}">
        <p14:creationId xmlns:p14="http://schemas.microsoft.com/office/powerpoint/2010/main" val="3100424034"/>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8.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5.emf"/><Relationship Id="rId1" Type="http://schemas.openxmlformats.org/officeDocument/2006/relationships/slideMaster" Target="../slideMasters/slideMaster8.xml"/></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5.emf"/><Relationship Id="rId1" Type="http://schemas.openxmlformats.org/officeDocument/2006/relationships/slideMaster" Target="../slideMasters/slideMaster8.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9.xml"/><Relationship Id="rId5" Type="http://schemas.openxmlformats.org/officeDocument/2006/relationships/image" Target="../media/image10.png"/><Relationship Id="rId4" Type="http://schemas.openxmlformats.org/officeDocument/2006/relationships/image" Target="../media/image9.png"/></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9.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emf"/><Relationship Id="rId1" Type="http://schemas.openxmlformats.org/officeDocument/2006/relationships/slideMaster" Target="../slideMasters/slideMaster9.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emf"/><Relationship Id="rId1" Type="http://schemas.openxmlformats.org/officeDocument/2006/relationships/slideMaster" Target="../slideMasters/slideMaster9.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0.xml"/><Relationship Id="rId5" Type="http://schemas.openxmlformats.org/officeDocument/2006/relationships/image" Target="../media/image10.png"/><Relationship Id="rId4" Type="http://schemas.openxmlformats.org/officeDocument/2006/relationships/image" Target="../media/image9.png"/></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0.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0.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0.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1.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1.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5.emf"/><Relationship Id="rId1" Type="http://schemas.openxmlformats.org/officeDocument/2006/relationships/slideMaster" Target="../slideMasters/slideMaster11.xml"/></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5.emf"/><Relationship Id="rId1" Type="http://schemas.openxmlformats.org/officeDocument/2006/relationships/slideMaster" Target="../slideMasters/slideMaster11.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5.emf"/><Relationship Id="rId1" Type="http://schemas.openxmlformats.org/officeDocument/2006/relationships/slideMaster" Target="../slideMasters/slideMaster11.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7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2.xml"/><Relationship Id="rId5" Type="http://schemas.openxmlformats.org/officeDocument/2006/relationships/image" Target="../media/image18.png"/><Relationship Id="rId4" Type="http://schemas.openxmlformats.org/officeDocument/2006/relationships/image" Target="../media/image9.png"/></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2.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2.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7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2.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emf"/><Relationship Id="rId1" Type="http://schemas.openxmlformats.org/officeDocument/2006/relationships/slideMaster" Target="../slideMasters/slideMaster12.xml"/></Relationships>
</file>

<file path=ppt/slideLayouts/_rels/slideLayout18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emf"/><Relationship Id="rId1" Type="http://schemas.openxmlformats.org/officeDocument/2006/relationships/slideMaster" Target="../slideMasters/slideMaster12.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3.xml"/><Relationship Id="rId5" Type="http://schemas.openxmlformats.org/officeDocument/2006/relationships/image" Target="../media/image10.png"/><Relationship Id="rId4" Type="http://schemas.openxmlformats.org/officeDocument/2006/relationships/image" Target="../media/image9.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4.xml"/><Relationship Id="rId5" Type="http://schemas.openxmlformats.org/officeDocument/2006/relationships/image" Target="../media/image10.png"/><Relationship Id="rId4" Type="http://schemas.openxmlformats.org/officeDocument/2006/relationships/image" Target="../media/image9.png"/></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5.xml"/><Relationship Id="rId5" Type="http://schemas.openxmlformats.org/officeDocument/2006/relationships/image" Target="../media/image11.png"/><Relationship Id="rId4" Type="http://schemas.openxmlformats.org/officeDocument/2006/relationships/image" Target="../media/image9.png"/></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6.xml"/><Relationship Id="rId5" Type="http://schemas.openxmlformats.org/officeDocument/2006/relationships/image" Target="../media/image10.png"/><Relationship Id="rId4" Type="http://schemas.openxmlformats.org/officeDocument/2006/relationships/image" Target="../media/image9.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emf"/><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emf"/><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AALBORG UNIVERSITY</a:t>
            </a:r>
            <a:br>
              <a:rPr lang="en-US" dirty="0"/>
            </a:br>
            <a:r>
              <a:rPr lang="en-gb"/>
              <a:t>HEADLINE</a:t>
            </a:r>
            <a:endParaRPr lang="en-US" dirty="0"/>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rtlCol="0">
            <a:noAutofit/>
          </a:bodyPr>
          <a:lstStyle>
            <a:lvl1pPr algn="ctr">
              <a:defRPr sz="1800" spc="300" baseline="0"/>
            </a:lvl1pPr>
          </a:lstStyle>
          <a:p>
            <a:pPr lvl="0" rtl="0"/>
            <a:r>
              <a:rPr lang="en-gb"/>
              <a:t>BY NAVN NAVNESEN</a:t>
            </a:r>
            <a:endParaRPr lang="da-DK" dirty="0"/>
          </a:p>
        </p:txBody>
      </p:sp>
      <p:pic>
        <p:nvPicPr>
          <p:cNvPr id="87" name="Billede 8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9606" y="5911851"/>
            <a:ext cx="687388" cy="804747"/>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6" name="Title 4"/>
          <p:cNvSpPr>
            <a:spLocks noGrp="1"/>
          </p:cNvSpPr>
          <p:nvPr>
            <p:ph type="title" hasCustomPrompt="1"/>
          </p:nvPr>
        </p:nvSpPr>
        <p:spPr>
          <a:xfrm>
            <a:off x="8031879" y="957753"/>
            <a:ext cx="3588621" cy="1272251"/>
          </a:xfrm>
        </p:spPr>
        <p:txBody>
          <a:bodyPr rtlCol="0"/>
          <a:lstStyle>
            <a:lvl1pPr>
              <a:defRPr sz="3600"/>
            </a:lvl1pPr>
          </a:lstStyle>
          <a:p>
            <a:pPr rtl="0"/>
            <a:r>
              <a:rPr lang="en-gb"/>
              <a:t>CLICK TO EDIT TITLE</a:t>
            </a:r>
            <a:endParaRPr lang="en-US" dirty="0"/>
          </a:p>
        </p:txBody>
      </p:sp>
      <p:sp>
        <p:nvSpPr>
          <p:cNvPr id="7" name="Pladsholder til tekst 3"/>
          <p:cNvSpPr>
            <a:spLocks noGrp="1"/>
          </p:cNvSpPr>
          <p:nvPr>
            <p:ph type="body" sz="quarter" idx="12" hasCustomPrompt="1"/>
          </p:nvPr>
        </p:nvSpPr>
        <p:spPr>
          <a:xfrm>
            <a:off x="8031879" y="2584598"/>
            <a:ext cx="3588621" cy="3500008"/>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146860135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grpSp>
        <p:nvGrpSpPr>
          <p:cNvPr id="5" name="Gruppe 4"/>
          <p:cNvGrpSpPr/>
          <p:nvPr userDrawn="1"/>
        </p:nvGrpSpPr>
        <p:grpSpPr>
          <a:xfrm>
            <a:off x="-3502" y="657225"/>
            <a:ext cx="405154" cy="1182460"/>
            <a:chOff x="320675" y="2816225"/>
            <a:chExt cx="350838" cy="1023938"/>
          </a:xfrm>
          <a:solidFill>
            <a:schemeClr val="tx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77149390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3" name="Slide Number Placeholder 2"/>
          <p:cNvSpPr>
            <a:spLocks noGrp="1"/>
          </p:cNvSpPr>
          <p:nvPr>
            <p:ph type="sldNum" sz="quarter" idx="10"/>
          </p:nvPr>
        </p:nvSpPr>
        <p:spPr/>
        <p:txBody>
          <a:bodyPr/>
          <a:lstStyle>
            <a:lvl1pPr>
              <a:defRPr>
                <a:solidFill>
                  <a:schemeClr val="bg1">
                    <a:alpha val="70000"/>
                  </a:schemeClr>
                </a:solidFill>
              </a:defRPr>
            </a:lvl1pPr>
          </a:lstStyle>
          <a:p>
            <a:fld id="{D8D877B3-D348-4611-9BDB-C5374591D951}" type="slidenum">
              <a:rPr lang="en-US" smtClean="0"/>
              <a:pPr/>
              <a:t>‹nr.›</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spTree>
    <p:extLst>
      <p:ext uri="{BB962C8B-B14F-4D97-AF65-F5344CB8AC3E}">
        <p14:creationId xmlns:p14="http://schemas.microsoft.com/office/powerpoint/2010/main" val="65713130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userDrawn="1">
  <p:cSld name="FORSKNING">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7" name="Rectangle 6"/>
          <p:cNvSpPr/>
          <p:nvPr userDrawn="1"/>
        </p:nvSpPr>
        <p:spPr>
          <a:xfrm>
            <a:off x="2" y="0"/>
            <a:ext cx="401650" cy="6858000"/>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5" name="Tekstfelt 4"/>
          <p:cNvSpPr txBox="1"/>
          <p:nvPr userDrawn="1"/>
        </p:nvSpPr>
        <p:spPr>
          <a:xfrm rot="16200000">
            <a:off x="-1612898" y="4788631"/>
            <a:ext cx="3609473" cy="253916"/>
          </a:xfrm>
          <a:prstGeom prst="rect">
            <a:avLst/>
          </a:prstGeom>
          <a:noFill/>
        </p:spPr>
        <p:txBody>
          <a:bodyPr wrap="square" rtlCol="0">
            <a:spAutoFit/>
          </a:bodyPr>
          <a:lstStyle/>
          <a:p>
            <a:pPr algn="l" rtl="0"/>
            <a:r>
              <a:rPr lang="en-GB" sz="1050" b="1" spc="300">
                <a:solidFill>
                  <a:schemeClr val="bg1"/>
                </a:solidFill>
              </a:rPr>
              <a:t>FORSKNING</a:t>
            </a:r>
            <a:endParaRPr lang="da-DK" sz="1050" b="1" i="1" spc="300">
              <a:solidFill>
                <a:schemeClr val="bg1"/>
              </a:solidFill>
            </a:endParaRPr>
          </a:p>
        </p:txBody>
      </p:sp>
      <p:grpSp>
        <p:nvGrpSpPr>
          <p:cNvPr id="128" name="Gruppe 127"/>
          <p:cNvGrpSpPr/>
          <p:nvPr userDrawn="1"/>
        </p:nvGrpSpPr>
        <p:grpSpPr>
          <a:xfrm>
            <a:off x="5466450" y="6027162"/>
            <a:ext cx="1272706" cy="669100"/>
            <a:chOff x="5387975" y="5659438"/>
            <a:chExt cx="1573213" cy="827087"/>
          </a:xfrm>
        </p:grpSpPr>
        <p:grpSp>
          <p:nvGrpSpPr>
            <p:cNvPr id="129" name="Gruppe 128"/>
            <p:cNvGrpSpPr/>
            <p:nvPr userDrawn="1"/>
          </p:nvGrpSpPr>
          <p:grpSpPr>
            <a:xfrm>
              <a:off x="5387975" y="6407150"/>
              <a:ext cx="1573213" cy="79375"/>
              <a:chOff x="5387975" y="6407150"/>
              <a:chExt cx="1573213" cy="79375"/>
            </a:xfrm>
          </p:grpSpPr>
          <p:sp>
            <p:nvSpPr>
              <p:cNvPr id="134"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5"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6"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7"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8"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9"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0"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1"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2"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3"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4"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5"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6"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7"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8"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9"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0"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1"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30" name="Gruppe 129"/>
            <p:cNvGrpSpPr/>
            <p:nvPr userDrawn="1"/>
          </p:nvGrpSpPr>
          <p:grpSpPr>
            <a:xfrm>
              <a:off x="5880100" y="5659438"/>
              <a:ext cx="511175" cy="544512"/>
              <a:chOff x="5880100" y="5659438"/>
              <a:chExt cx="511175" cy="544512"/>
            </a:xfrm>
            <a:solidFill>
              <a:schemeClr val="tx1"/>
            </a:solidFill>
          </p:grpSpPr>
          <p:sp>
            <p:nvSpPr>
              <p:cNvPr id="131"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2"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3"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41636976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userDrawn="1">
  <p:cSld name="UDDANNELSE">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0"/>
            <a:ext cx="401650" cy="6858000"/>
          </a:xfrm>
          <a:prstGeom prst="rect">
            <a:avLst/>
          </a:prstGeom>
          <a:solidFill>
            <a:srgbClr val="DF675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5" name="Tekstfelt 4"/>
          <p:cNvSpPr txBox="1"/>
          <p:nvPr userDrawn="1"/>
        </p:nvSpPr>
        <p:spPr>
          <a:xfrm rot="16200000">
            <a:off x="-1612898" y="4784784"/>
            <a:ext cx="3609473" cy="261610"/>
          </a:xfrm>
          <a:prstGeom prst="rect">
            <a:avLst/>
          </a:prstGeom>
          <a:noFill/>
        </p:spPr>
        <p:txBody>
          <a:bodyPr wrap="square" rtlCol="0">
            <a:spAutoFit/>
          </a:bodyPr>
          <a:lstStyle/>
          <a:p>
            <a:pPr rtl="0"/>
            <a:r>
              <a:rPr lang="en-GB" sz="1050" b="1" spc="300">
                <a:solidFill>
                  <a:schemeClr val="bg1"/>
                </a:solidFill>
              </a:rPr>
              <a:t>UDDANNELSE</a:t>
            </a:r>
            <a:endParaRPr lang="da-DK" sz="1050" b="1" spc="300">
              <a:solidFill>
                <a:schemeClr val="bg1"/>
              </a:solidFill>
            </a:endParaRPr>
          </a:p>
        </p:txBody>
      </p:sp>
      <p:grpSp>
        <p:nvGrpSpPr>
          <p:cNvPr id="128" name="Gruppe 127"/>
          <p:cNvGrpSpPr/>
          <p:nvPr userDrawn="1"/>
        </p:nvGrpSpPr>
        <p:grpSpPr>
          <a:xfrm>
            <a:off x="5466450" y="6027162"/>
            <a:ext cx="1272706" cy="669100"/>
            <a:chOff x="5387975" y="5659438"/>
            <a:chExt cx="1573213" cy="827087"/>
          </a:xfrm>
        </p:grpSpPr>
        <p:grpSp>
          <p:nvGrpSpPr>
            <p:cNvPr id="129" name="Gruppe 128"/>
            <p:cNvGrpSpPr/>
            <p:nvPr userDrawn="1"/>
          </p:nvGrpSpPr>
          <p:grpSpPr>
            <a:xfrm>
              <a:off x="5387975" y="6407150"/>
              <a:ext cx="1573213" cy="79375"/>
              <a:chOff x="5387975" y="6407150"/>
              <a:chExt cx="1573213" cy="79375"/>
            </a:xfrm>
          </p:grpSpPr>
          <p:sp>
            <p:nvSpPr>
              <p:cNvPr id="134"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5"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6"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7"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8"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9"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0"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1"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2"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3"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4"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5"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6"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7"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8"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9"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0"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1"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30" name="Gruppe 129"/>
            <p:cNvGrpSpPr/>
            <p:nvPr userDrawn="1"/>
          </p:nvGrpSpPr>
          <p:grpSpPr>
            <a:xfrm>
              <a:off x="5880100" y="5659438"/>
              <a:ext cx="511175" cy="544512"/>
              <a:chOff x="5880100" y="5659438"/>
              <a:chExt cx="511175" cy="544512"/>
            </a:xfrm>
            <a:solidFill>
              <a:schemeClr val="tx1"/>
            </a:solidFill>
          </p:grpSpPr>
          <p:sp>
            <p:nvSpPr>
              <p:cNvPr id="131"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2"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3"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190693033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userDrawn="1">
  <p:cSld name="1_UDDANNELSE">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0"/>
            <a:ext cx="40165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5" name="Tekstfelt 4"/>
          <p:cNvSpPr txBox="1"/>
          <p:nvPr userDrawn="1"/>
        </p:nvSpPr>
        <p:spPr>
          <a:xfrm rot="16200000">
            <a:off x="-1612898" y="4784784"/>
            <a:ext cx="3609473" cy="261610"/>
          </a:xfrm>
          <a:prstGeom prst="rect">
            <a:avLst/>
          </a:prstGeom>
          <a:noFill/>
        </p:spPr>
        <p:txBody>
          <a:bodyPr wrap="square" rtlCol="0">
            <a:spAutoFit/>
          </a:bodyPr>
          <a:lstStyle/>
          <a:p>
            <a:pPr rtl="0"/>
            <a:r>
              <a:rPr lang="en-GB" sz="1050" b="1" spc="300">
                <a:solidFill>
                  <a:schemeClr val="bg1"/>
                </a:solidFill>
              </a:rPr>
              <a:t>VIDENSAMARBEJDE</a:t>
            </a:r>
            <a:endParaRPr lang="da-DK" sz="1050" b="1" spc="300">
              <a:solidFill>
                <a:schemeClr val="bg1"/>
              </a:solidFill>
            </a:endParaRPr>
          </a:p>
        </p:txBody>
      </p:sp>
      <p:grpSp>
        <p:nvGrpSpPr>
          <p:cNvPr id="128" name="Gruppe 127"/>
          <p:cNvGrpSpPr/>
          <p:nvPr userDrawn="1"/>
        </p:nvGrpSpPr>
        <p:grpSpPr>
          <a:xfrm>
            <a:off x="5466450" y="6027162"/>
            <a:ext cx="1272706" cy="669100"/>
            <a:chOff x="5387975" y="5659438"/>
            <a:chExt cx="1573213" cy="827087"/>
          </a:xfrm>
        </p:grpSpPr>
        <p:grpSp>
          <p:nvGrpSpPr>
            <p:cNvPr id="129" name="Gruppe 128"/>
            <p:cNvGrpSpPr/>
            <p:nvPr userDrawn="1"/>
          </p:nvGrpSpPr>
          <p:grpSpPr>
            <a:xfrm>
              <a:off x="5387975" y="6407150"/>
              <a:ext cx="1573213" cy="79375"/>
              <a:chOff x="5387975" y="6407150"/>
              <a:chExt cx="1573213" cy="79375"/>
            </a:xfrm>
          </p:grpSpPr>
          <p:sp>
            <p:nvSpPr>
              <p:cNvPr id="134"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5"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6"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7"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8"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9"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0"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1"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2"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3"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4"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5"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6"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7"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8"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9"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0"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1"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30" name="Gruppe 129"/>
            <p:cNvGrpSpPr/>
            <p:nvPr userDrawn="1"/>
          </p:nvGrpSpPr>
          <p:grpSpPr>
            <a:xfrm>
              <a:off x="5880100" y="5659438"/>
              <a:ext cx="511175" cy="544512"/>
              <a:chOff x="5880100" y="5659438"/>
              <a:chExt cx="511175" cy="544512"/>
            </a:xfrm>
            <a:solidFill>
              <a:schemeClr val="tx1"/>
            </a:solidFill>
          </p:grpSpPr>
          <p:sp>
            <p:nvSpPr>
              <p:cNvPr id="131"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2"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3"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59661927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750" b="1" baseline="0"/>
            </a:lvl1pPr>
          </a:lstStyle>
          <a:p>
            <a:r>
              <a:rPr lang="en-US" dirty="0"/>
              <a:t>Drag &amp; Drop Image</a:t>
            </a:r>
          </a:p>
        </p:txBody>
      </p:sp>
      <p:sp>
        <p:nvSpPr>
          <p:cNvPr id="5" name="Title 4"/>
          <p:cNvSpPr>
            <a:spLocks noGrp="1"/>
          </p:cNvSpPr>
          <p:nvPr>
            <p:ph type="title" hasCustomPrompt="1"/>
          </p:nvPr>
        </p:nvSpPr>
        <p:spPr>
          <a:xfrm>
            <a:off x="2441577" y="2676495"/>
            <a:ext cx="7341129" cy="1036319"/>
          </a:xfrm>
          <a:solidFill>
            <a:schemeClr val="bg1"/>
          </a:solidFill>
        </p:spPr>
        <p:txBody>
          <a:bodyPr tIns="108000"/>
          <a:lstStyle>
            <a:lvl1pPr algn="ctr">
              <a:defRPr sz="21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7" y="3827463"/>
            <a:ext cx="7341129" cy="412750"/>
          </a:xfrm>
          <a:solidFill>
            <a:schemeClr val="bg1"/>
          </a:solidFill>
        </p:spPr>
        <p:txBody>
          <a:bodyPr>
            <a:noAutofit/>
          </a:bodyPr>
          <a:lstStyle>
            <a:lvl1pPr algn="ctr">
              <a:defRPr sz="1350" spc="225" baseline="0"/>
            </a:lvl1pPr>
          </a:lstStyle>
          <a:p>
            <a:pPr lvl="0"/>
            <a:r>
              <a:rPr lang="da-DK" dirty="0"/>
              <a:t>BY NAVN NAVNESEN</a:t>
            </a:r>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grpSp>
      </p:grpSp>
    </p:spTree>
    <p:extLst>
      <p:ext uri="{BB962C8B-B14F-4D97-AF65-F5344CB8AC3E}">
        <p14:creationId xmlns:p14="http://schemas.microsoft.com/office/powerpoint/2010/main" val="384194029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Tree>
    <p:extLst>
      <p:ext uri="{BB962C8B-B14F-4D97-AF65-F5344CB8AC3E}">
        <p14:creationId xmlns:p14="http://schemas.microsoft.com/office/powerpoint/2010/main" val="298767449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algn="ctr">
              <a:defRPr sz="1800" spc="300" baseline="0"/>
            </a:lvl1pPr>
          </a:lstStyle>
          <a:p>
            <a:pPr lvl="0"/>
            <a:r>
              <a:rPr lang="da-DK" dirty="0"/>
              <a:t>BY NAVN NAVNESEN</a:t>
            </a:r>
          </a:p>
        </p:txBody>
      </p:sp>
      <p:pic>
        <p:nvPicPr>
          <p:cNvPr id="36" name="Billede 3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extLst>
      <p:ext uri="{BB962C8B-B14F-4D97-AF65-F5344CB8AC3E}">
        <p14:creationId xmlns:p14="http://schemas.microsoft.com/office/powerpoint/2010/main" val="2144922834"/>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pic>
        <p:nvPicPr>
          <p:cNvPr id="31" name="Billede 3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extLst>
      <p:ext uri="{BB962C8B-B14F-4D97-AF65-F5344CB8AC3E}">
        <p14:creationId xmlns:p14="http://schemas.microsoft.com/office/powerpoint/2010/main" val="405556733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13" name="Pladsholder til tekst 12"/>
          <p:cNvSpPr>
            <a:spLocks noGrp="1"/>
          </p:cNvSpPr>
          <p:nvPr>
            <p:ph type="body" sz="quarter" idx="13" hasCustomPrompt="1"/>
          </p:nvPr>
        </p:nvSpPr>
        <p:spPr>
          <a:xfrm>
            <a:off x="587375" y="2216150"/>
            <a:ext cx="5108574" cy="3419473"/>
          </a:xfrm>
        </p:spPr>
        <p:txBody>
          <a:bodyPr>
            <a:normAutofit/>
          </a:bodyPr>
          <a:lstStyle>
            <a:lvl2pPr marL="285750" indent="-285750">
              <a:lnSpc>
                <a:spcPct val="120000"/>
              </a:lnSpc>
              <a:spcBef>
                <a:spcPts val="1000"/>
              </a:spcBef>
              <a:buFontTx/>
              <a:buBlip>
                <a:blip r:embed="rId2"/>
              </a:buBlip>
              <a:defRPr sz="1600" baseline="0"/>
            </a:lvl2pPr>
          </a:lstStyle>
          <a:p>
            <a:pPr lvl="1"/>
            <a:r>
              <a:rPr lang="da-DK" dirty="0" err="1"/>
              <a:t>Insert</a:t>
            </a:r>
            <a:r>
              <a:rPr lang="da-DK" dirty="0"/>
              <a:t> </a:t>
            </a:r>
            <a:r>
              <a:rPr lang="da-DK" dirty="0" err="1"/>
              <a:t>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384530295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rtl="0"/>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10" name="Title 4"/>
          <p:cNvSpPr>
            <a:spLocks noGrp="1"/>
          </p:cNvSpPr>
          <p:nvPr>
            <p:ph type="title" hasCustomPrompt="1"/>
          </p:nvPr>
        </p:nvSpPr>
        <p:spPr>
          <a:xfrm>
            <a:off x="587375" y="357948"/>
            <a:ext cx="4229100" cy="1486727"/>
          </a:xfrm>
        </p:spPr>
        <p:txBody>
          <a:bodyPr rtlCol="0"/>
          <a:lstStyle>
            <a:lvl1pPr>
              <a:defRPr sz="3600"/>
            </a:lvl1pPr>
          </a:lstStyle>
          <a:p>
            <a:pPr rtl="0"/>
            <a:r>
              <a:rPr lang="en-gb"/>
              <a:t>CLICK TO EDIT TITLE</a:t>
            </a:r>
            <a:endParaRPr lang="en-US" dirty="0"/>
          </a:p>
        </p:txBody>
      </p:sp>
      <p:sp>
        <p:nvSpPr>
          <p:cNvPr id="7" name="Pladsholder til tekst 3"/>
          <p:cNvSpPr>
            <a:spLocks noGrp="1"/>
          </p:cNvSpPr>
          <p:nvPr>
            <p:ph type="body" sz="quarter" idx="15" hasCustomPrompt="1"/>
          </p:nvPr>
        </p:nvSpPr>
        <p:spPr>
          <a:xfrm>
            <a:off x="587375" y="2127154"/>
            <a:ext cx="4229100" cy="3575409"/>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Tree>
    <p:extLst>
      <p:ext uri="{BB962C8B-B14F-4D97-AF65-F5344CB8AC3E}">
        <p14:creationId xmlns:p14="http://schemas.microsoft.com/office/powerpoint/2010/main" val="61197947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108550491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p:nvPr>
        </p:nvSpPr>
        <p:spPr>
          <a:xfrm>
            <a:off x="587375" y="2065337"/>
            <a:ext cx="4516438" cy="3243263"/>
          </a:xfrm>
        </p:spPr>
        <p:txBody>
          <a:bodyPr/>
          <a:lstStyle>
            <a:lvl1pPr marL="285750" indent="-285750">
              <a:buFontTx/>
              <a:buBlip>
                <a:blip r:embed="rId3"/>
              </a:buBlip>
              <a:defRPr/>
            </a:lvl1pPr>
          </a:lstStyle>
          <a:p>
            <a:pPr lvl="0"/>
            <a:r>
              <a:rPr lang="da-DK" dirty="0"/>
              <a:t>Rediger typografien i masterens</a:t>
            </a:r>
          </a:p>
        </p:txBody>
      </p:sp>
    </p:spTree>
    <p:extLst>
      <p:ext uri="{BB962C8B-B14F-4D97-AF65-F5344CB8AC3E}">
        <p14:creationId xmlns:p14="http://schemas.microsoft.com/office/powerpoint/2010/main" val="173398068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endParaRPr lang="da-DK"/>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Tree>
    <p:extLst>
      <p:ext uri="{BB962C8B-B14F-4D97-AF65-F5344CB8AC3E}">
        <p14:creationId xmlns:p14="http://schemas.microsoft.com/office/powerpoint/2010/main" val="409430126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172249176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dirty="0"/>
              <a:t>CLICK TO EDIT TITLE</a:t>
            </a:r>
          </a:p>
        </p:txBody>
      </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pic>
        <p:nvPicPr>
          <p:cNvPr id="75" name="Billede 7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495" y="6396809"/>
            <a:ext cx="1172012" cy="293003"/>
          </a:xfrm>
          <a:prstGeom prst="rect">
            <a:avLst/>
          </a:prstGeom>
        </p:spPr>
      </p:pic>
    </p:spTree>
    <p:extLst>
      <p:ext uri="{BB962C8B-B14F-4D97-AF65-F5344CB8AC3E}">
        <p14:creationId xmlns:p14="http://schemas.microsoft.com/office/powerpoint/2010/main" val="3513976721"/>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pic>
        <p:nvPicPr>
          <p:cNvPr id="55" name="Billede 5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495" y="6396809"/>
            <a:ext cx="1172012" cy="293003"/>
          </a:xfrm>
          <a:prstGeom prst="rect">
            <a:avLst/>
          </a:prstGeom>
        </p:spPr>
      </p:pic>
    </p:spTree>
    <p:extLst>
      <p:ext uri="{BB962C8B-B14F-4D97-AF65-F5344CB8AC3E}">
        <p14:creationId xmlns:p14="http://schemas.microsoft.com/office/powerpoint/2010/main" val="39461042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376538281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126934229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
        <p:nvSpPr>
          <p:cNvPr id="27"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435509240"/>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pic>
        <p:nvPicPr>
          <p:cNvPr id="54" name="Billede 53"/>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298778563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25" name="Title 4"/>
          <p:cNvSpPr>
            <a:spLocks noGrp="1"/>
          </p:cNvSpPr>
          <p:nvPr>
            <p:ph type="title" hasCustomPrompt="1"/>
          </p:nvPr>
        </p:nvSpPr>
        <p:spPr>
          <a:xfrm>
            <a:off x="587375" y="357948"/>
            <a:ext cx="4229100" cy="1486727"/>
          </a:xfrm>
        </p:spPr>
        <p:txBody>
          <a:bodyPr rtlCol="0"/>
          <a:lstStyle>
            <a:lvl1pPr>
              <a:defRPr sz="3600"/>
            </a:lvl1pPr>
          </a:lstStyle>
          <a:p>
            <a:pPr rtl="0"/>
            <a:r>
              <a:rPr lang="en-gb"/>
              <a:t>CLICK TO EDIT TITLE</a:t>
            </a:r>
            <a:endParaRPr lang="en-US" dirty="0"/>
          </a:p>
        </p:txBody>
      </p:sp>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27"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47307521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userDrawn="1">
  <p:cSld name="Presentation ">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AALBORG UNIVERSITY</a:t>
            </a:r>
            <a:br>
              <a:rPr lang="en-US" dirty="0"/>
            </a:br>
            <a:r>
              <a:rPr lang="en-gb"/>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rtlCol="0">
            <a:noAutofit/>
          </a:bodyPr>
          <a:lstStyle>
            <a:lvl1pPr marL="0" indent="0" algn="ctr">
              <a:buFontTx/>
              <a:buNone/>
              <a:defRPr sz="1800" spc="300" baseline="0"/>
            </a:lvl1pPr>
          </a:lstStyle>
          <a:p>
            <a:pPr lvl="0" rtl="0"/>
            <a:r>
              <a:rPr lang="en-gb"/>
              <a:t>BY NAVN NAVNESEN</a:t>
            </a:r>
          </a:p>
        </p:txBody>
      </p:sp>
      <p:grpSp>
        <p:nvGrpSpPr>
          <p:cNvPr id="72" name="Group 4"/>
          <p:cNvGrpSpPr>
            <a:grpSpLocks noChangeAspect="1"/>
          </p:cNvGrpSpPr>
          <p:nvPr userDrawn="1"/>
        </p:nvGrpSpPr>
        <p:grpSpPr bwMode="auto">
          <a:xfrm>
            <a:off x="5492750" y="5903913"/>
            <a:ext cx="1236663" cy="815975"/>
            <a:chOff x="3460" y="3719"/>
            <a:chExt cx="779" cy="514"/>
          </a:xfrm>
        </p:grpSpPr>
        <p:sp>
          <p:nvSpPr>
            <p:cNvPr id="73"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4"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5"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6"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7"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8"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9"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0"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1"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2"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3"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4"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5"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6"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7"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8"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9"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0"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1"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2"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3"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4"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5"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6"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7"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8"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9"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0"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1"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2"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3"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4"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5"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6"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7"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8"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9"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0"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1"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2"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3"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4"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5"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6"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7"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8"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9"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0"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1"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2"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3"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4"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Tree>
    <p:extLst>
      <p:ext uri="{BB962C8B-B14F-4D97-AF65-F5344CB8AC3E}">
        <p14:creationId xmlns:p14="http://schemas.microsoft.com/office/powerpoint/2010/main" val="1471849706"/>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userDrawn="1">
  <p:cSld name="Blank w.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p>
        </p:txBody>
      </p:sp>
      <p:sp>
        <p:nvSpPr>
          <p:cNvPr id="5" name="Pladsholder til tekst 10"/>
          <p:cNvSpPr>
            <a:spLocks noGrp="1"/>
          </p:cNvSpPr>
          <p:nvPr>
            <p:ph type="body" sz="quarter" idx="12" hasCustomPrompt="1"/>
          </p:nvPr>
        </p:nvSpPr>
        <p:spPr>
          <a:xfrm>
            <a:off x="587375" y="2065337"/>
            <a:ext cx="10752512" cy="3703696"/>
          </a:xfrm>
        </p:spPr>
        <p:txBody>
          <a:bodyPr rtlCol="0"/>
          <a:lstStyle>
            <a:lvl1pPr marL="285750" indent="-285750">
              <a:buFontTx/>
              <a:buBlip>
                <a:blip r:embed="rId2"/>
              </a:buBlip>
              <a:defRPr/>
            </a:lvl1pPr>
          </a:lstStyle>
          <a:p>
            <a:pPr lvl="0" rtl="0"/>
            <a:r>
              <a:rPr lang="en-gb"/>
              <a:t>INSERT TEXT</a:t>
            </a:r>
          </a:p>
        </p:txBody>
      </p:sp>
    </p:spTree>
    <p:extLst>
      <p:ext uri="{BB962C8B-B14F-4D97-AF65-F5344CB8AC3E}">
        <p14:creationId xmlns:p14="http://schemas.microsoft.com/office/powerpoint/2010/main" val="3455983039"/>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userDrawn="1">
  <p:cSld name="FORSKNING">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7" name="Rectangle 6"/>
          <p:cNvSpPr/>
          <p:nvPr userDrawn="1"/>
        </p:nvSpPr>
        <p:spPr>
          <a:xfrm>
            <a:off x="-3503" y="2190363"/>
            <a:ext cx="356979" cy="2480832"/>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623994" y="3253473"/>
            <a:ext cx="3609473" cy="253916"/>
          </a:xfrm>
          <a:prstGeom prst="rect">
            <a:avLst/>
          </a:prstGeom>
          <a:noFill/>
        </p:spPr>
        <p:txBody>
          <a:bodyPr wrap="square" rtlCol="0">
            <a:spAutoFit/>
          </a:bodyPr>
          <a:lstStyle/>
          <a:p>
            <a:pPr algn="ctr" rtl="0"/>
            <a:r>
              <a:rPr lang="en-gb" sz="1050" b="1" i="0" spc="300" dirty="0">
                <a:solidFill>
                  <a:schemeClr val="bg1"/>
                </a:solidFill>
              </a:rPr>
              <a:t>FORSKNING</a:t>
            </a:r>
            <a:endParaRPr lang="da-DK" sz="1050" b="1" i="1" spc="300" dirty="0">
              <a:solidFill>
                <a:schemeClr val="bg1"/>
              </a:solidFill>
            </a:endParaRPr>
          </a:p>
        </p:txBody>
      </p:sp>
      <p:pic>
        <p:nvPicPr>
          <p:cNvPr id="52" name="Billede 51"/>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427641030"/>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userDrawn="1">
  <p:cSld name="UDDANNELSE">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2190026"/>
            <a:ext cx="353474" cy="2481169"/>
          </a:xfrm>
          <a:prstGeom prst="rect">
            <a:avLst/>
          </a:prstGeom>
          <a:solidFill>
            <a:srgbClr val="DF675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289827" y="2603191"/>
            <a:ext cx="2963334" cy="261610"/>
          </a:xfrm>
          <a:prstGeom prst="rect">
            <a:avLst/>
          </a:prstGeom>
          <a:noFill/>
        </p:spPr>
        <p:txBody>
          <a:bodyPr wrap="square" rtlCol="0">
            <a:spAutoFit/>
          </a:bodyPr>
          <a:lstStyle/>
          <a:p>
            <a:pPr rtl="0"/>
            <a:r>
              <a:rPr lang="en-gb" sz="1050" b="1" spc="300">
                <a:solidFill>
                  <a:schemeClr val="bg1"/>
                </a:solidFill>
              </a:rPr>
              <a:t>UDDANNELSE</a:t>
            </a:r>
            <a:endParaRPr lang="da-DK" sz="1050" b="1" spc="300">
              <a:solidFill>
                <a:schemeClr val="bg1"/>
              </a:solidFill>
            </a:endParaRPr>
          </a:p>
        </p:txBody>
      </p:sp>
      <p:pic>
        <p:nvPicPr>
          <p:cNvPr id="53" name="Billede 52"/>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353722099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userDrawn="1">
  <p:cSld name="PBL">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2190026"/>
            <a:ext cx="353474" cy="248116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612897" y="2686363"/>
            <a:ext cx="3609473" cy="253916"/>
          </a:xfrm>
          <a:prstGeom prst="rect">
            <a:avLst/>
          </a:prstGeom>
          <a:noFill/>
        </p:spPr>
        <p:txBody>
          <a:bodyPr wrap="square" rtlCol="0">
            <a:spAutoFit/>
          </a:bodyPr>
          <a:lstStyle/>
          <a:p>
            <a:pPr rtl="0"/>
            <a:r>
              <a:rPr lang="en-gb" sz="1050" b="1" spc="100" baseline="0" dirty="0">
                <a:solidFill>
                  <a:schemeClr val="bg1"/>
                </a:solidFill>
              </a:rPr>
              <a:t>PROBLEMBASERET LÆRING</a:t>
            </a:r>
          </a:p>
        </p:txBody>
      </p:sp>
      <p:pic>
        <p:nvPicPr>
          <p:cNvPr id="53" name="Billede 52"/>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67686758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1_PBL">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2190026"/>
            <a:ext cx="353474" cy="2481169"/>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612897" y="2569661"/>
            <a:ext cx="3609473" cy="253916"/>
          </a:xfrm>
          <a:prstGeom prst="rect">
            <a:avLst/>
          </a:prstGeom>
          <a:noFill/>
        </p:spPr>
        <p:txBody>
          <a:bodyPr wrap="square" rtlCol="0">
            <a:spAutoFit/>
          </a:bodyPr>
          <a:lstStyle/>
          <a:p>
            <a:pPr rtl="0"/>
            <a:r>
              <a:rPr lang="en-gb" sz="1050" b="1" spc="300">
                <a:solidFill>
                  <a:schemeClr val="bg1"/>
                </a:solidFill>
              </a:rPr>
              <a:t>VIDENSAMARBEJDE</a:t>
            </a:r>
          </a:p>
        </p:txBody>
      </p:sp>
      <p:pic>
        <p:nvPicPr>
          <p:cNvPr id="53" name="Billede 52"/>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273276229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userDrawn="1">
  <p:cSld name="INTERNATIONALISERING">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2190026"/>
            <a:ext cx="401650" cy="248116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612897" y="2626495"/>
            <a:ext cx="3609473" cy="253916"/>
          </a:xfrm>
          <a:prstGeom prst="rect">
            <a:avLst/>
          </a:prstGeom>
          <a:noFill/>
        </p:spPr>
        <p:txBody>
          <a:bodyPr wrap="square" rtlCol="0">
            <a:spAutoFit/>
          </a:bodyPr>
          <a:lstStyle/>
          <a:p>
            <a:pPr algn="l" rtl="0"/>
            <a:r>
              <a:rPr lang="en-gb" sz="1050" b="1" spc="160" baseline="0" dirty="0">
                <a:solidFill>
                  <a:schemeClr val="bg1"/>
                </a:solidFill>
              </a:rPr>
              <a:t>INTERNATIONALISERING</a:t>
            </a:r>
            <a:endParaRPr lang="da-DK" sz="1050" b="1" i="1" spc="160" baseline="0" dirty="0">
              <a:solidFill>
                <a:schemeClr val="bg1"/>
              </a:solidFill>
            </a:endParaRPr>
          </a:p>
        </p:txBody>
      </p:sp>
      <p:pic>
        <p:nvPicPr>
          <p:cNvPr id="53" name="Billede 52"/>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394049425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userDrawn="1">
  <p:cSld name="2_Helt blank">
    <p:spTree>
      <p:nvGrpSpPr>
        <p:cNvPr id="1" name=""/>
        <p:cNvGrpSpPr/>
        <p:nvPr/>
      </p:nvGrpSpPr>
      <p:grpSpPr>
        <a:xfrm>
          <a:off x="0" y="0"/>
          <a:ext cx="0" cy="0"/>
          <a:chOff x="0" y="0"/>
          <a:chExt cx="0" cy="0"/>
        </a:xfrm>
      </p:grpSpPr>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2845851096"/>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23823369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371419544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28" name="Pladsholder til tekst 3"/>
          <p:cNvSpPr>
            <a:spLocks noGrp="1"/>
          </p:cNvSpPr>
          <p:nvPr>
            <p:ph type="body" sz="quarter" idx="17" hasCustomPrompt="1"/>
          </p:nvPr>
        </p:nvSpPr>
        <p:spPr>
          <a:xfrm>
            <a:off x="8027662" y="2804344"/>
            <a:ext cx="3592838" cy="3222624"/>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3" name="Title 4"/>
          <p:cNvSpPr>
            <a:spLocks noGrp="1"/>
          </p:cNvSpPr>
          <p:nvPr>
            <p:ph type="title" hasCustomPrompt="1"/>
          </p:nvPr>
        </p:nvSpPr>
        <p:spPr>
          <a:xfrm>
            <a:off x="8027664" y="943460"/>
            <a:ext cx="3592836" cy="1621619"/>
          </a:xfrm>
        </p:spPr>
        <p:txBody>
          <a:bodyPr rtlCol="0"/>
          <a:lstStyle>
            <a:lvl1pPr>
              <a:defRPr sz="3600">
                <a:solidFill>
                  <a:schemeClr val="bg1"/>
                </a:solidFill>
              </a:defRPr>
            </a:lvl1pPr>
          </a:lstStyle>
          <a:p>
            <a:pPr rtl="0"/>
            <a:r>
              <a:rPr lang="en-gb"/>
              <a:t>CLICK TO EDIT TITLE</a:t>
            </a:r>
            <a:endParaRPr lang="en-US" dirty="0"/>
          </a:p>
        </p:txBody>
      </p:sp>
      <p:pic>
        <p:nvPicPr>
          <p:cNvPr id="107" name="Billede 106"/>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Tree>
    <p:extLst>
      <p:ext uri="{BB962C8B-B14F-4D97-AF65-F5344CB8AC3E}">
        <p14:creationId xmlns:p14="http://schemas.microsoft.com/office/powerpoint/2010/main" val="3858436414"/>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202492443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61674158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833418345"/>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63388678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4117737975"/>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409664584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184412516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64744883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505732" y="1155050"/>
            <a:ext cx="8091261" cy="300082"/>
          </a:xfrm>
          <a:prstGeom prst="rect">
            <a:avLst/>
          </a:prstGeom>
        </p:spPr>
        <p:txBody>
          <a:bodyPr wrap="square" rtlCol="0">
            <a:spAutoFit/>
          </a:bodyPr>
          <a:lstStyle/>
          <a:p>
            <a:pPr rtl="0"/>
            <a:r>
              <a:rPr lang="en-gb" sz="1350">
                <a:solidFill>
                  <a:srgbClr val="DF6752"/>
                </a:solidFill>
              </a:rPr>
              <a:t>- SLET DETTE SLIDE, FØR DU FÆRDIGGØR PRÆSENTATIONEN</a:t>
            </a:r>
            <a:endParaRPr lang="da-DK" sz="1350" dirty="0">
              <a:solidFill>
                <a:srgbClr val="DF6752"/>
              </a:solidFill>
            </a:endParaRPr>
          </a:p>
        </p:txBody>
      </p:sp>
      <p:sp>
        <p:nvSpPr>
          <p:cNvPr id="5" name="Text Box 48"/>
          <p:cNvSpPr txBox="1">
            <a:spLocks noChangeArrowheads="1"/>
          </p:cNvSpPr>
          <p:nvPr userDrawn="1"/>
        </p:nvSpPr>
        <p:spPr bwMode="auto">
          <a:xfrm>
            <a:off x="587376" y="1960599"/>
            <a:ext cx="2327619" cy="2114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450"/>
              </a:spcAft>
              <a:defRPr/>
            </a:pPr>
            <a:r>
              <a:rPr lang="en-gb" sz="750" b="1" spc="225" noProof="1">
                <a:solidFill>
                  <a:schemeClr val="tx1"/>
                </a:solidFill>
                <a:latin typeface="+mn-lt"/>
                <a:cs typeface="Arial" panose="020B0604020202020204" pitchFamily="34" charset="0"/>
              </a:rPr>
              <a:t>AAU-SKABELONER TIL POWERPOINT</a:t>
            </a:r>
            <a:br>
              <a:rPr lang="da-DK" sz="750" b="1" noProof="1">
                <a:solidFill>
                  <a:schemeClr val="tx1"/>
                </a:solidFill>
                <a:latin typeface="+mn-lt"/>
                <a:cs typeface="Arial" panose="020B0604020202020204" pitchFamily="34" charset="0"/>
              </a:rPr>
            </a:br>
            <a:br>
              <a:rPr lang="da-DK" sz="750" b="1" noProof="1">
                <a:solidFill>
                  <a:schemeClr val="tx1"/>
                </a:solidFill>
                <a:latin typeface="+mn-lt"/>
                <a:cs typeface="Arial" panose="020B0604020202020204" pitchFamily="34" charset="0"/>
              </a:rPr>
            </a:br>
            <a:r>
              <a:rPr lang="en-gb" sz="675" b="0">
                <a:effectLst/>
                <a:latin typeface="+mn-lt"/>
                <a:ea typeface="Calibri" panose="020F0502020204030204" pitchFamily="34" charset="0"/>
                <a:cs typeface="Times New Roman" panose="02020603050405020304" pitchFamily="18" charset="0"/>
              </a:rPr>
              <a:t>Når du åbner PowerPoint på din pc, kan du vælge mellem to skabeloner i 16:9-format med enten det danske eller engelske AAU-logo.</a:t>
            </a:r>
            <a:endParaRPr lang="da-DK" sz="675" b="0" dirty="0">
              <a:effectLst/>
              <a:latin typeface="+mn-lt"/>
              <a:ea typeface="Calibri" panose="020F0502020204030204" pitchFamily="34" charset="0"/>
              <a:cs typeface="Times New Roman" panose="02020603050405020304" pitchFamily="18" charset="0"/>
            </a:endParaRPr>
          </a:p>
          <a:p>
            <a:pPr rtl="0">
              <a:lnSpc>
                <a:spcPct val="100000"/>
              </a:lnSpc>
              <a:spcAft>
                <a:spcPts val="750"/>
              </a:spcAft>
            </a:pPr>
            <a:r>
              <a:rPr lang="en-gb" sz="675" b="0">
                <a:effectLst/>
                <a:latin typeface="+mn-lt"/>
                <a:ea typeface="Calibri" panose="020F0502020204030204" pitchFamily="34" charset="0"/>
                <a:cs typeface="Times New Roman" panose="02020603050405020304" pitchFamily="18" charset="0"/>
              </a:rPr>
              <a:t>Det er også muligt at hente PowerPoint-skabelonerne på: </a:t>
            </a:r>
            <a:r>
              <a:rPr lang="en-gb" sz="675" b="0">
                <a:effectLst/>
                <a:latin typeface="+mn-lt"/>
                <a:ea typeface="Calibri" panose="020F0502020204030204" pitchFamily="34" charset="0"/>
                <a:cs typeface="Times New Roman" panose="02020603050405020304" pitchFamily="18" charset="0"/>
                <a:hlinkClick r:id="rId2"/>
              </a:rPr>
              <a:t>www.design.aau.dk/skabeloner/powerpoint</a:t>
            </a:r>
            <a:r>
              <a:rPr lang="en-gb" sz="675" b="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685748" rtl="0" eaLnBrk="0" fontAlgn="auto" latinLnBrk="0" hangingPunct="0">
              <a:lnSpc>
                <a:spcPct val="100000"/>
              </a:lnSpc>
              <a:spcBef>
                <a:spcPts val="0"/>
              </a:spcBef>
              <a:spcAft>
                <a:spcPts val="750"/>
              </a:spcAft>
              <a:buClrTx/>
              <a:buSzTx/>
              <a:buFontTx/>
              <a:buNone/>
              <a:tabLst/>
              <a:defRPr/>
            </a:pPr>
            <a:r>
              <a:rPr lang="en-gb" sz="750" b="1" kern="1200" spc="225" noProof="1">
                <a:solidFill>
                  <a:schemeClr val="tx1"/>
                </a:solidFill>
                <a:latin typeface="Arial" charset="0"/>
                <a:ea typeface="+mn-ea"/>
                <a:cs typeface="Arial" panose="020B0604020202020204" pitchFamily="34" charset="0"/>
              </a:rPr>
              <a:t>SKRIFT</a:t>
            </a:r>
            <a:br>
              <a:rPr lang="da-DK" sz="750" b="1" kern="1200" spc="225" noProof="1">
                <a:solidFill>
                  <a:schemeClr val="tx1"/>
                </a:solidFill>
                <a:latin typeface="Arial" charset="0"/>
                <a:ea typeface="+mn-ea"/>
                <a:cs typeface="Arial" panose="020B0604020202020204" pitchFamily="34" charset="0"/>
              </a:rPr>
            </a:br>
            <a:br>
              <a:rPr lang="da-DK" sz="788"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AAU anvender vores sekundære skrifttype Arial i PowerPoint-præsentationer.</a:t>
            </a:r>
          </a:p>
          <a:p>
            <a:pPr rtl="0">
              <a:lnSpc>
                <a:spcPct val="115000"/>
              </a:lnSpc>
              <a:spcAft>
                <a:spcPts val="750"/>
              </a:spcAft>
            </a:pPr>
            <a:endParaRPr lang="da-DK" sz="675"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3" y="1960599"/>
            <a:ext cx="2327619" cy="2287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kern="1200" spc="225" noProof="1">
                <a:solidFill>
                  <a:schemeClr val="tx1"/>
                </a:solidFill>
                <a:latin typeface="+mn-lt"/>
                <a:ea typeface="+mn-ea"/>
                <a:cs typeface="Arial" panose="020B0604020202020204" pitchFamily="34" charset="0"/>
              </a:rPr>
              <a:t>SKABELONENS FARVER</a:t>
            </a:r>
          </a:p>
          <a:p>
            <a:pPr rtl="0" eaLnBrk="1" hangingPunct="1">
              <a:lnSpc>
                <a:spcPct val="90000"/>
              </a:lnSpc>
              <a:spcAft>
                <a:spcPts val="450"/>
              </a:spcAft>
              <a:defRPr/>
            </a:pPr>
            <a:br>
              <a:rPr lang="da-DK" sz="825"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Du kan vælge mellem en række farver til baggrunde og grafer.</a:t>
            </a: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Højreklik på den flade, du vil skifte farve på, og derefter malerbøtte-ikonet (Fyldfarve til figur)</a:t>
            </a:r>
          </a:p>
          <a:p>
            <a:pPr rtl="0" eaLnBrk="1" hangingPunct="1">
              <a:lnSpc>
                <a:spcPct val="90000"/>
              </a:lnSpc>
              <a:spcAft>
                <a:spcPts val="450"/>
              </a:spcAft>
              <a:defRPr/>
            </a:pPr>
            <a:endParaRPr lang="da-DK" sz="750" b="1" spc="225" noProof="1">
              <a:solidFill>
                <a:schemeClr val="tx1"/>
              </a:solidFill>
              <a:latin typeface="+mn-lt"/>
              <a:cs typeface="Arial" panose="020B0604020202020204" pitchFamily="34" charset="0"/>
            </a:endParaRPr>
          </a:p>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BILLEDSTØRRELSER</a:t>
            </a:r>
          </a:p>
          <a:p>
            <a:pPr rtl="0" eaLnBrk="1" hangingPunct="1">
              <a:lnSpc>
                <a:spcPct val="90000"/>
              </a:lnSpc>
              <a:spcAft>
                <a:spcPts val="450"/>
              </a:spcAft>
              <a:defRPr/>
            </a:pPr>
            <a:br>
              <a:rPr lang="da-DK" sz="750" b="1" noProof="1">
                <a:solidFill>
                  <a:schemeClr val="tx1"/>
                </a:solidFill>
                <a:latin typeface="+mj-lt"/>
                <a:cs typeface="Arial" panose="020B0604020202020204" pitchFamily="34" charset="0"/>
              </a:rPr>
            </a:br>
            <a:r>
              <a:rPr lang="en-gb" sz="675" b="0" noProof="1">
                <a:solidFill>
                  <a:schemeClr val="tx1"/>
                </a:solidFill>
                <a:latin typeface="+mn-lt"/>
                <a:cs typeface="Arial" panose="020B0604020202020204" pitchFamily="34" charset="0"/>
              </a:rPr>
              <a:t>Sørg for at bruge højkvalitetsbilleder i de forskellige layouts. Undgå at skulle skalerer små billeder op, da dette vil gøre dem pixileret og se uprofessionelt ud. </a:t>
            </a:r>
          </a:p>
          <a:p>
            <a:pPr rtl="0" eaLnBrk="1" hangingPunct="1">
              <a:lnSpc>
                <a:spcPct val="90000"/>
              </a:lnSpc>
              <a:spcAft>
                <a:spcPts val="450"/>
              </a:spcAft>
              <a:defRPr/>
            </a:pPr>
            <a:r>
              <a:rPr lang="en-gb" sz="675" b="0" noProof="1">
                <a:solidFill>
                  <a:schemeClr val="tx1"/>
                </a:solidFill>
                <a:latin typeface="+mn-lt"/>
                <a:cs typeface="Arial" panose="020B0604020202020204" pitchFamily="34" charset="0"/>
              </a:rPr>
              <a:t>Via Skyfish vil i kunne søge og downloade højkvalitetsbilleder fra AAU. </a:t>
            </a:r>
          </a:p>
          <a:p>
            <a:pPr rtl="0" eaLnBrk="1" hangingPunct="1">
              <a:lnSpc>
                <a:spcPct val="90000"/>
              </a:lnSpc>
              <a:spcAft>
                <a:spcPts val="450"/>
              </a:spcAft>
              <a:defRPr/>
            </a:pPr>
            <a:r>
              <a:rPr lang="en-gb" sz="675" b="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675" b="0" baseline="0" noProof="1">
                <a:solidFill>
                  <a:schemeClr val="tx1"/>
                </a:solidFill>
                <a:latin typeface="+mn-lt"/>
                <a:cs typeface="Arial" panose="020B0604020202020204" pitchFamily="34" charset="0"/>
              </a:rPr>
            </a:br>
            <a:r>
              <a:rPr lang="en-gb" sz="675" b="1" noProof="1">
                <a:solidFill>
                  <a:schemeClr val="tx1"/>
                </a:solidFill>
                <a:latin typeface="+mn-lt"/>
                <a:cs typeface="Arial" panose="020B0604020202020204" pitchFamily="34" charset="0"/>
              </a:rPr>
              <a:t>Gem som  - Gennemse - Komprimeringsindstillinger. </a:t>
            </a:r>
            <a:r>
              <a:rPr lang="en-gb" sz="675" b="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80" y="1959812"/>
            <a:ext cx="2285301" cy="2258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kern="1200" spc="225" noProof="1">
                <a:solidFill>
                  <a:schemeClr val="tx1"/>
                </a:solidFill>
                <a:latin typeface="Arial" charset="0"/>
                <a:ea typeface="+mn-ea"/>
                <a:cs typeface="Arial" panose="020B0604020202020204" pitchFamily="34" charset="0"/>
              </a:rPr>
              <a:t>INDSÆT BILLEDE</a:t>
            </a:r>
          </a:p>
          <a:p>
            <a:pPr rtl="0" eaLnBrk="1" hangingPunct="1">
              <a:lnSpc>
                <a:spcPct val="90000"/>
              </a:lnSpc>
              <a:spcAft>
                <a:spcPts val="450"/>
              </a:spcAft>
              <a:defRPr/>
            </a:pPr>
            <a:br>
              <a:rPr lang="da-DK" sz="825"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På layouts med billedholder: Klik på ikon og vælg </a:t>
            </a:r>
            <a:r>
              <a:rPr lang="en-gb" sz="675" b="1" kern="1200" noProof="1">
                <a:solidFill>
                  <a:schemeClr val="tx1"/>
                </a:solidFill>
                <a:latin typeface="Arial" charset="0"/>
                <a:ea typeface="+mn-ea"/>
                <a:cs typeface="Arial" panose="020B0604020202020204" pitchFamily="34" charset="0"/>
              </a:rPr>
              <a:t>Indsæt</a:t>
            </a: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Teksten ”Klik her, hvis du vil udskifte billedet” bliver ikke vist i din præsentation.  </a:t>
            </a:r>
          </a:p>
          <a:p>
            <a:pPr rtl="0" eaLnBrk="1" hangingPunct="1">
              <a:lnSpc>
                <a:spcPct val="90000"/>
              </a:lnSpc>
              <a:spcAft>
                <a:spcPts val="450"/>
              </a:spcAft>
              <a:defRPr/>
            </a:pPr>
            <a:endParaRPr lang="da-DK" sz="750" b="1" noProof="1">
              <a:solidFill>
                <a:schemeClr val="tx1"/>
              </a:solidFill>
              <a:latin typeface="+mj-lt"/>
              <a:cs typeface="Arial" panose="020B0604020202020204" pitchFamily="34" charset="0"/>
            </a:endParaRPr>
          </a:p>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BESKÆR BILLEDE</a:t>
            </a:r>
          </a:p>
          <a:p>
            <a:pPr rtl="0" eaLnBrk="1" hangingPunct="1">
              <a:lnSpc>
                <a:spcPct val="90000"/>
              </a:lnSpc>
              <a:spcAft>
                <a:spcPts val="450"/>
              </a:spcAft>
              <a:defRPr/>
            </a:pPr>
            <a:br>
              <a:rPr lang="da-DK" sz="750" b="1" noProof="1">
                <a:solidFill>
                  <a:schemeClr val="tx1"/>
                </a:solidFill>
                <a:latin typeface="+mj-lt"/>
                <a:cs typeface="Arial" panose="020B0604020202020204" pitchFamily="34" charset="0"/>
              </a:rPr>
            </a:br>
            <a:r>
              <a:rPr lang="en-gb" sz="675" b="1" kern="1200" noProof="1">
                <a:solidFill>
                  <a:schemeClr val="tx1"/>
                </a:solidFill>
                <a:latin typeface="Arial" charset="0"/>
                <a:ea typeface="+mn-ea"/>
                <a:cs typeface="Arial" panose="020B0604020202020204" pitchFamily="34" charset="0"/>
              </a:rPr>
              <a:t>1</a:t>
            </a:r>
            <a:r>
              <a:rPr lang="en-gb" sz="675" b="0" kern="1200" noProof="1">
                <a:solidFill>
                  <a:schemeClr val="tx1"/>
                </a:solidFill>
                <a:latin typeface="Arial" charset="0"/>
                <a:ea typeface="+mn-ea"/>
                <a:cs typeface="Arial" panose="020B0604020202020204" pitchFamily="34" charset="0"/>
              </a:rPr>
              <a:t>. Klik </a:t>
            </a:r>
            <a:r>
              <a:rPr lang="en-gb" sz="675" b="1" kern="1200" noProof="1">
                <a:solidFill>
                  <a:schemeClr val="tx1"/>
                </a:solidFill>
                <a:latin typeface="Arial" charset="0"/>
                <a:ea typeface="+mn-ea"/>
                <a:cs typeface="Arial" panose="020B0604020202020204" pitchFamily="34" charset="0"/>
              </a:rPr>
              <a:t>Beskær</a:t>
            </a:r>
            <a:r>
              <a:rPr lang="en-gb" sz="675" b="0" kern="1200" noProof="1">
                <a:solidFill>
                  <a:schemeClr val="tx1"/>
                </a:solidFill>
                <a:latin typeface="Arial" charset="0"/>
                <a:ea typeface="+mn-ea"/>
                <a:cs typeface="Arial" panose="020B0604020202020204" pitchFamily="34" charset="0"/>
              </a:rPr>
              <a:t> </a:t>
            </a:r>
            <a:r>
              <a:rPr lang="en-gb" sz="675" b="0" i="1" kern="1200" noProof="1">
                <a:solidFill>
                  <a:schemeClr val="tx1"/>
                </a:solidFill>
                <a:latin typeface="Arial" charset="0"/>
                <a:ea typeface="+mn-ea"/>
                <a:cs typeface="Arial" panose="020B0604020202020204" pitchFamily="34" charset="0"/>
              </a:rPr>
              <a:t>(højreklik på billedet og tryk på ikonet som er vist til højre) </a:t>
            </a:r>
            <a:r>
              <a:rPr lang="en-gb" sz="675" b="0" kern="1200" noProof="1">
                <a:solidFill>
                  <a:schemeClr val="tx1"/>
                </a:solidFill>
                <a:latin typeface="Arial" charset="0"/>
                <a:ea typeface="+mn-ea"/>
                <a:cs typeface="Arial" panose="020B0604020202020204" pitchFamily="34" charset="0"/>
              </a:rPr>
              <a:t>for at ændre billedets fokus/størrelse</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2. </a:t>
            </a:r>
            <a:r>
              <a:rPr lang="en-gb" sz="675" b="0" kern="1200" noProof="1">
                <a:solidFill>
                  <a:schemeClr val="tx1"/>
                </a:solidFill>
                <a:latin typeface="Arial" charset="0"/>
                <a:ea typeface="+mn-ea"/>
                <a:cs typeface="Arial" panose="020B0604020202020204" pitchFamily="34" charset="0"/>
              </a:rPr>
              <a:t>Ønsker du at skalere billedet </a:t>
            </a:r>
            <a:r>
              <a:rPr lang="en-gb" sz="675" i="1" kern="1200" noProof="1">
                <a:solidFill>
                  <a:schemeClr val="tx1"/>
                </a:solidFill>
                <a:latin typeface="Arial" charset="0"/>
                <a:ea typeface="+mn-ea"/>
                <a:cs typeface="Arial" panose="020B0604020202020204" pitchFamily="34" charset="0"/>
              </a:rPr>
              <a:t>(ændre billedets størrelse uden at ændre dets proportioner)</a:t>
            </a:r>
            <a:r>
              <a:rPr lang="en-gb" sz="675" b="0" i="1" kern="1200" noProof="1">
                <a:solidFill>
                  <a:schemeClr val="tx1"/>
                </a:solidFill>
                <a:latin typeface="Arial" charset="0"/>
                <a:ea typeface="+mn-ea"/>
                <a:cs typeface="Arial" panose="020B0604020202020204" pitchFamily="34" charset="0"/>
              </a:rPr>
              <a:t>, </a:t>
            </a:r>
            <a:r>
              <a:rPr lang="en-gb" sz="675" b="0" kern="1200" noProof="1">
                <a:solidFill>
                  <a:schemeClr val="tx1"/>
                </a:solidFill>
                <a:latin typeface="Arial" charset="0"/>
                <a:ea typeface="+mn-ea"/>
                <a:cs typeface="Arial" panose="020B0604020202020204" pitchFamily="34" charset="0"/>
              </a:rPr>
              <a:t>så hold </a:t>
            </a:r>
            <a:r>
              <a:rPr lang="en-gb" sz="675" b="1" kern="1200" noProof="1">
                <a:solidFill>
                  <a:schemeClr val="tx1"/>
                </a:solidFill>
                <a:latin typeface="Arial" charset="0"/>
                <a:ea typeface="+mn-ea"/>
                <a:cs typeface="Arial" panose="020B0604020202020204" pitchFamily="34" charset="0"/>
              </a:rPr>
              <a:t>SHIFT</a:t>
            </a:r>
            <a:r>
              <a:rPr lang="en-gb" sz="675" b="0" kern="1200" noProof="1">
                <a:solidFill>
                  <a:schemeClr val="tx1"/>
                </a:solidFill>
                <a:latin typeface="Arial" charset="0"/>
                <a:ea typeface="+mn-ea"/>
                <a:cs typeface="Arial" panose="020B0604020202020204" pitchFamily="34" charset="0"/>
              </a:rPr>
              <a:t>-knappen nede, mens du trækker i billedets hjørner</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3. </a:t>
            </a:r>
            <a:r>
              <a:rPr lang="en-gb" sz="675" b="0" kern="1200" noProof="1">
                <a:solidFill>
                  <a:schemeClr val="tx1"/>
                </a:solidFill>
                <a:latin typeface="Arial" charset="0"/>
                <a:ea typeface="+mn-ea"/>
                <a:cs typeface="Arial" panose="020B0604020202020204" pitchFamily="34" charset="0"/>
              </a:rPr>
              <a:t>Højreklik på billedet og vælg </a:t>
            </a:r>
            <a:r>
              <a:rPr lang="en-gb" sz="675" b="1" kern="1200" noProof="1">
                <a:solidFill>
                  <a:schemeClr val="tx1"/>
                </a:solidFill>
                <a:latin typeface="Arial" charset="0"/>
                <a:ea typeface="+mn-ea"/>
                <a:cs typeface="Arial" panose="020B0604020202020204" pitchFamily="34" charset="0"/>
              </a:rPr>
              <a:t>Placer bagerst</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Tip: </a:t>
            </a:r>
            <a:r>
              <a:rPr lang="en-gb" sz="675" b="0" kern="1200" noProof="1">
                <a:solidFill>
                  <a:schemeClr val="tx1"/>
                </a:solidFill>
                <a:latin typeface="Arial" charset="0"/>
                <a:ea typeface="+mn-ea"/>
                <a:cs typeface="Arial" panose="020B0604020202020204" pitchFamily="34" charset="0"/>
              </a:rPr>
              <a:t>Hvis du sletter billedet og indsætter et nyt, kan billedet lægge sig foran tekst og grafik. Hvis dette sker, skal du vælge billedet, højreklikke og vælge </a:t>
            </a:r>
            <a:r>
              <a:rPr lang="en-gb" sz="675" b="1" kern="1200" noProof="1">
                <a:solidFill>
                  <a:schemeClr val="tx1"/>
                </a:solidFill>
                <a:latin typeface="Arial" charset="0"/>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9" y="5936014"/>
            <a:ext cx="2517848" cy="448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MERE INFORMATION</a:t>
            </a:r>
          </a:p>
          <a:p>
            <a:pPr rtl="0" eaLnBrk="1" hangingPunct="1">
              <a:lnSpc>
                <a:spcPct val="90000"/>
              </a:lnSpc>
              <a:spcAft>
                <a:spcPts val="450"/>
              </a:spcAft>
              <a:defRPr/>
            </a:pPr>
            <a:br>
              <a:rPr lang="da-DK" sz="675" b="1" noProof="1">
                <a:solidFill>
                  <a:schemeClr val="tx1"/>
                </a:solidFill>
                <a:latin typeface="+mn-lt"/>
                <a:cs typeface="Arial" panose="020B0604020202020204" pitchFamily="34" charset="0"/>
              </a:rPr>
            </a:br>
            <a:r>
              <a:rPr lang="en-gb" sz="675" b="0" noProof="1">
                <a:solidFill>
                  <a:schemeClr val="tx1"/>
                </a:solidFill>
                <a:latin typeface="+mn-lt"/>
                <a:cs typeface="Arial" panose="020B0604020202020204" pitchFamily="34" charset="0"/>
              </a:rPr>
              <a:t>Se designguiden på</a:t>
            </a:r>
            <a:br>
              <a:rPr lang="da-DK" sz="675" b="0" baseline="0" noProof="1">
                <a:solidFill>
                  <a:schemeClr val="tx1"/>
                </a:solidFill>
                <a:latin typeface="+mn-lt"/>
                <a:cs typeface="Arial" panose="020B0604020202020204" pitchFamily="34" charset="0"/>
              </a:rPr>
            </a:br>
            <a:r>
              <a:rPr lang="en-gb" sz="675" b="0" kern="120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675" b="0" noProof="1">
              <a:solidFill>
                <a:schemeClr val="accent4"/>
              </a:solidFill>
              <a:latin typeface="+mj-lt"/>
              <a:cs typeface="Arial" panose="020B0604020202020204" pitchFamily="34" charset="0"/>
            </a:endParaRPr>
          </a:p>
        </p:txBody>
      </p:sp>
      <p:sp>
        <p:nvSpPr>
          <p:cNvPr id="16" name="Text Box 48"/>
          <p:cNvSpPr txBox="1">
            <a:spLocks noChangeArrowheads="1"/>
          </p:cNvSpPr>
          <p:nvPr userDrawn="1"/>
        </p:nvSpPr>
        <p:spPr bwMode="auto">
          <a:xfrm>
            <a:off x="3428373" y="1959815"/>
            <a:ext cx="2327619" cy="2238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748" rtl="0" eaLnBrk="1" fontAlgn="auto" latinLnBrk="0" hangingPunct="1">
              <a:lnSpc>
                <a:spcPct val="100000"/>
              </a:lnSpc>
              <a:spcBef>
                <a:spcPts val="0"/>
              </a:spcBef>
              <a:spcAft>
                <a:spcPts val="450"/>
              </a:spcAft>
              <a:buClrTx/>
              <a:buSzTx/>
              <a:buFontTx/>
              <a:buNone/>
              <a:tabLst/>
              <a:defRPr/>
            </a:pPr>
            <a:r>
              <a:rPr lang="en-gb" sz="750" b="1" kern="1200" spc="225" noProof="1">
                <a:solidFill>
                  <a:schemeClr val="tx1"/>
                </a:solidFill>
                <a:latin typeface="+mn-lt"/>
                <a:ea typeface="+mn-ea"/>
                <a:cs typeface="Arial" panose="020B0604020202020204" pitchFamily="34" charset="0"/>
              </a:rPr>
              <a:t>LAV NYT DIAS/SLIDE </a:t>
            </a:r>
            <a:r>
              <a:rPr lang="en-gb" sz="675" b="0" kern="1200" spc="0" noProof="1">
                <a:solidFill>
                  <a:schemeClr val="tx1"/>
                </a:solidFill>
                <a:latin typeface="Arial" charset="0"/>
                <a:ea typeface="+mn-ea"/>
                <a:cs typeface="Arial" panose="020B0604020202020204" pitchFamily="34" charset="0"/>
              </a:rPr>
              <a:t>(HHV. 2010- + 2013- OG 2016-VERSION)</a:t>
            </a:r>
          </a:p>
          <a:p>
            <a:pPr marL="0" marR="0" lvl="0" indent="0" algn="l" defTabSz="685748" rtl="0" eaLnBrk="1" fontAlgn="auto" latinLnBrk="0" hangingPunct="1">
              <a:lnSpc>
                <a:spcPct val="100000"/>
              </a:lnSpc>
              <a:spcBef>
                <a:spcPts val="0"/>
              </a:spcBef>
              <a:spcAft>
                <a:spcPts val="450"/>
              </a:spcAft>
              <a:buClrTx/>
              <a:buSzTx/>
              <a:buFontTx/>
              <a:buNone/>
              <a:tabLst/>
              <a:defRPr/>
            </a:pPr>
            <a:r>
              <a:rPr lang="en-gb" sz="675" b="0" kern="1200" spc="0" noProof="1">
                <a:solidFill>
                  <a:schemeClr val="tx1"/>
                </a:solidFill>
                <a:latin typeface="Arial" charset="0"/>
                <a:ea typeface="+mn-ea"/>
                <a:cs typeface="Arial" panose="020B0604020202020204" pitchFamily="34" charset="0"/>
              </a:rPr>
              <a:t> </a:t>
            </a:r>
            <a:br>
              <a:rPr lang="da-DK" sz="600" b="1" kern="1200" noProof="1">
                <a:solidFill>
                  <a:schemeClr val="tx1"/>
                </a:solidFill>
                <a:latin typeface="Arial" charset="0"/>
                <a:ea typeface="+mn-ea"/>
                <a:cs typeface="Arial" panose="020B0604020202020204" pitchFamily="34" charset="0"/>
              </a:rPr>
            </a:br>
            <a:r>
              <a:rPr lang="en-gb" sz="675" b="1" kern="1200" noProof="1">
                <a:solidFill>
                  <a:schemeClr val="tx1"/>
                </a:solidFill>
                <a:latin typeface="Arial" charset="0"/>
                <a:ea typeface="+mn-ea"/>
                <a:cs typeface="Arial" panose="020B0604020202020204" pitchFamily="34" charset="0"/>
              </a:rPr>
              <a:t>1. </a:t>
            </a:r>
            <a:r>
              <a:rPr lang="en-gb" sz="675" kern="1200" noProof="1">
                <a:solidFill>
                  <a:schemeClr val="tx1"/>
                </a:solidFill>
                <a:latin typeface="Arial" charset="0"/>
                <a:ea typeface="+mn-ea"/>
                <a:cs typeface="Arial" panose="020B0604020202020204" pitchFamily="34" charset="0"/>
              </a:rPr>
              <a:t>Klik på </a:t>
            </a:r>
            <a:r>
              <a:rPr lang="en-gb" sz="675" b="1" kern="1200" noProof="1">
                <a:solidFill>
                  <a:schemeClr val="tx1"/>
                </a:solidFill>
                <a:latin typeface="Arial" charset="0"/>
                <a:ea typeface="+mn-ea"/>
                <a:cs typeface="Arial" panose="020B0604020202020204" pitchFamily="34" charset="0"/>
              </a:rPr>
              <a:t>Startside/Hjem</a:t>
            </a:r>
          </a:p>
          <a:p>
            <a:pPr rtl="0" eaLnBrk="1" hangingPunct="1">
              <a:lnSpc>
                <a:spcPct val="100000"/>
              </a:lnSpc>
              <a:spcAft>
                <a:spcPts val="450"/>
              </a:spcAft>
              <a:defRPr/>
            </a:pPr>
            <a:r>
              <a:rPr lang="en-gb" sz="675" b="1" noProof="1">
                <a:solidFill>
                  <a:schemeClr val="tx1"/>
                </a:solidFill>
                <a:latin typeface="+mn-lt"/>
                <a:cs typeface="Arial" panose="020B0604020202020204" pitchFamily="34" charset="0"/>
              </a:rPr>
              <a:t>2. </a:t>
            </a:r>
            <a:r>
              <a:rPr lang="en-gb" sz="675" noProof="1">
                <a:solidFill>
                  <a:schemeClr val="tx1"/>
                </a:solidFill>
                <a:latin typeface="+mn-lt"/>
                <a:cs typeface="Arial" panose="020B0604020202020204" pitchFamily="34" charset="0"/>
              </a:rPr>
              <a:t>Under knappen </a:t>
            </a:r>
            <a:r>
              <a:rPr lang="en-gb" sz="675" b="1" noProof="1">
                <a:solidFill>
                  <a:schemeClr val="tx1"/>
                </a:solidFill>
                <a:latin typeface="+mn-lt"/>
                <a:cs typeface="Arial" panose="020B0604020202020204" pitchFamily="34" charset="0"/>
              </a:rPr>
              <a:t>Nyt dias/Nyt slide</a:t>
            </a:r>
            <a:r>
              <a:rPr lang="en-gb" sz="675"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rtl="0" eaLnBrk="1" hangingPunct="1">
              <a:spcAft>
                <a:spcPts val="450"/>
              </a:spcAft>
              <a:defRPr/>
            </a:pPr>
            <a:endParaRPr lang="da-DK" altLang="da-DK" sz="675"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750" b="1" kern="1200" spc="225" noProof="1">
                <a:solidFill>
                  <a:schemeClr val="tx1"/>
                </a:solidFill>
                <a:latin typeface="Arial" charset="0"/>
                <a:ea typeface="+mn-ea"/>
                <a:cs typeface="Arial" panose="020B0604020202020204" pitchFamily="34" charset="0"/>
              </a:rPr>
              <a:t>GITTER- OG HJÆLPELINJER</a:t>
            </a:r>
          </a:p>
          <a:p>
            <a:pPr rtl="0" eaLnBrk="1" hangingPunct="1">
              <a:lnSpc>
                <a:spcPct val="90000"/>
              </a:lnSpc>
              <a:spcAft>
                <a:spcPts val="0"/>
              </a:spcAft>
              <a:defRPr/>
            </a:pPr>
            <a:endParaRPr lang="da-DK" sz="750" b="1" kern="1200" spc="225" noProof="1">
              <a:solidFill>
                <a:schemeClr val="tx1"/>
              </a:solidFill>
              <a:latin typeface="Arial" charset="0"/>
              <a:ea typeface="+mn-ea"/>
              <a:cs typeface="Arial" panose="020B0604020202020204" pitchFamily="34" charset="0"/>
            </a:endParaRP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For at få et ensartet udtryk i vores præsentationer er der guidelines i form af </a:t>
            </a:r>
            <a:r>
              <a:rPr lang="en-gb" sz="675" b="1" kern="1200" noProof="1">
                <a:solidFill>
                  <a:schemeClr val="tx1"/>
                </a:solidFill>
                <a:latin typeface="Arial" charset="0"/>
                <a:ea typeface="+mn-ea"/>
                <a:cs typeface="Arial" panose="020B0604020202020204" pitchFamily="34" charset="0"/>
              </a:rPr>
              <a:t>Hjælpelinjer. </a:t>
            </a:r>
            <a:r>
              <a:rPr lang="en-gb" sz="675" b="0" kern="1200" noProof="1">
                <a:solidFill>
                  <a:schemeClr val="tx1"/>
                </a:solidFill>
                <a:latin typeface="Arial" charset="0"/>
                <a:ea typeface="+mn-ea"/>
                <a:cs typeface="Arial" panose="020B0604020202020204" pitchFamily="34" charset="0"/>
              </a:rPr>
              <a:t>For at se disse: </a:t>
            </a:r>
            <a:endParaRPr lang="da-DK" sz="675" b="0" kern="1200" noProof="1">
              <a:solidFill>
                <a:schemeClr val="tx1"/>
              </a:solidFill>
              <a:latin typeface="Arial" charset="0"/>
              <a:ea typeface="+mn-ea"/>
              <a:cs typeface="Arial" panose="020B0604020202020204" pitchFamily="34" charset="0"/>
            </a:endParaRP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1. </a:t>
            </a:r>
            <a:r>
              <a:rPr lang="en-gb" sz="675" b="0" kern="1200" noProof="1">
                <a:solidFill>
                  <a:schemeClr val="tx1"/>
                </a:solidFill>
                <a:latin typeface="Arial" charset="0"/>
                <a:ea typeface="+mn-ea"/>
                <a:cs typeface="Arial" panose="020B0604020202020204" pitchFamily="34" charset="0"/>
              </a:rPr>
              <a:t>Klik på </a:t>
            </a:r>
            <a:r>
              <a:rPr lang="en-gb" sz="675" b="1" kern="1200" noProof="1">
                <a:solidFill>
                  <a:schemeClr val="tx1"/>
                </a:solidFill>
                <a:latin typeface="Arial" charset="0"/>
                <a:ea typeface="+mn-ea"/>
                <a:cs typeface="Arial" panose="020B0604020202020204" pitchFamily="34" charset="0"/>
              </a:rPr>
              <a:t>Vis</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2. </a:t>
            </a:r>
            <a:r>
              <a:rPr lang="en-gb" sz="675" b="0" kern="1200" noProof="1">
                <a:solidFill>
                  <a:schemeClr val="tx1"/>
                </a:solidFill>
                <a:latin typeface="Arial" charset="0"/>
                <a:ea typeface="+mn-ea"/>
                <a:cs typeface="Arial" panose="020B0604020202020204" pitchFamily="34" charset="0"/>
              </a:rPr>
              <a:t>Vælg </a:t>
            </a:r>
            <a:r>
              <a:rPr lang="en-gb" sz="675" b="1" kern="1200" noProof="1">
                <a:solidFill>
                  <a:schemeClr val="tx1"/>
                </a:solidFill>
                <a:latin typeface="Arial" charset="0"/>
                <a:ea typeface="+mn-ea"/>
                <a:cs typeface="Arial" panose="020B0604020202020204" pitchFamily="34" charset="0"/>
              </a:rPr>
              <a:t>Gitterlinjer</a:t>
            </a:r>
            <a:r>
              <a:rPr lang="en-gb" sz="675" b="0" kern="1200" noProof="1">
                <a:solidFill>
                  <a:schemeClr val="tx1"/>
                </a:solidFill>
                <a:latin typeface="Arial" charset="0"/>
                <a:ea typeface="+mn-ea"/>
                <a:cs typeface="Arial" panose="020B0604020202020204" pitchFamily="34" charset="0"/>
              </a:rPr>
              <a:t> og/eller </a:t>
            </a:r>
            <a:r>
              <a:rPr lang="en-gb" sz="675" b="1" kern="1200" noProof="1">
                <a:solidFill>
                  <a:schemeClr val="tx1"/>
                </a:solidFill>
                <a:latin typeface="Arial" charset="0"/>
                <a:ea typeface="+mn-ea"/>
                <a:cs typeface="Arial" panose="020B0604020202020204" pitchFamily="34" charset="0"/>
              </a:rPr>
              <a:t>Hjælpelinjer</a:t>
            </a:r>
          </a:p>
          <a:p>
            <a:pPr rtl="0" eaLnBrk="1" hangingPunct="1">
              <a:lnSpc>
                <a:spcPct val="90000"/>
              </a:lnSpc>
              <a:spcAft>
                <a:spcPts val="450"/>
              </a:spcAft>
              <a:defRPr/>
            </a:pPr>
            <a:r>
              <a:rPr lang="en-gb" sz="675" b="1" kern="1200" noProof="1">
                <a:solidFill>
                  <a:srgbClr val="DF6752"/>
                </a:solidFill>
                <a:latin typeface="Arial" charset="0"/>
                <a:ea typeface="+mn-ea"/>
                <a:cs typeface="Arial" panose="020B0604020202020204" pitchFamily="34" charset="0"/>
              </a:rPr>
              <a:t>Tip: </a:t>
            </a:r>
            <a:r>
              <a:rPr lang="en-gb" sz="675" b="0" kern="1200" noProof="1">
                <a:solidFill>
                  <a:srgbClr val="DF6752"/>
                </a:solidFill>
                <a:latin typeface="Arial" charset="0"/>
                <a:ea typeface="+mn-ea"/>
                <a:cs typeface="Arial" panose="020B0604020202020204" pitchFamily="34" charset="0"/>
              </a:rPr>
              <a:t>Tryk </a:t>
            </a:r>
            <a:r>
              <a:rPr lang="en-gb" sz="675" b="1" kern="1200" noProof="1">
                <a:solidFill>
                  <a:srgbClr val="DF6752"/>
                </a:solidFill>
                <a:latin typeface="Arial" charset="0"/>
                <a:ea typeface="+mn-ea"/>
                <a:cs typeface="Arial" panose="020B0604020202020204" pitchFamily="34" charset="0"/>
              </a:rPr>
              <a:t>Alt + F9</a:t>
            </a:r>
            <a:r>
              <a:rPr lang="en-gb" sz="675" b="0" kern="1200" noProof="1">
                <a:solidFill>
                  <a:srgbClr val="DF6752"/>
                </a:solidFill>
                <a:latin typeface="Arial" charset="0"/>
                <a:ea typeface="+mn-ea"/>
                <a:cs typeface="Arial" panose="020B0604020202020204" pitchFamily="34" charset="0"/>
              </a:rPr>
              <a:t> for hurtig visning af hjælpelinjer</a:t>
            </a:r>
          </a:p>
          <a:p>
            <a:pPr rtl="0" eaLnBrk="1" hangingPunct="1">
              <a:spcAft>
                <a:spcPts val="450"/>
              </a:spcAft>
              <a:defRPr/>
            </a:pPr>
            <a:endParaRPr lang="da-DK" altLang="da-DK" sz="675"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9" y="2241762"/>
            <a:ext cx="368255"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658528"/>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3" y="2621888"/>
            <a:ext cx="319516" cy="568784"/>
          </a:xfrm>
          <a:prstGeom prst="rect">
            <a:avLst/>
          </a:prstGeom>
        </p:spPr>
      </p:pic>
      <p:sp>
        <p:nvSpPr>
          <p:cNvPr id="22" name="Rektangel 21"/>
          <p:cNvSpPr/>
          <p:nvPr userDrawn="1"/>
        </p:nvSpPr>
        <p:spPr>
          <a:xfrm>
            <a:off x="509551" y="510317"/>
            <a:ext cx="6096000" cy="923330"/>
          </a:xfrm>
          <a:prstGeom prst="rect">
            <a:avLst/>
          </a:prstGeom>
        </p:spPr>
        <p:txBody>
          <a:bodyPr rtlCol="0">
            <a:spAutoFit/>
          </a:bodyPr>
          <a:lstStyle/>
          <a:p>
            <a:pPr rtl="0"/>
            <a:r>
              <a:rPr lang="en-gb" sz="2700" b="1" spc="225"/>
              <a:t>BRUGERGUIDE</a:t>
            </a:r>
            <a:br>
              <a:rPr lang="en-US" sz="2700" b="1" spc="225" dirty="0"/>
            </a:br>
            <a:endParaRPr lang="da-DK" sz="2700" b="1" spc="225" dirty="0"/>
          </a:p>
        </p:txBody>
      </p:sp>
    </p:spTree>
    <p:extLst>
      <p:ext uri="{BB962C8B-B14F-4D97-AF65-F5344CB8AC3E}">
        <p14:creationId xmlns:p14="http://schemas.microsoft.com/office/powerpoint/2010/main" val="251569439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AALBORG UNIVERSITET</a:t>
            </a:r>
            <a:br>
              <a:rPr lang="en-US"/>
            </a:br>
            <a:r>
              <a:rPr lang="en-gb"/>
              <a:t>OVERSKRIFT</a:t>
            </a:r>
            <a:endParaRPr lang="en-US" dirty="0"/>
          </a:p>
        </p:txBody>
      </p:sp>
      <p:sp>
        <p:nvSpPr>
          <p:cNvPr id="3" name="Pladsholder til tekst 2"/>
          <p:cNvSpPr>
            <a:spLocks noGrp="1"/>
          </p:cNvSpPr>
          <p:nvPr>
            <p:ph type="body" sz="quarter" idx="12" hasCustomPrompt="1"/>
          </p:nvPr>
        </p:nvSpPr>
        <p:spPr>
          <a:xfrm>
            <a:off x="2441578" y="3827463"/>
            <a:ext cx="7341129" cy="412750"/>
          </a:xfrm>
          <a:solidFill>
            <a:schemeClr val="bg1"/>
          </a:solidFill>
        </p:spPr>
        <p:txBody>
          <a:bodyPr rtlCol="0">
            <a:noAutofit/>
          </a:bodyPr>
          <a:lstStyle>
            <a:lvl1pPr marL="0" indent="0" algn="ctr">
              <a:buFontTx/>
              <a:buNone/>
              <a:defRPr sz="1350" spc="225" baseline="0"/>
            </a:lvl1pPr>
          </a:lstStyle>
          <a:p>
            <a:pPr lvl="0" rtl="0"/>
            <a:r>
              <a:rPr lang="en-gb"/>
              <a:t>AF NAVN NAVNESEN</a:t>
            </a:r>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Tree>
    <p:extLst>
      <p:ext uri="{BB962C8B-B14F-4D97-AF65-F5344CB8AC3E}">
        <p14:creationId xmlns:p14="http://schemas.microsoft.com/office/powerpoint/2010/main" val="85931301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7_Titeldias">
    <p:spTree>
      <p:nvGrpSpPr>
        <p:cNvPr id="1" name=""/>
        <p:cNvGrpSpPr/>
        <p:nvPr/>
      </p:nvGrpSpPr>
      <p:grpSpPr>
        <a:xfrm>
          <a:off x="0" y="0"/>
          <a:ext cx="0" cy="0"/>
          <a:chOff x="0" y="0"/>
          <a:chExt cx="0" cy="0"/>
        </a:xfrm>
      </p:grpSpPr>
      <p:sp>
        <p:nvSpPr>
          <p:cNvPr id="4" name="Pladsholder til dato 3"/>
          <p:cNvSpPr>
            <a:spLocks noGrp="1"/>
          </p:cNvSpPr>
          <p:nvPr>
            <p:ph type="dt" sz="half" idx="10"/>
          </p:nvPr>
        </p:nvSpPr>
        <p:spPr/>
        <p:txBody>
          <a:bodyPr rtlCol="0"/>
          <a:lstStyle/>
          <a:p>
            <a:pPr rtl="0"/>
            <a:endParaRPr lang="da-DK" dirty="0"/>
          </a:p>
        </p:txBody>
      </p:sp>
      <p:sp>
        <p:nvSpPr>
          <p:cNvPr id="5" name="Pladsholder til sidefod 4"/>
          <p:cNvSpPr>
            <a:spLocks noGrp="1"/>
          </p:cNvSpPr>
          <p:nvPr>
            <p:ph type="ftr" sz="quarter" idx="11"/>
          </p:nvPr>
        </p:nvSpPr>
        <p:spPr>
          <a:xfrm>
            <a:off x="4165600" y="6356381"/>
            <a:ext cx="3860800" cy="365125"/>
          </a:xfrm>
          <a:prstGeom prst="rect">
            <a:avLst/>
          </a:prstGeom>
        </p:spPr>
        <p:txBody>
          <a:bodyPr rtlCol="0"/>
          <a:lstStyle/>
          <a:p>
            <a:pPr rtl="0"/>
            <a:endParaRPr lang="da-DK"/>
          </a:p>
        </p:txBody>
      </p:sp>
      <p:sp>
        <p:nvSpPr>
          <p:cNvPr id="6" name="Pladsholder til diasnummer 5"/>
          <p:cNvSpPr>
            <a:spLocks noGrp="1"/>
          </p:cNvSpPr>
          <p:nvPr>
            <p:ph type="sldNum" sz="quarter" idx="12"/>
          </p:nvPr>
        </p:nvSpPr>
        <p:spPr>
          <a:xfrm>
            <a:off x="9168341" y="176522"/>
            <a:ext cx="2844800" cy="238949"/>
          </a:xfrm>
          <a:prstGeom prst="rect">
            <a:avLst/>
          </a:prstGeom>
        </p:spPr>
        <p:txBody>
          <a:bodyPr rtlCol="0"/>
          <a:lstStyle>
            <a:lvl1pPr>
              <a:defRPr sz="800">
                <a:solidFill>
                  <a:schemeClr val="tx1"/>
                </a:solidFill>
              </a:defRPr>
            </a:lvl1pPr>
          </a:lstStyle>
          <a:p>
            <a:pPr rtl="0"/>
            <a:r>
              <a:rPr lang="en-gb" sz="700"/>
              <a:t>AAU PRÆSENTATION </a:t>
            </a:r>
            <a:r>
              <a:rPr lang="en-gb"/>
              <a:t>| </a:t>
            </a:r>
            <a:fld id="{14553865-4F79-4343-8F4C-812E9265A7C1}" type="slidenum">
              <a:rPr lang="da-DK" b="1" smtClean="0"/>
              <a:pPr rtl="0"/>
              <a:t>‹nr.›</a:t>
            </a:fld>
            <a:endParaRPr lang="da-DK" b="1" dirty="0"/>
          </a:p>
        </p:txBody>
      </p:sp>
    </p:spTree>
    <p:extLst>
      <p:ext uri="{BB962C8B-B14F-4D97-AF65-F5344CB8AC3E}">
        <p14:creationId xmlns:p14="http://schemas.microsoft.com/office/powerpoint/2010/main" val="78505954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PAUSE</a:t>
            </a:r>
            <a:br>
              <a:rPr lang="en-US"/>
            </a:br>
            <a:r>
              <a:rPr lang="en-gb"/>
              <a:t>OVERSKRIFT</a:t>
            </a:r>
            <a:endParaRPr lang="en-US" dirty="0"/>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Tree>
    <p:extLst>
      <p:ext uri="{BB962C8B-B14F-4D97-AF65-F5344CB8AC3E}">
        <p14:creationId xmlns:p14="http://schemas.microsoft.com/office/powerpoint/2010/main" val="3422074781"/>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
        <p:nvSpPr>
          <p:cNvPr id="3" name="Title 4"/>
          <p:cNvSpPr>
            <a:spLocks noGrp="1"/>
          </p:cNvSpPr>
          <p:nvPr>
            <p:ph type="title" hasCustomPrompt="1"/>
          </p:nvPr>
        </p:nvSpPr>
        <p:spPr>
          <a:xfrm>
            <a:off x="587376" y="370294"/>
            <a:ext cx="5149879" cy="1474385"/>
          </a:xfrm>
        </p:spPr>
        <p:txBody>
          <a:bodyPr rtlCol="0"/>
          <a:lstStyle>
            <a:lvl1pPr>
              <a:defRPr sz="2700" baseline="0"/>
            </a:lvl1pPr>
          </a:lstStyle>
          <a:p>
            <a:pPr rtl="0"/>
            <a:r>
              <a:rPr lang="en-gb"/>
              <a:t>KLIK HER FOR AT ÆNDRE TITEL</a:t>
            </a:r>
            <a:endParaRPr lang="en-US" dirty="0"/>
          </a:p>
        </p:txBody>
      </p:sp>
      <p:sp>
        <p:nvSpPr>
          <p:cNvPr id="5" name="Pladsholder til tekst 10"/>
          <p:cNvSpPr>
            <a:spLocks noGrp="1"/>
          </p:cNvSpPr>
          <p:nvPr>
            <p:ph type="body" sz="quarter" idx="12" hasCustomPrompt="1"/>
          </p:nvPr>
        </p:nvSpPr>
        <p:spPr>
          <a:xfrm>
            <a:off x="587377" y="2065337"/>
            <a:ext cx="10620095" cy="3704284"/>
          </a:xfrm>
        </p:spPr>
        <p:txBody>
          <a:bodyPr rtlCol="0"/>
          <a:lstStyle>
            <a:lvl1pPr marL="214313" indent="-214313">
              <a:buFontTx/>
              <a:buBlip>
                <a:blip r:embed="rId2"/>
              </a:buBlip>
              <a:defRPr/>
            </a:lvl1pPr>
          </a:lstStyle>
          <a:p>
            <a:pPr lvl="0" rtl="0"/>
            <a:r>
              <a:rPr lang="en-gb"/>
              <a:t>Indsæt bullets</a:t>
            </a:r>
            <a:endParaRPr lang="da-DK" dirty="0"/>
          </a:p>
        </p:txBody>
      </p:sp>
    </p:spTree>
    <p:extLst>
      <p:ext uri="{BB962C8B-B14F-4D97-AF65-F5344CB8AC3E}">
        <p14:creationId xmlns:p14="http://schemas.microsoft.com/office/powerpoint/2010/main" val="398159579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grpSp>
        <p:nvGrpSpPr>
          <p:cNvPr id="30" name="Gruppe 29"/>
          <p:cNvGrpSpPr/>
          <p:nvPr userDrawn="1"/>
        </p:nvGrpSpPr>
        <p:grpSpPr>
          <a:xfrm>
            <a:off x="1" y="657225"/>
            <a:ext cx="405155"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
        <p:nvSpPr>
          <p:cNvPr id="26" name="Title 4"/>
          <p:cNvSpPr>
            <a:spLocks noGrp="1"/>
          </p:cNvSpPr>
          <p:nvPr>
            <p:ph type="title" hasCustomPrompt="1"/>
          </p:nvPr>
        </p:nvSpPr>
        <p:spPr>
          <a:xfrm>
            <a:off x="587377" y="370768"/>
            <a:ext cx="4516439" cy="1473911"/>
          </a:xfrm>
        </p:spPr>
        <p:txBody>
          <a:bodyPr rtlCol="0"/>
          <a:lstStyle>
            <a:lvl1pPr>
              <a:defRPr sz="2700"/>
            </a:lvl1pPr>
          </a:lstStyle>
          <a:p>
            <a:pPr rtl="0"/>
            <a:r>
              <a:rPr lang="en-gb"/>
              <a:t>KLIK HER FOR AT ÆNDRE TITEL</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2" y="1240418"/>
            <a:ext cx="6238180" cy="35030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29" name="Pladsholder til tekst 10"/>
          <p:cNvSpPr>
            <a:spLocks noGrp="1"/>
          </p:cNvSpPr>
          <p:nvPr>
            <p:ph type="body" sz="quarter" idx="12" hasCustomPrompt="1"/>
          </p:nvPr>
        </p:nvSpPr>
        <p:spPr>
          <a:xfrm>
            <a:off x="587377" y="2065341"/>
            <a:ext cx="4516439" cy="3243263"/>
          </a:xfrm>
        </p:spPr>
        <p:txBody>
          <a:bodyPr rtlCol="0"/>
          <a:lstStyle>
            <a:lvl1pPr marL="214313" indent="-214313">
              <a:buFontTx/>
              <a:buBlip>
                <a:blip r:embed="rId3"/>
              </a:buBlip>
              <a:defRPr/>
            </a:lvl1pPr>
          </a:lstStyle>
          <a:p>
            <a:pPr lvl="0" rtl="0"/>
            <a:r>
              <a:rPr lang="en-gb"/>
              <a:t>Indsæt bullets</a:t>
            </a:r>
            <a:endParaRPr lang="da-DK" dirty="0"/>
          </a:p>
        </p:txBody>
      </p:sp>
    </p:spTree>
    <p:extLst>
      <p:ext uri="{BB962C8B-B14F-4D97-AF65-F5344CB8AC3E}">
        <p14:creationId xmlns:p14="http://schemas.microsoft.com/office/powerpoint/2010/main" val="3462011357"/>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7" y="367632"/>
            <a:ext cx="4886993" cy="1621619"/>
          </a:xfrm>
        </p:spPr>
        <p:txBody>
          <a:bodyPr rtlCol="0"/>
          <a:lstStyle>
            <a:lvl1pPr>
              <a:defRPr sz="2700"/>
            </a:lvl1pPr>
          </a:lstStyle>
          <a:p>
            <a:pPr rtl="0"/>
            <a:r>
              <a:rPr lang="en-gb"/>
              <a:t>KLIK HER FOR AT ÆNDRE TITEL</a:t>
            </a:r>
            <a:endParaRPr lang="en-US" dirty="0"/>
          </a:p>
        </p:txBody>
      </p:sp>
      <p:sp>
        <p:nvSpPr>
          <p:cNvPr id="11" name="Pladsholder til diagram 10"/>
          <p:cNvSpPr>
            <a:spLocks noGrp="1"/>
          </p:cNvSpPr>
          <p:nvPr>
            <p:ph type="chart" sz="quarter" idx="12"/>
          </p:nvPr>
        </p:nvSpPr>
        <p:spPr>
          <a:xfrm>
            <a:off x="6096002" y="2262583"/>
            <a:ext cx="5524500" cy="3572737"/>
          </a:xfrm>
        </p:spPr>
        <p:txBody>
          <a:bodyPr rtlCol="0"/>
          <a:lstStyle/>
          <a:p>
            <a:pPr rtl="0"/>
            <a:r>
              <a:rPr lang="en-gb"/>
              <a:t>Klik på ikonet for at tilføje et diagram</a:t>
            </a:r>
          </a:p>
        </p:txBody>
      </p:sp>
      <p:sp>
        <p:nvSpPr>
          <p:cNvPr id="13" name="Pladsholder til tekst 12"/>
          <p:cNvSpPr>
            <a:spLocks noGrp="1"/>
          </p:cNvSpPr>
          <p:nvPr>
            <p:ph type="body" sz="quarter" idx="13" hasCustomPrompt="1"/>
          </p:nvPr>
        </p:nvSpPr>
        <p:spPr>
          <a:xfrm>
            <a:off x="587375" y="2262583"/>
            <a:ext cx="4886992" cy="3572737"/>
          </a:xfrm>
        </p:spPr>
        <p:txBody>
          <a:bodyPr rtlCol="0">
            <a:normAutofit/>
          </a:bodyPr>
          <a:lstStyle>
            <a:lvl2pPr marL="214313" indent="-214313">
              <a:buFontTx/>
              <a:buBlip>
                <a:blip r:embed="rId2"/>
              </a:buBlip>
              <a:defRPr sz="1200" baseline="0"/>
            </a:lvl2pPr>
          </a:lstStyle>
          <a:p>
            <a:pPr lvl="1" rtl="0"/>
            <a:r>
              <a:rPr lang="en-gb"/>
              <a:t>Indsæt bullets</a:t>
            </a:r>
            <a:endParaRPr lang="da-DK" dirty="0"/>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Tree>
    <p:extLst>
      <p:ext uri="{BB962C8B-B14F-4D97-AF65-F5344CB8AC3E}">
        <p14:creationId xmlns:p14="http://schemas.microsoft.com/office/powerpoint/2010/main" val="73623822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Title 4"/>
          <p:cNvSpPr>
            <a:spLocks noGrp="1"/>
          </p:cNvSpPr>
          <p:nvPr>
            <p:ph type="title" hasCustomPrompt="1"/>
          </p:nvPr>
        </p:nvSpPr>
        <p:spPr>
          <a:xfrm>
            <a:off x="587376" y="359277"/>
            <a:ext cx="4490445" cy="1621619"/>
          </a:xfrm>
        </p:spPr>
        <p:txBody>
          <a:bodyPr rtlCol="0"/>
          <a:lstStyle>
            <a:lvl1pPr>
              <a:defRPr sz="2700"/>
            </a:lvl1pPr>
          </a:lstStyle>
          <a:p>
            <a:pPr rtl="0"/>
            <a:r>
              <a:rPr lang="en-gb"/>
              <a:t>KLIK HER FOR AT ÆNDRE TITEL</a:t>
            </a:r>
            <a:endParaRPr lang="en-US" dirty="0"/>
          </a:p>
        </p:txBody>
      </p:sp>
      <p:sp>
        <p:nvSpPr>
          <p:cNvPr id="4" name="Pladsholder til tekst 3"/>
          <p:cNvSpPr>
            <a:spLocks noGrp="1"/>
          </p:cNvSpPr>
          <p:nvPr>
            <p:ph type="body" sz="quarter" idx="12" hasCustomPrompt="1"/>
          </p:nvPr>
        </p:nvSpPr>
        <p:spPr>
          <a:xfrm>
            <a:off x="587376" y="2143360"/>
            <a:ext cx="4490445" cy="3752115"/>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3397853566"/>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2"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Picture Placeholder 4"/>
          <p:cNvSpPr>
            <a:spLocks noGrp="1"/>
          </p:cNvSpPr>
          <p:nvPr>
            <p:ph type="pic" sz="quarter" idx="11" hasCustomPrompt="1"/>
          </p:nvPr>
        </p:nvSpPr>
        <p:spPr>
          <a:xfrm>
            <a:off x="7427915" y="0"/>
            <a:ext cx="4764087"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6" name="Title 4"/>
          <p:cNvSpPr>
            <a:spLocks noGrp="1"/>
          </p:cNvSpPr>
          <p:nvPr>
            <p:ph type="title" hasCustomPrompt="1"/>
          </p:nvPr>
        </p:nvSpPr>
        <p:spPr>
          <a:xfrm>
            <a:off x="587376" y="373446"/>
            <a:ext cx="4683125" cy="1471230"/>
          </a:xfrm>
        </p:spPr>
        <p:txBody>
          <a:bodyPr rtlCol="0"/>
          <a:lstStyle>
            <a:lvl1pPr>
              <a:defRPr sz="27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49" y="6027162"/>
            <a:ext cx="1272707"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4" name="Pladsholder til tekst 3"/>
          <p:cNvSpPr>
            <a:spLocks noGrp="1"/>
          </p:cNvSpPr>
          <p:nvPr>
            <p:ph type="body" sz="quarter" idx="12" hasCustomPrompt="1"/>
          </p:nvPr>
        </p:nvSpPr>
        <p:spPr>
          <a:xfrm>
            <a:off x="583407" y="2101810"/>
            <a:ext cx="4687095" cy="3765591"/>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3" y="657225"/>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grpSp>
    </p:spTree>
    <p:extLst>
      <p:ext uri="{BB962C8B-B14F-4D97-AF65-F5344CB8AC3E}">
        <p14:creationId xmlns:p14="http://schemas.microsoft.com/office/powerpoint/2010/main" val="198550051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6" name="Title 4"/>
          <p:cNvSpPr>
            <a:spLocks noGrp="1"/>
          </p:cNvSpPr>
          <p:nvPr>
            <p:ph type="title" hasCustomPrompt="1"/>
          </p:nvPr>
        </p:nvSpPr>
        <p:spPr>
          <a:xfrm>
            <a:off x="587377" y="373446"/>
            <a:ext cx="4454527" cy="1471230"/>
          </a:xfrm>
        </p:spPr>
        <p:txBody>
          <a:bodyPr rtlCol="0"/>
          <a:lstStyle>
            <a:lvl1pPr>
              <a:defRPr sz="27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49" y="6027162"/>
            <a:ext cx="1272707"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4" name="Pladsholder til tekst 3"/>
          <p:cNvSpPr>
            <a:spLocks noGrp="1"/>
          </p:cNvSpPr>
          <p:nvPr>
            <p:ph type="body" sz="quarter" idx="12" hasCustomPrompt="1"/>
          </p:nvPr>
        </p:nvSpPr>
        <p:spPr>
          <a:xfrm>
            <a:off x="583409" y="2101813"/>
            <a:ext cx="4458495" cy="3600491"/>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3" y="657225"/>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grpSp>
      <p:sp>
        <p:nvSpPr>
          <p:cNvPr id="75" name="Picture Placeholder 4"/>
          <p:cNvSpPr>
            <a:spLocks noGrp="1"/>
          </p:cNvSpPr>
          <p:nvPr>
            <p:ph type="pic" sz="quarter" idx="11" hasCustomPrompt="1"/>
          </p:nvPr>
        </p:nvSpPr>
        <p:spPr>
          <a:xfrm>
            <a:off x="5270502" y="0"/>
            <a:ext cx="69215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Tree>
    <p:extLst>
      <p:ext uri="{BB962C8B-B14F-4D97-AF65-F5344CB8AC3E}">
        <p14:creationId xmlns:p14="http://schemas.microsoft.com/office/powerpoint/2010/main" val="674893620"/>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Stor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Picture Placeholder 4"/>
          <p:cNvSpPr>
            <a:spLocks noGrp="1"/>
          </p:cNvSpPr>
          <p:nvPr>
            <p:ph type="pic" sz="quarter" idx="11" hasCustomPrompt="1"/>
          </p:nvPr>
        </p:nvSpPr>
        <p:spPr>
          <a:xfrm>
            <a:off x="-2" y="0"/>
            <a:ext cx="7427915"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6" name="Title 4"/>
          <p:cNvSpPr>
            <a:spLocks noGrp="1"/>
          </p:cNvSpPr>
          <p:nvPr>
            <p:ph type="title" hasCustomPrompt="1"/>
          </p:nvPr>
        </p:nvSpPr>
        <p:spPr>
          <a:xfrm>
            <a:off x="8031880" y="957753"/>
            <a:ext cx="3879477" cy="1987748"/>
          </a:xfrm>
        </p:spPr>
        <p:txBody>
          <a:bodyPr rtlCol="0"/>
          <a:lstStyle>
            <a:lvl1pPr>
              <a:defRPr sz="2700"/>
            </a:lvl1pPr>
          </a:lstStyle>
          <a:p>
            <a:pPr rtl="0"/>
            <a:r>
              <a:rPr lang="en-gb"/>
              <a:t>KLIK HER FOR AT ÆNDRE TITEL</a:t>
            </a:r>
            <a:endParaRPr lang="en-US" dirty="0"/>
          </a:p>
        </p:txBody>
      </p:sp>
      <p:sp>
        <p:nvSpPr>
          <p:cNvPr id="7" name="Pladsholder til tekst 3"/>
          <p:cNvSpPr>
            <a:spLocks noGrp="1"/>
          </p:cNvSpPr>
          <p:nvPr>
            <p:ph type="body" sz="quarter" idx="12" hasCustomPrompt="1"/>
          </p:nvPr>
        </p:nvSpPr>
        <p:spPr>
          <a:xfrm>
            <a:off x="8031880" y="3199593"/>
            <a:ext cx="3588621" cy="2982722"/>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grpSp>
        <p:nvGrpSpPr>
          <p:cNvPr id="8" name="Gruppe 7"/>
          <p:cNvGrpSpPr/>
          <p:nvPr userDrawn="1"/>
        </p:nvGrpSpPr>
        <p:grpSpPr>
          <a:xfrm>
            <a:off x="7427913" y="1288619"/>
            <a:ext cx="405155"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2706776299"/>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9" name="Picture Placeholder 4"/>
          <p:cNvSpPr>
            <a:spLocks noGrp="1"/>
          </p:cNvSpPr>
          <p:nvPr>
            <p:ph type="pic" sz="quarter" idx="14" hasCustomPrompt="1"/>
          </p:nvPr>
        </p:nvSpPr>
        <p:spPr>
          <a:xfrm>
            <a:off x="7427915" y="3492500"/>
            <a:ext cx="4764087" cy="33601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10" name="Title 4"/>
          <p:cNvSpPr>
            <a:spLocks noGrp="1"/>
          </p:cNvSpPr>
          <p:nvPr>
            <p:ph type="title" hasCustomPrompt="1"/>
          </p:nvPr>
        </p:nvSpPr>
        <p:spPr>
          <a:xfrm>
            <a:off x="587377" y="357952"/>
            <a:ext cx="4542975" cy="1486727"/>
          </a:xfrm>
        </p:spPr>
        <p:txBody>
          <a:bodyPr rtlCol="0"/>
          <a:lstStyle>
            <a:lvl1pPr>
              <a:defRPr sz="2700"/>
            </a:lvl1pPr>
          </a:lstStyle>
          <a:p>
            <a:pPr rtl="0"/>
            <a:r>
              <a:rPr lang="en-gb"/>
              <a:t>KLIK HER FOR AT ÆNDRE TITEL</a:t>
            </a:r>
            <a:endParaRPr lang="en-US" dirty="0"/>
          </a:p>
        </p:txBody>
      </p:sp>
      <p:sp>
        <p:nvSpPr>
          <p:cNvPr id="7" name="Pladsholder til tekst 3"/>
          <p:cNvSpPr>
            <a:spLocks noGrp="1"/>
          </p:cNvSpPr>
          <p:nvPr>
            <p:ph type="body" sz="quarter" idx="15" hasCustomPrompt="1"/>
          </p:nvPr>
        </p:nvSpPr>
        <p:spPr>
          <a:xfrm>
            <a:off x="587377" y="2127158"/>
            <a:ext cx="4542975" cy="3575409"/>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
        <p:nvSpPr>
          <p:cNvPr id="11" name="Picture Placeholder 4"/>
          <p:cNvSpPr>
            <a:spLocks noGrp="1"/>
          </p:cNvSpPr>
          <p:nvPr>
            <p:ph type="pic" sz="quarter" idx="16" hasCustomPrompt="1"/>
          </p:nvPr>
        </p:nvSpPr>
        <p:spPr>
          <a:xfrm>
            <a:off x="7427915" y="0"/>
            <a:ext cx="4764087" cy="33601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Tree>
    <p:extLst>
      <p:ext uri="{BB962C8B-B14F-4D97-AF65-F5344CB8AC3E}">
        <p14:creationId xmlns:p14="http://schemas.microsoft.com/office/powerpoint/2010/main" val="2898190747"/>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preserve="1" userDrawn="1">
  <p:cSld name="Blå layout højre">
    <p:spTree>
      <p:nvGrpSpPr>
        <p:cNvPr id="1" name=""/>
        <p:cNvGrpSpPr/>
        <p:nvPr/>
      </p:nvGrpSpPr>
      <p:grpSpPr>
        <a:xfrm>
          <a:off x="0" y="0"/>
          <a:ext cx="0" cy="0"/>
          <a:chOff x="0" y="0"/>
          <a:chExt cx="0" cy="0"/>
        </a:xfrm>
      </p:grpSpPr>
      <p:sp>
        <p:nvSpPr>
          <p:cNvPr id="26" name="Rectangle 6"/>
          <p:cNvSpPr/>
          <p:nvPr userDrawn="1"/>
        </p:nvSpPr>
        <p:spPr>
          <a:xfrm>
            <a:off x="7427915"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28" name="Pladsholder til tekst 3"/>
          <p:cNvSpPr>
            <a:spLocks noGrp="1"/>
          </p:cNvSpPr>
          <p:nvPr>
            <p:ph type="body" sz="quarter" idx="17" hasCustomPrompt="1"/>
          </p:nvPr>
        </p:nvSpPr>
        <p:spPr>
          <a:xfrm>
            <a:off x="8027663" y="2927417"/>
            <a:ext cx="3673420" cy="3222624"/>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3" name="Slide Number Placeholder 2"/>
          <p:cNvSpPr>
            <a:spLocks noGrp="1"/>
          </p:cNvSpPr>
          <p:nvPr>
            <p:ph type="sldNum" sz="quarter" idx="10"/>
          </p:nvPr>
        </p:nvSpPr>
        <p:spPr/>
        <p:txBody>
          <a:bodyPr rtlCol="0"/>
          <a:lstStyle>
            <a:lvl1pPr>
              <a:defRPr>
                <a:solidFill>
                  <a:schemeClr val="bg1">
                    <a:alpha val="70000"/>
                  </a:schemeClr>
                </a:solidFill>
              </a:defRPr>
            </a:lvl1pPr>
          </a:lstStyle>
          <a:p>
            <a:pPr rtl="0"/>
            <a:fld id="{D8D877B3-D348-4611-9BDB-C5374591D951}" type="slidenum">
              <a:rPr lang="en-US" smtClean="0"/>
              <a:pPr rtl="0"/>
              <a:t>‹nr.›</a:t>
            </a:fld>
            <a:endParaRPr lang="en-US" dirty="0"/>
          </a:p>
        </p:txBody>
      </p:sp>
      <p:grpSp>
        <p:nvGrpSpPr>
          <p:cNvPr id="5" name="Gruppe 4"/>
          <p:cNvGrpSpPr/>
          <p:nvPr userDrawn="1"/>
        </p:nvGrpSpPr>
        <p:grpSpPr>
          <a:xfrm>
            <a:off x="7427913" y="1288619"/>
            <a:ext cx="405155"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53" name="Title 4"/>
          <p:cNvSpPr>
            <a:spLocks noGrp="1"/>
          </p:cNvSpPr>
          <p:nvPr>
            <p:ph type="title" hasCustomPrompt="1"/>
          </p:nvPr>
        </p:nvSpPr>
        <p:spPr>
          <a:xfrm>
            <a:off x="8027665" y="943460"/>
            <a:ext cx="3673419" cy="1860884"/>
          </a:xfrm>
        </p:spPr>
        <p:txBody>
          <a:bodyPr rtlCol="0"/>
          <a:lstStyle>
            <a:lvl1pPr>
              <a:defRPr sz="2700">
                <a:solidFill>
                  <a:schemeClr val="bg1"/>
                </a:solidFill>
              </a:defRPr>
            </a:lvl1pPr>
          </a:lstStyle>
          <a:p>
            <a:pPr rtl="0"/>
            <a:r>
              <a:rPr lang="en-gb"/>
              <a:t>KLIK HER FOR AT ÆNDRE TITEL</a:t>
            </a:r>
            <a:endParaRPr lang="en-US" dirty="0"/>
          </a:p>
        </p:txBody>
      </p:sp>
    </p:spTree>
    <p:extLst>
      <p:ext uri="{BB962C8B-B14F-4D97-AF65-F5344CB8AC3E}">
        <p14:creationId xmlns:p14="http://schemas.microsoft.com/office/powerpoint/2010/main" val="129075100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userDrawn="1">
  <p:cSld name="2_Helt blank">
    <p:spTree>
      <p:nvGrpSpPr>
        <p:cNvPr id="1" name=""/>
        <p:cNvGrpSpPr/>
        <p:nvPr/>
      </p:nvGrpSpPr>
      <p:grpSpPr>
        <a:xfrm>
          <a:off x="0" y="0"/>
          <a:ext cx="0" cy="0"/>
          <a:chOff x="0" y="0"/>
          <a:chExt cx="0" cy="0"/>
        </a:xfrm>
      </p:grpSpPr>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27"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347423013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preserve="1" userDrawn="1">
  <p:cSld name="1 x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lvl1pPr>
              <a:defRPr>
                <a:solidFill>
                  <a:schemeClr val="accent1">
                    <a:alpha val="70000"/>
                  </a:schemeClr>
                </a:solidFill>
              </a:defRPr>
            </a:lvl1pPr>
          </a:lstStyle>
          <a:p>
            <a:pPr rtl="0"/>
            <a:fld id="{D8D877B3-D348-4611-9BDB-C5374591D951}" type="slidenum">
              <a:rPr lang="en-US" smtClean="0"/>
              <a:pPr rtl="0"/>
              <a:t>‹nr.›</a:t>
            </a:fld>
            <a:endParaRPr lang="en-US" dirty="0"/>
          </a:p>
        </p:txBody>
      </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grpSp>
        <p:nvGrpSpPr>
          <p:cNvPr id="54" name="Gruppe 53"/>
          <p:cNvGrpSpPr/>
          <p:nvPr userDrawn="1"/>
        </p:nvGrpSpPr>
        <p:grpSpPr>
          <a:xfrm>
            <a:off x="4733281" y="657225"/>
            <a:ext cx="405155"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75" name="Title 4"/>
          <p:cNvSpPr>
            <a:spLocks noGrp="1"/>
          </p:cNvSpPr>
          <p:nvPr>
            <p:ph type="title" hasCustomPrompt="1"/>
          </p:nvPr>
        </p:nvSpPr>
        <p:spPr>
          <a:xfrm>
            <a:off x="5324159" y="359277"/>
            <a:ext cx="4490445" cy="1621619"/>
          </a:xfrm>
        </p:spPr>
        <p:txBody>
          <a:bodyPr rtlCol="0"/>
          <a:lstStyle>
            <a:lvl1pPr>
              <a:defRPr sz="2700"/>
            </a:lvl1pPr>
          </a:lstStyle>
          <a:p>
            <a:pPr rtl="0"/>
            <a:r>
              <a:rPr lang="en-gb"/>
              <a:t>KLIK HER FOR AT ÆNDRE TITEL</a:t>
            </a:r>
            <a:endParaRPr lang="en-US" dirty="0"/>
          </a:p>
        </p:txBody>
      </p:sp>
      <p:sp>
        <p:nvSpPr>
          <p:cNvPr id="76" name="Pladsholder til tekst 3"/>
          <p:cNvSpPr>
            <a:spLocks noGrp="1"/>
          </p:cNvSpPr>
          <p:nvPr>
            <p:ph type="body" sz="quarter" idx="12" hasCustomPrompt="1"/>
          </p:nvPr>
        </p:nvSpPr>
        <p:spPr>
          <a:xfrm>
            <a:off x="5324160" y="2143360"/>
            <a:ext cx="4490445" cy="3752115"/>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369540615"/>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userDrawn="1">
  <p:cSld name="Billede _ højre">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825"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
        <p:nvSpPr>
          <p:cNvPr id="5" name="Title 4"/>
          <p:cNvSpPr>
            <a:spLocks noGrp="1"/>
          </p:cNvSpPr>
          <p:nvPr>
            <p:ph type="title" hasCustomPrompt="1"/>
          </p:nvPr>
        </p:nvSpPr>
        <p:spPr>
          <a:xfrm>
            <a:off x="587376" y="359277"/>
            <a:ext cx="4490445" cy="1621619"/>
          </a:xfrm>
        </p:spPr>
        <p:txBody>
          <a:bodyPr rtlCol="0"/>
          <a:lstStyle>
            <a:lvl1pPr>
              <a:defRPr sz="2700"/>
            </a:lvl1pPr>
          </a:lstStyle>
          <a:p>
            <a:pPr rtl="0"/>
            <a:r>
              <a:rPr lang="en-gb"/>
              <a:t>CLICK TO EDIT TITLE</a:t>
            </a:r>
          </a:p>
        </p:txBody>
      </p:sp>
      <p:sp>
        <p:nvSpPr>
          <p:cNvPr id="4" name="Pladsholder til tekst 3"/>
          <p:cNvSpPr>
            <a:spLocks noGrp="1"/>
          </p:cNvSpPr>
          <p:nvPr>
            <p:ph type="body" sz="quarter" idx="12" hasCustomPrompt="1"/>
          </p:nvPr>
        </p:nvSpPr>
        <p:spPr>
          <a:xfrm>
            <a:off x="587376" y="2143361"/>
            <a:ext cx="4490445" cy="3752115"/>
          </a:xfrm>
        </p:spPr>
        <p:txBody>
          <a:bodyPr rtlCol="0"/>
          <a:lstStyle>
            <a:lvl1pPr marL="214288" indent="-214288">
              <a:lnSpc>
                <a:spcPct val="100000"/>
              </a:lnSpc>
              <a:spcBef>
                <a:spcPts val="450"/>
              </a:spcBef>
              <a:buFontTx/>
              <a:buBlip>
                <a:blip r:embed="rId2"/>
              </a:buBlip>
              <a:defRPr sz="12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365314294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
        <p:nvSpPr>
          <p:cNvPr id="3" name="Title 4"/>
          <p:cNvSpPr>
            <a:spLocks noGrp="1"/>
          </p:cNvSpPr>
          <p:nvPr>
            <p:ph type="title" hasCustomPrompt="1"/>
          </p:nvPr>
        </p:nvSpPr>
        <p:spPr>
          <a:xfrm>
            <a:off x="587377" y="370293"/>
            <a:ext cx="5108575" cy="1474385"/>
          </a:xfrm>
        </p:spPr>
        <p:txBody>
          <a:bodyPr rtlCol="0"/>
          <a:lstStyle>
            <a:lvl1pPr>
              <a:defRPr sz="3600"/>
            </a:lvl1pPr>
          </a:lstStyle>
          <a:p>
            <a:pPr rtl="0"/>
            <a:r>
              <a:rPr lang="en-gb"/>
              <a:t>CLICK TO EDIT TITLE</a:t>
            </a:r>
          </a:p>
        </p:txBody>
      </p:sp>
    </p:spTree>
    <p:extLst>
      <p:ext uri="{BB962C8B-B14F-4D97-AF65-F5344CB8AC3E}">
        <p14:creationId xmlns:p14="http://schemas.microsoft.com/office/powerpoint/2010/main" val="1231479428"/>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userDrawn="1">
  <p:cSld name="Indhold med billedtekst">
    <p:spTree>
      <p:nvGrpSpPr>
        <p:cNvPr id="1" name=""/>
        <p:cNvGrpSpPr/>
        <p:nvPr/>
      </p:nvGrpSpPr>
      <p:grpSpPr>
        <a:xfrm>
          <a:off x="0" y="0"/>
          <a:ext cx="0" cy="0"/>
          <a:chOff x="0" y="0"/>
          <a:chExt cx="0" cy="0"/>
        </a:xfrm>
      </p:grpSpPr>
      <p:sp>
        <p:nvSpPr>
          <p:cNvPr id="2" name="Titel 1"/>
          <p:cNvSpPr>
            <a:spLocks noGrp="1"/>
          </p:cNvSpPr>
          <p:nvPr>
            <p:ph type="title"/>
          </p:nvPr>
        </p:nvSpPr>
        <p:spPr>
          <a:xfrm>
            <a:off x="609607" y="273051"/>
            <a:ext cx="4011084" cy="1162050"/>
          </a:xfrm>
        </p:spPr>
        <p:txBody>
          <a:bodyPr rtlCol="0" anchor="b">
            <a:normAutofit/>
          </a:bodyPr>
          <a:lstStyle>
            <a:lvl1pPr algn="l">
              <a:defRPr sz="1800" b="1"/>
            </a:lvl1pPr>
          </a:lstStyle>
          <a:p>
            <a:pPr rtl="0"/>
            <a:r>
              <a:rPr lang="en-gb"/>
              <a:t>Klik for at redigere i master</a:t>
            </a:r>
            <a:endParaRPr lang="da-DK" dirty="0"/>
          </a:p>
        </p:txBody>
      </p:sp>
      <p:sp>
        <p:nvSpPr>
          <p:cNvPr id="4" name="Pladsholder til tekst 3"/>
          <p:cNvSpPr>
            <a:spLocks noGrp="1"/>
          </p:cNvSpPr>
          <p:nvPr>
            <p:ph type="body" sz="half" idx="2"/>
          </p:nvPr>
        </p:nvSpPr>
        <p:spPr>
          <a:xfrm>
            <a:off x="609607" y="1435100"/>
            <a:ext cx="4011084" cy="4442172"/>
          </a:xfrm>
        </p:spPr>
        <p:txBody>
          <a:bodyPr rtlCol="0">
            <a:norm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rtl="0"/>
            <a:r>
              <a:rPr lang="en-gb"/>
              <a:t>Klik for at redigere i master</a:t>
            </a:r>
          </a:p>
        </p:txBody>
      </p:sp>
      <p:sp>
        <p:nvSpPr>
          <p:cNvPr id="5" name="Pladsholder til dato 4"/>
          <p:cNvSpPr>
            <a:spLocks noGrp="1"/>
          </p:cNvSpPr>
          <p:nvPr>
            <p:ph type="dt" sz="half" idx="10"/>
          </p:nvPr>
        </p:nvSpPr>
        <p:spPr/>
        <p:txBody>
          <a:bodyPr rtlCol="0"/>
          <a:lstStyle/>
          <a:p>
            <a:pPr rtl="0"/>
            <a:r>
              <a:rPr lang="en-gb"/>
              <a:t>21.09.2020</a:t>
            </a:r>
            <a:endParaRPr lang="da-DK" dirty="0"/>
          </a:p>
        </p:txBody>
      </p:sp>
      <p:sp>
        <p:nvSpPr>
          <p:cNvPr id="7" name="Pladsholder til diasnummer 6"/>
          <p:cNvSpPr>
            <a:spLocks noGrp="1"/>
          </p:cNvSpPr>
          <p:nvPr>
            <p:ph type="sldNum" sz="quarter" idx="12"/>
          </p:nvPr>
        </p:nvSpPr>
        <p:spPr/>
        <p:txBody>
          <a:bodyPr rtlCol="0"/>
          <a:lstStyle/>
          <a:p>
            <a:pPr rtl="0"/>
            <a:fld id="{409B8A6B-2702-4E09-BF63-7CC1F22DFC4D}" type="slidenum">
              <a:rPr lang="da-DK" smtClean="0"/>
              <a:pPr rtl="0"/>
              <a:t>‹nr.›</a:t>
            </a:fld>
            <a:endParaRPr lang="da-DK" dirty="0"/>
          </a:p>
        </p:txBody>
      </p:sp>
      <p:sp>
        <p:nvSpPr>
          <p:cNvPr id="8" name="Pladsholder til indhold 2"/>
          <p:cNvSpPr>
            <a:spLocks noGrp="1"/>
          </p:cNvSpPr>
          <p:nvPr>
            <p:ph idx="1"/>
          </p:nvPr>
        </p:nvSpPr>
        <p:spPr>
          <a:xfrm>
            <a:off x="4847861" y="260648"/>
            <a:ext cx="6432715" cy="5616624"/>
          </a:xfrm>
        </p:spPr>
        <p:txBody>
          <a:bodyPr rtlCol="0"/>
          <a:lstStyle/>
          <a:p>
            <a:pPr lvl="0" rtl="0"/>
            <a:r>
              <a:rPr lang="en-gb"/>
              <a:t>Klik for at redigere i master</a:t>
            </a:r>
          </a:p>
          <a:p>
            <a:pPr lvl="1" rtl="0"/>
            <a:r>
              <a:rPr lang="en-gb"/>
              <a:t>Andet niveau</a:t>
            </a:r>
          </a:p>
          <a:p>
            <a:pPr lvl="2" rtl="0"/>
            <a:r>
              <a:rPr lang="en-gb"/>
              <a:t>Tredje niveau</a:t>
            </a:r>
          </a:p>
          <a:p>
            <a:pPr lvl="3" rtl="0"/>
            <a:r>
              <a:rPr lang="en-gb"/>
              <a:t>Fjerde niveau</a:t>
            </a:r>
          </a:p>
          <a:p>
            <a:pPr lvl="4" rtl="0"/>
            <a:r>
              <a:rPr lang="en-gb"/>
              <a:t>Femte niveau</a:t>
            </a:r>
            <a:endParaRPr lang="da-DK" dirty="0"/>
          </a:p>
        </p:txBody>
      </p:sp>
    </p:spTree>
    <p:extLst>
      <p:ext uri="{BB962C8B-B14F-4D97-AF65-F5344CB8AC3E}">
        <p14:creationId xmlns:p14="http://schemas.microsoft.com/office/powerpoint/2010/main" val="3683857035"/>
      </p:ext>
    </p:extLst>
  </p:cSld>
  <p:clrMapOvr>
    <a:masterClrMapping/>
  </p:clrMapOvr>
  <p:transition>
    <p:fade/>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6" y="367630"/>
            <a:ext cx="4886993" cy="1621619"/>
          </a:xfrm>
        </p:spPr>
        <p:txBody>
          <a:bodyPr rtlCol="0"/>
          <a:lstStyle>
            <a:lvl1pPr>
              <a:defRPr sz="3600"/>
            </a:lvl1pPr>
          </a:lstStyle>
          <a:p>
            <a:pPr rtl="0"/>
            <a:r>
              <a:rPr lang="en-gb"/>
              <a:t>CLICK TO EDIT TITLE</a:t>
            </a:r>
          </a:p>
        </p:txBody>
      </p:sp>
      <p:sp>
        <p:nvSpPr>
          <p:cNvPr id="11" name="Pladsholder til diagram 10"/>
          <p:cNvSpPr>
            <a:spLocks noGrp="1"/>
          </p:cNvSpPr>
          <p:nvPr>
            <p:ph type="chart" sz="quarter" idx="12"/>
          </p:nvPr>
        </p:nvSpPr>
        <p:spPr>
          <a:xfrm>
            <a:off x="6096003" y="2262587"/>
            <a:ext cx="5524500" cy="3572737"/>
          </a:xfrm>
        </p:spPr>
        <p:txBody>
          <a:bodyPr rtlCol="0"/>
          <a:lstStyle/>
          <a:p>
            <a:pPr rtl="0"/>
            <a:endParaRPr lang="da-DK"/>
          </a:p>
        </p:txBody>
      </p:sp>
      <p:sp>
        <p:nvSpPr>
          <p:cNvPr id="13" name="Pladsholder til tekst 12"/>
          <p:cNvSpPr>
            <a:spLocks noGrp="1"/>
          </p:cNvSpPr>
          <p:nvPr>
            <p:ph type="body" sz="quarter" idx="13" hasCustomPrompt="1"/>
          </p:nvPr>
        </p:nvSpPr>
        <p:spPr>
          <a:xfrm>
            <a:off x="587375" y="2262587"/>
            <a:ext cx="4886992" cy="3572737"/>
          </a:xfrm>
        </p:spPr>
        <p:txBody>
          <a:bodyPr rtlCol="0">
            <a:normAutofit/>
          </a:bodyPr>
          <a:lstStyle>
            <a:lvl2pPr marL="285750" indent="-285750">
              <a:buFontTx/>
              <a:buBlip>
                <a:blip r:embed="rId2"/>
              </a:buBlip>
              <a:defRPr sz="1600" baseline="0"/>
            </a:lvl2pPr>
          </a:lstStyle>
          <a:p>
            <a:pPr lvl="1" rtl="0"/>
            <a:r>
              <a:rPr lang="en-gb"/>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Tree>
    <p:extLst>
      <p:ext uri="{BB962C8B-B14F-4D97-AF65-F5344CB8AC3E}">
        <p14:creationId xmlns:p14="http://schemas.microsoft.com/office/powerpoint/2010/main" val="270794821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
  <p:cSld name="Titel og indholdsobjekt">
    <p:spTree>
      <p:nvGrpSpPr>
        <p:cNvPr id="1" name=""/>
        <p:cNvGrpSpPr/>
        <p:nvPr/>
      </p:nvGrpSpPr>
      <p:grpSpPr>
        <a:xfrm>
          <a:off x="0" y="0"/>
          <a:ext cx="0" cy="0"/>
          <a:chOff x="0" y="0"/>
          <a:chExt cx="0" cy="0"/>
        </a:xfrm>
      </p:grpSpPr>
      <p:sp>
        <p:nvSpPr>
          <p:cNvPr id="2" name="Titel 1"/>
          <p:cNvSpPr>
            <a:spLocks noGrp="1"/>
          </p:cNvSpPr>
          <p:nvPr>
            <p:ph type="title"/>
          </p:nvPr>
        </p:nvSpPr>
        <p:spPr/>
        <p:txBody>
          <a:bodyPr rtlCol="0"/>
          <a:lstStyle/>
          <a:p>
            <a:pPr rtl="0"/>
            <a:r>
              <a:rPr lang="en-gb"/>
              <a:t>Klik for at redigere i master</a:t>
            </a:r>
          </a:p>
        </p:txBody>
      </p:sp>
      <p:sp>
        <p:nvSpPr>
          <p:cNvPr id="3" name="Pladsholder til indhold 2"/>
          <p:cNvSpPr>
            <a:spLocks noGrp="1"/>
          </p:cNvSpPr>
          <p:nvPr>
            <p:ph idx="1"/>
          </p:nvPr>
        </p:nvSpPr>
        <p:spPr/>
        <p:txBody>
          <a:bodyPr rtlCol="0"/>
          <a:lstStyle>
            <a:lvl1pPr marL="411480" indent="-411480">
              <a:buClr>
                <a:srgbClr val="54616E"/>
              </a:buClr>
              <a:buSzPct val="100000"/>
              <a:buFont typeface="Arial" pitchFamily="34" charset="0"/>
              <a:buChar char="•"/>
              <a:defRPr>
                <a:solidFill>
                  <a:srgbClr val="54616E"/>
                </a:solidFill>
              </a:defRPr>
            </a:lvl1pPr>
            <a:lvl2pPr>
              <a:defRPr>
                <a:solidFill>
                  <a:srgbClr val="54616E"/>
                </a:solidFill>
              </a:defRPr>
            </a:lvl2pPr>
            <a:lvl3pPr>
              <a:defRPr>
                <a:solidFill>
                  <a:srgbClr val="54616E"/>
                </a:solidFill>
              </a:defRPr>
            </a:lvl3pPr>
            <a:lvl4pPr>
              <a:defRPr>
                <a:solidFill>
                  <a:srgbClr val="54616E"/>
                </a:solidFill>
              </a:defRPr>
            </a:lvl4pPr>
            <a:lvl5pPr>
              <a:defRPr>
                <a:solidFill>
                  <a:srgbClr val="54616E"/>
                </a:solidFill>
              </a:defRPr>
            </a:lvl5pPr>
          </a:lstStyle>
          <a:p>
            <a:pPr lvl="0" rtl="0"/>
            <a:r>
              <a:rPr lang="en-gb"/>
              <a:t>Klik for at redigere i master</a:t>
            </a:r>
          </a:p>
          <a:p>
            <a:pPr lvl="1" rtl="0"/>
            <a:r>
              <a:rPr lang="en-gb"/>
              <a:t>Andet niveau</a:t>
            </a:r>
          </a:p>
          <a:p>
            <a:pPr lvl="2" rtl="0"/>
            <a:r>
              <a:rPr lang="en-gb"/>
              <a:t>Tredje niveau</a:t>
            </a:r>
          </a:p>
          <a:p>
            <a:pPr lvl="3" rtl="0"/>
            <a:r>
              <a:rPr lang="en-gb"/>
              <a:t>Fjerde niveau</a:t>
            </a:r>
          </a:p>
          <a:p>
            <a:pPr lvl="4" rtl="0"/>
            <a:r>
              <a:rPr lang="en-gb"/>
              <a:t>Femte niveau</a:t>
            </a:r>
            <a:endParaRPr lang="da-DK" dirty="0"/>
          </a:p>
        </p:txBody>
      </p:sp>
      <p:sp>
        <p:nvSpPr>
          <p:cNvPr id="4" name="Pladsholder til dato 3"/>
          <p:cNvSpPr>
            <a:spLocks noGrp="1"/>
          </p:cNvSpPr>
          <p:nvPr>
            <p:ph type="dt" sz="half" idx="10"/>
          </p:nvPr>
        </p:nvSpPr>
        <p:spPr/>
        <p:txBody>
          <a:bodyPr rtlCol="0"/>
          <a:lstStyle/>
          <a:p>
            <a:pPr rtl="0"/>
            <a:r>
              <a:rPr lang="da-DK"/>
              <a:t>10.11.2021</a:t>
            </a:r>
          </a:p>
        </p:txBody>
      </p:sp>
      <p:sp>
        <p:nvSpPr>
          <p:cNvPr id="6" name="Pladsholder til diasnummer 5"/>
          <p:cNvSpPr>
            <a:spLocks noGrp="1"/>
          </p:cNvSpPr>
          <p:nvPr>
            <p:ph type="sldNum" sz="quarter" idx="12"/>
          </p:nvPr>
        </p:nvSpPr>
        <p:spPr/>
        <p:txBody>
          <a:bodyPr rtlCol="0"/>
          <a:lstStyle/>
          <a:p>
            <a:pPr rtl="0"/>
            <a:fld id="{409B8A6B-2702-4E09-BF63-7CC1F22DFC4D}" type="slidenum">
              <a:rPr lang="da-DK" smtClean="0"/>
              <a:pPr rtl="0"/>
              <a:t>‹nr.›</a:t>
            </a:fld>
            <a:endParaRPr lang="da-DK"/>
          </a:p>
        </p:txBody>
      </p:sp>
    </p:spTree>
    <p:extLst>
      <p:ext uri="{BB962C8B-B14F-4D97-AF65-F5344CB8AC3E}">
        <p14:creationId xmlns:p14="http://schemas.microsoft.com/office/powerpoint/2010/main" val="839577904"/>
      </p:ext>
    </p:extLst>
  </p:cSld>
  <p:clrMapOvr>
    <a:masterClrMapping/>
  </p:clrMapOvr>
  <p:transition>
    <p:fade/>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AALBORG UNIVERSITY</a:t>
            </a:r>
            <a:br>
              <a:rPr lang="en-US" dirty="0"/>
            </a:br>
            <a:r>
              <a:rPr lang="en-gb"/>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rtlCol="0">
            <a:noAutofit/>
          </a:bodyPr>
          <a:lstStyle>
            <a:lvl1pPr algn="ctr">
              <a:defRPr sz="1800" spc="300" baseline="0"/>
            </a:lvl1pPr>
          </a:lstStyle>
          <a:p>
            <a:pPr lvl="0" rtl="0"/>
            <a:r>
              <a:rPr lang="en-gb"/>
              <a:t>BY NAVN NAVNESEN</a:t>
            </a:r>
          </a:p>
        </p:txBody>
      </p:sp>
      <p:pic>
        <p:nvPicPr>
          <p:cNvPr id="36" name="Billede 3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extLst>
      <p:ext uri="{BB962C8B-B14F-4D97-AF65-F5344CB8AC3E}">
        <p14:creationId xmlns:p14="http://schemas.microsoft.com/office/powerpoint/2010/main" val="896148806"/>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BREAK</a:t>
            </a:r>
            <a:br>
              <a:rPr lang="en-US" dirty="0"/>
            </a:br>
            <a:r>
              <a:rPr lang="en-gb"/>
              <a:t>HEADLINE</a:t>
            </a:r>
          </a:p>
        </p:txBody>
      </p:sp>
      <p:pic>
        <p:nvPicPr>
          <p:cNvPr id="31" name="Billede 3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extLst>
      <p:ext uri="{BB962C8B-B14F-4D97-AF65-F5344CB8AC3E}">
        <p14:creationId xmlns:p14="http://schemas.microsoft.com/office/powerpoint/2010/main" val="37986047"/>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p>
        </p:txBody>
      </p:sp>
      <p:sp>
        <p:nvSpPr>
          <p:cNvPr id="13" name="Pladsholder til tekst 12"/>
          <p:cNvSpPr>
            <a:spLocks noGrp="1"/>
          </p:cNvSpPr>
          <p:nvPr>
            <p:ph type="body" sz="quarter" idx="13" hasCustomPrompt="1"/>
          </p:nvPr>
        </p:nvSpPr>
        <p:spPr>
          <a:xfrm>
            <a:off x="587375" y="2216150"/>
            <a:ext cx="5108574" cy="3419473"/>
          </a:xfrm>
        </p:spPr>
        <p:txBody>
          <a:bodyPr rtlCol="0">
            <a:normAutofit/>
          </a:bodyPr>
          <a:lstStyle>
            <a:lvl2pPr marL="285750" indent="-285750">
              <a:lnSpc>
                <a:spcPct val="120000"/>
              </a:lnSpc>
              <a:spcBef>
                <a:spcPts val="1000"/>
              </a:spcBef>
              <a:buFontTx/>
              <a:buBlip>
                <a:blip r:embed="rId2"/>
              </a:buBlip>
              <a:defRPr sz="1600" baseline="0"/>
            </a:lvl2pPr>
          </a:lstStyle>
          <a:p>
            <a:pPr lvl="1" rtl="0"/>
            <a:r>
              <a:rPr lang="en-gb"/>
              <a:t>Insert 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Tree>
    <p:extLst>
      <p:ext uri="{BB962C8B-B14F-4D97-AF65-F5344CB8AC3E}">
        <p14:creationId xmlns:p14="http://schemas.microsoft.com/office/powerpoint/2010/main" val="1413667055"/>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p>
        </p:txBody>
      </p:sp>
    </p:spTree>
    <p:extLst>
      <p:ext uri="{BB962C8B-B14F-4D97-AF65-F5344CB8AC3E}">
        <p14:creationId xmlns:p14="http://schemas.microsoft.com/office/powerpoint/2010/main" val="170649057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1_INTERNATIONALISERING">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128" name="Rectangle 6"/>
          <p:cNvSpPr/>
          <p:nvPr userDrawn="1"/>
        </p:nvSpPr>
        <p:spPr>
          <a:xfrm>
            <a:off x="-7441" y="2190362"/>
            <a:ext cx="401650" cy="2480833"/>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129" name="Tekstfelt 128"/>
          <p:cNvSpPr txBox="1"/>
          <p:nvPr userDrawn="1"/>
        </p:nvSpPr>
        <p:spPr>
          <a:xfrm rot="16200000">
            <a:off x="-1620340" y="2747490"/>
            <a:ext cx="3609473" cy="253916"/>
          </a:xfrm>
          <a:prstGeom prst="rect">
            <a:avLst/>
          </a:prstGeom>
          <a:noFill/>
        </p:spPr>
        <p:txBody>
          <a:bodyPr wrap="square" rtlCol="0">
            <a:spAutoFit/>
          </a:bodyPr>
          <a:lstStyle/>
          <a:p>
            <a:pPr rtl="0"/>
            <a:r>
              <a:rPr lang="en-GB" sz="1050" b="1" spc="80" baseline="0" dirty="0">
                <a:solidFill>
                  <a:schemeClr val="bg1"/>
                </a:solidFill>
              </a:rPr>
              <a:t>KNOWLEDGE COLLABORATION</a:t>
            </a:r>
            <a:endParaRPr lang="en-gb" sz="1050" b="1" spc="80" baseline="0" dirty="0">
              <a:solidFill>
                <a:schemeClr val="bg1"/>
              </a:solidFill>
            </a:endParaRPr>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pic>
        <p:nvPicPr>
          <p:cNvPr id="131" name="Billede 130"/>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132"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2928779217"/>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587375" y="370764"/>
            <a:ext cx="4516438" cy="1473911"/>
          </a:xfrm>
        </p:spPr>
        <p:txBody>
          <a:bodyPr rtlCol="0"/>
          <a:lstStyle>
            <a:lvl1pPr>
              <a:defRPr sz="3600"/>
            </a:lvl1pPr>
          </a:lstStyle>
          <a:p>
            <a:pPr rtl="0"/>
            <a:r>
              <a:rPr lang="en-gb"/>
              <a:t>CLICK TO EDIT 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29" name="Pladsholder til tekst 10"/>
          <p:cNvSpPr>
            <a:spLocks noGrp="1"/>
          </p:cNvSpPr>
          <p:nvPr>
            <p:ph type="body" sz="quarter" idx="12"/>
          </p:nvPr>
        </p:nvSpPr>
        <p:spPr>
          <a:xfrm>
            <a:off x="587375" y="2065337"/>
            <a:ext cx="4516438" cy="3243263"/>
          </a:xfrm>
        </p:spPr>
        <p:txBody>
          <a:bodyPr rtlCol="0"/>
          <a:lstStyle>
            <a:lvl1pPr marL="285750" indent="-285750">
              <a:buFontTx/>
              <a:buBlip>
                <a:blip r:embed="rId3"/>
              </a:buBlip>
              <a:defRPr/>
            </a:lvl1pPr>
          </a:lstStyle>
          <a:p>
            <a:pPr lvl="0" rtl="0"/>
            <a:r>
              <a:rPr lang="en-gb"/>
              <a:t>Rediger typografien i masterens</a:t>
            </a:r>
          </a:p>
        </p:txBody>
      </p:sp>
    </p:spTree>
    <p:extLst>
      <p:ext uri="{BB962C8B-B14F-4D97-AF65-F5344CB8AC3E}">
        <p14:creationId xmlns:p14="http://schemas.microsoft.com/office/powerpoint/2010/main" val="195738778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rtlCol="0"/>
          <a:lstStyle>
            <a:lvl1pPr>
              <a:defRPr sz="3600"/>
            </a:lvl1pPr>
          </a:lstStyle>
          <a:p>
            <a:pPr rtl="0"/>
            <a:r>
              <a:rPr lang="en-gb"/>
              <a:t>CLICK TO EDIT TITLE</a:t>
            </a:r>
          </a:p>
        </p:txBody>
      </p:sp>
      <p:sp>
        <p:nvSpPr>
          <p:cNvPr id="11" name="Pladsholder til diagram 10"/>
          <p:cNvSpPr>
            <a:spLocks noGrp="1"/>
          </p:cNvSpPr>
          <p:nvPr>
            <p:ph type="chart" sz="quarter" idx="12"/>
          </p:nvPr>
        </p:nvSpPr>
        <p:spPr>
          <a:xfrm>
            <a:off x="6096000" y="2262579"/>
            <a:ext cx="5524500" cy="3572737"/>
          </a:xfrm>
        </p:spPr>
        <p:txBody>
          <a:bodyPr rtlCol="0"/>
          <a:lstStyle/>
          <a:p>
            <a:pPr rtl="0"/>
            <a:endParaRPr lang="da-DK"/>
          </a:p>
        </p:txBody>
      </p:sp>
      <p:sp>
        <p:nvSpPr>
          <p:cNvPr id="13" name="Pladsholder til tekst 12"/>
          <p:cNvSpPr>
            <a:spLocks noGrp="1"/>
          </p:cNvSpPr>
          <p:nvPr>
            <p:ph type="body" sz="quarter" idx="13" hasCustomPrompt="1"/>
          </p:nvPr>
        </p:nvSpPr>
        <p:spPr>
          <a:xfrm>
            <a:off x="587375" y="2262579"/>
            <a:ext cx="4886992" cy="3572737"/>
          </a:xfrm>
        </p:spPr>
        <p:txBody>
          <a:bodyPr rtlCol="0">
            <a:normAutofit/>
          </a:bodyPr>
          <a:lstStyle>
            <a:lvl2pPr marL="285750" indent="-285750">
              <a:buFontTx/>
              <a:buBlip>
                <a:blip r:embed="rId2"/>
              </a:buBlip>
              <a:defRPr sz="1600" baseline="0"/>
            </a:lvl2pPr>
          </a:lstStyle>
          <a:p>
            <a:pPr lvl="1" rtl="0"/>
            <a:r>
              <a:rPr lang="en-gb"/>
              <a:t>INSERT TEXT</a:t>
            </a:r>
          </a:p>
        </p:txBody>
      </p:sp>
    </p:spTree>
    <p:extLst>
      <p:ext uri="{BB962C8B-B14F-4D97-AF65-F5344CB8AC3E}">
        <p14:creationId xmlns:p14="http://schemas.microsoft.com/office/powerpoint/2010/main" val="167703982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587374" y="359273"/>
            <a:ext cx="4490445" cy="1621619"/>
          </a:xfrm>
        </p:spPr>
        <p:txBody>
          <a:bodyPr rtlCol="0"/>
          <a:lstStyle>
            <a:lvl1pPr>
              <a:defRPr sz="3600"/>
            </a:lvl1pPr>
          </a:lstStyle>
          <a:p>
            <a:pPr rtl="0"/>
            <a:r>
              <a:rPr lang="en-gb"/>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862914150"/>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rtl="0"/>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6" name="Title 4"/>
          <p:cNvSpPr>
            <a:spLocks noGrp="1"/>
          </p:cNvSpPr>
          <p:nvPr>
            <p:ph type="title" hasCustomPrompt="1"/>
          </p:nvPr>
        </p:nvSpPr>
        <p:spPr>
          <a:xfrm>
            <a:off x="587374" y="373446"/>
            <a:ext cx="4683125" cy="1471230"/>
          </a:xfrm>
        </p:spPr>
        <p:txBody>
          <a:bodyPr rtlCol="0"/>
          <a:lstStyle>
            <a:lvl1pPr>
              <a:defRPr sz="3600">
                <a:solidFill>
                  <a:schemeClr val="bg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687094" cy="37655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pic>
        <p:nvPicPr>
          <p:cNvPr id="75" name="Billede 7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495" y="6396809"/>
            <a:ext cx="1172012" cy="293003"/>
          </a:xfrm>
          <a:prstGeom prst="rect">
            <a:avLst/>
          </a:prstGeom>
        </p:spPr>
      </p:pic>
    </p:spTree>
    <p:extLst>
      <p:ext uri="{BB962C8B-B14F-4D97-AF65-F5344CB8AC3E}">
        <p14:creationId xmlns:p14="http://schemas.microsoft.com/office/powerpoint/2010/main" val="15964647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rtl="0"/>
              <a:t>‹nr.›</a:t>
            </a:fld>
            <a:endParaRPr lang="en-US" dirty="0"/>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bg1"/>
                </a:solidFill>
              </a:defRPr>
            </a:lvl1pPr>
          </a:lstStyle>
          <a:p>
            <a:pPr rtl="0"/>
            <a:r>
              <a:rPr lang="en-gb"/>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pic>
        <p:nvPicPr>
          <p:cNvPr id="55" name="Billede 5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495" y="6396809"/>
            <a:ext cx="1172012" cy="293003"/>
          </a:xfrm>
          <a:prstGeom prst="rect">
            <a:avLst/>
          </a:prstGeom>
        </p:spPr>
      </p:pic>
    </p:spTree>
    <p:extLst>
      <p:ext uri="{BB962C8B-B14F-4D97-AF65-F5344CB8AC3E}">
        <p14:creationId xmlns:p14="http://schemas.microsoft.com/office/powerpoint/2010/main" val="129163095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6" name="Title 4"/>
          <p:cNvSpPr>
            <a:spLocks noGrp="1"/>
          </p:cNvSpPr>
          <p:nvPr>
            <p:ph type="title" hasCustomPrompt="1"/>
          </p:nvPr>
        </p:nvSpPr>
        <p:spPr>
          <a:xfrm>
            <a:off x="8031879" y="957753"/>
            <a:ext cx="3588621" cy="1272251"/>
          </a:xfrm>
        </p:spPr>
        <p:txBody>
          <a:bodyPr rtlCol="0"/>
          <a:lstStyle>
            <a:lvl1pPr>
              <a:defRPr sz="3600"/>
            </a:lvl1pPr>
          </a:lstStyle>
          <a:p>
            <a:pPr rtl="0"/>
            <a:r>
              <a:rPr lang="en-gb"/>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Tree>
    <p:extLst>
      <p:ext uri="{BB962C8B-B14F-4D97-AF65-F5344CB8AC3E}">
        <p14:creationId xmlns:p14="http://schemas.microsoft.com/office/powerpoint/2010/main" val="422998326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rtl="0"/>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10" name="Title 4"/>
          <p:cNvSpPr>
            <a:spLocks noGrp="1"/>
          </p:cNvSpPr>
          <p:nvPr>
            <p:ph type="title" hasCustomPrompt="1"/>
          </p:nvPr>
        </p:nvSpPr>
        <p:spPr>
          <a:xfrm>
            <a:off x="587375" y="357948"/>
            <a:ext cx="4229100" cy="1486727"/>
          </a:xfrm>
        </p:spPr>
        <p:txBody>
          <a:bodyPr rtlCol="0"/>
          <a:lstStyle>
            <a:lvl1pPr>
              <a:defRPr sz="3600"/>
            </a:lvl1pPr>
          </a:lstStyle>
          <a:p>
            <a:pPr rtl="0"/>
            <a:r>
              <a:rPr lang="en-gb"/>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Tree>
    <p:extLst>
      <p:ext uri="{BB962C8B-B14F-4D97-AF65-F5344CB8AC3E}">
        <p14:creationId xmlns:p14="http://schemas.microsoft.com/office/powerpoint/2010/main" val="3827455209"/>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25" name="Title 4"/>
          <p:cNvSpPr>
            <a:spLocks noGrp="1"/>
          </p:cNvSpPr>
          <p:nvPr>
            <p:ph type="title" hasCustomPrompt="1"/>
          </p:nvPr>
        </p:nvSpPr>
        <p:spPr>
          <a:xfrm>
            <a:off x="587375" y="357948"/>
            <a:ext cx="4229100" cy="1486727"/>
          </a:xfrm>
        </p:spPr>
        <p:txBody>
          <a:bodyPr rtlCol="0"/>
          <a:lstStyle>
            <a:lvl1pPr>
              <a:defRPr sz="3600"/>
            </a:lvl1pPr>
          </a:lstStyle>
          <a:p>
            <a:pPr rtl="0"/>
            <a:r>
              <a:rPr lang="en-gb"/>
              <a:t>CLICK TO EDIT TITLE</a:t>
            </a:r>
          </a:p>
        </p:txBody>
      </p:sp>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
        <p:nvSpPr>
          <p:cNvPr id="27"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rtl="0"/>
            <a:r>
              <a:rPr lang="en-gb" sz="600" b="1" spc="200">
                <a:latin typeface="+mn-lt"/>
              </a:rPr>
              <a:t>SIDE</a:t>
            </a:r>
          </a:p>
          <a:p>
            <a:pPr algn="r" rtl="0"/>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377067647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28" name="Pladsholder til tekst 3"/>
          <p:cNvSpPr>
            <a:spLocks noGrp="1"/>
          </p:cNvSpPr>
          <p:nvPr>
            <p:ph type="body" sz="quarter" idx="17" hasCustomPrompt="1"/>
          </p:nvPr>
        </p:nvSpPr>
        <p:spPr>
          <a:xfrm>
            <a:off x="8027662" y="2804344"/>
            <a:ext cx="3592838" cy="3222624"/>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3" name="Title 4"/>
          <p:cNvSpPr>
            <a:spLocks noGrp="1"/>
          </p:cNvSpPr>
          <p:nvPr>
            <p:ph type="title" hasCustomPrompt="1"/>
          </p:nvPr>
        </p:nvSpPr>
        <p:spPr>
          <a:xfrm>
            <a:off x="8027664" y="943460"/>
            <a:ext cx="3592836" cy="1621619"/>
          </a:xfrm>
        </p:spPr>
        <p:txBody>
          <a:bodyPr rtlCol="0"/>
          <a:lstStyle>
            <a:lvl1pPr>
              <a:defRPr sz="3600">
                <a:solidFill>
                  <a:schemeClr val="bg1"/>
                </a:solidFill>
              </a:defRPr>
            </a:lvl1pPr>
          </a:lstStyle>
          <a:p>
            <a:pPr rtl="0"/>
            <a:r>
              <a:rPr lang="en-gb"/>
              <a:t>CLICK TO EDIT TITLE</a:t>
            </a:r>
          </a:p>
        </p:txBody>
      </p:sp>
      <p:pic>
        <p:nvPicPr>
          <p:cNvPr id="54" name="Billede 53"/>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333440905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userDrawn="1">
  <p:cSld name="Blank w.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p>
        </p:txBody>
      </p:sp>
      <p:sp>
        <p:nvSpPr>
          <p:cNvPr id="5" name="Pladsholder til tekst 10"/>
          <p:cNvSpPr>
            <a:spLocks noGrp="1"/>
          </p:cNvSpPr>
          <p:nvPr>
            <p:ph type="body" sz="quarter" idx="12" hasCustomPrompt="1"/>
          </p:nvPr>
        </p:nvSpPr>
        <p:spPr>
          <a:xfrm>
            <a:off x="587375" y="2065337"/>
            <a:ext cx="10752512" cy="3703696"/>
          </a:xfrm>
        </p:spPr>
        <p:txBody>
          <a:bodyPr rtlCol="0"/>
          <a:lstStyle>
            <a:lvl1pPr marL="285750" indent="-285750">
              <a:buFontTx/>
              <a:buBlip>
                <a:blip r:embed="rId2"/>
              </a:buBlip>
              <a:defRPr/>
            </a:lvl1pPr>
          </a:lstStyle>
          <a:p>
            <a:pPr lvl="0" rtl="0"/>
            <a:r>
              <a:rPr lang="en-gb"/>
              <a:t>INSERT TEXT</a:t>
            </a:r>
          </a:p>
        </p:txBody>
      </p:sp>
    </p:spTree>
    <p:extLst>
      <p:ext uri="{BB962C8B-B14F-4D97-AF65-F5344CB8AC3E}">
        <p14:creationId xmlns:p14="http://schemas.microsoft.com/office/powerpoint/2010/main" val="22096447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cSld name="Tomt">
    <p:spTree>
      <p:nvGrpSpPr>
        <p:cNvPr id="1" name=""/>
        <p:cNvGrpSpPr/>
        <p:nvPr/>
      </p:nvGrpSpPr>
      <p:grpSpPr>
        <a:xfrm>
          <a:off x="0" y="0"/>
          <a:ext cx="0" cy="0"/>
          <a:chOff x="0" y="0"/>
          <a:chExt cx="0" cy="0"/>
        </a:xfrm>
      </p:grpSpPr>
      <p:sp>
        <p:nvSpPr>
          <p:cNvPr id="2" name="Pladsholder til dato 3"/>
          <p:cNvSpPr>
            <a:spLocks noGrp="1"/>
          </p:cNvSpPr>
          <p:nvPr>
            <p:ph type="dt" sz="half" idx="10"/>
          </p:nvPr>
        </p:nvSpPr>
        <p:spPr/>
        <p:txBody>
          <a:bodyPr/>
          <a:lstStyle>
            <a:lvl1pPr>
              <a:defRPr/>
            </a:lvl1pPr>
          </a:lstStyle>
          <a:p>
            <a:pPr>
              <a:defRPr/>
            </a:pPr>
            <a:endParaRPr lang="da-DK"/>
          </a:p>
        </p:txBody>
      </p:sp>
      <p:sp>
        <p:nvSpPr>
          <p:cNvPr id="3" name="Pladsholder til sidefod 4"/>
          <p:cNvSpPr>
            <a:spLocks noGrp="1"/>
          </p:cNvSpPr>
          <p:nvPr>
            <p:ph type="ftr" sz="quarter" idx="11"/>
          </p:nvPr>
        </p:nvSpPr>
        <p:spPr/>
        <p:txBody>
          <a:bodyPr/>
          <a:lstStyle>
            <a:lvl1pPr>
              <a:defRPr/>
            </a:lvl1pPr>
          </a:lstStyle>
          <a:p>
            <a:pPr>
              <a:defRPr/>
            </a:pPr>
            <a:endParaRPr lang="da-DK"/>
          </a:p>
        </p:txBody>
      </p:sp>
      <p:sp>
        <p:nvSpPr>
          <p:cNvPr id="4" name="Pladsholder til diasnummer 5"/>
          <p:cNvSpPr>
            <a:spLocks noGrp="1"/>
          </p:cNvSpPr>
          <p:nvPr>
            <p:ph type="sldNum" sz="quarter" idx="12"/>
          </p:nvPr>
        </p:nvSpPr>
        <p:spPr>
          <a:xfrm>
            <a:off x="11339887" y="593223"/>
            <a:ext cx="571468" cy="227164"/>
          </a:xfrm>
          <a:prstGeom prst="rect">
            <a:avLst/>
          </a:prstGeom>
        </p:spPr>
        <p:txBody>
          <a:bodyPr/>
          <a:lstStyle>
            <a:lvl1pPr>
              <a:defRPr/>
            </a:lvl1pPr>
          </a:lstStyle>
          <a:p>
            <a:pPr>
              <a:defRPr/>
            </a:pPr>
            <a:fld id="{A41F21F6-5077-42E8-A127-369873FCCBDF}" type="slidenum">
              <a:rPr lang="da-DK"/>
              <a:pPr>
                <a:defRPr/>
              </a:pPr>
              <a:t>‹nr.›</a:t>
            </a:fld>
            <a:endParaRPr lang="da-DK"/>
          </a:p>
        </p:txBody>
      </p:sp>
    </p:spTree>
    <p:extLst>
      <p:ext uri="{BB962C8B-B14F-4D97-AF65-F5344CB8AC3E}">
        <p14:creationId xmlns:p14="http://schemas.microsoft.com/office/powerpoint/2010/main" val="343993646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preserve="1" userDrawn="1">
  <p:cSld name="1_PBL">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2190026"/>
            <a:ext cx="353474" cy="2481169"/>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612897" y="2569661"/>
            <a:ext cx="3609473" cy="253916"/>
          </a:xfrm>
          <a:prstGeom prst="rect">
            <a:avLst/>
          </a:prstGeom>
          <a:noFill/>
        </p:spPr>
        <p:txBody>
          <a:bodyPr wrap="square" rtlCol="0">
            <a:spAutoFit/>
          </a:bodyPr>
          <a:lstStyle/>
          <a:p>
            <a:pPr rtl="0"/>
            <a:r>
              <a:rPr lang="en-gb" sz="1050" b="1" spc="300">
                <a:solidFill>
                  <a:schemeClr val="bg1"/>
                </a:solidFill>
              </a:rPr>
              <a:t>VIDENSAMARBEJDE</a:t>
            </a:r>
          </a:p>
        </p:txBody>
      </p:sp>
      <p:pic>
        <p:nvPicPr>
          <p:cNvPr id="53" name="Billede 52"/>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2354867253"/>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userDrawn="1">
  <p:cSld name="2_Helt blank">
    <p:spTree>
      <p:nvGrpSpPr>
        <p:cNvPr id="1" name=""/>
        <p:cNvGrpSpPr/>
        <p:nvPr/>
      </p:nvGrpSpPr>
      <p:grpSpPr>
        <a:xfrm>
          <a:off x="0" y="0"/>
          <a:ext cx="0" cy="0"/>
          <a:chOff x="0" y="0"/>
          <a:chExt cx="0" cy="0"/>
        </a:xfrm>
      </p:grpSpPr>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234606428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rtlCol="0"/>
          <a:lstStyle>
            <a:lvl1pPr algn="ctr">
              <a:defRPr sz="2800" baseline="0">
                <a:solidFill>
                  <a:schemeClr val="tx1"/>
                </a:solidFill>
                <a:latin typeface="+mn-lt"/>
              </a:defRPr>
            </a:lvl1pPr>
          </a:lstStyle>
          <a:p>
            <a:pPr rtl="0"/>
            <a:r>
              <a:rPr lang="en-gb"/>
              <a:t>AALBORG UNIVERSITET</a:t>
            </a:r>
            <a:br>
              <a:rPr lang="en-US" dirty="0"/>
            </a:br>
            <a:r>
              <a:rPr lang="en-gb"/>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rtlCol="0">
            <a:noAutofit/>
          </a:bodyPr>
          <a:lstStyle>
            <a:lvl1pPr marL="0" indent="0" algn="ctr">
              <a:buFontTx/>
              <a:buNone/>
              <a:defRPr sz="1800" spc="300" baseline="0"/>
            </a:lvl1pPr>
          </a:lstStyle>
          <a:p>
            <a:pPr lvl="0" rtl="0"/>
            <a:r>
              <a:rPr lang="en-gb"/>
              <a:t>AF NAVN NAVNESEN</a:t>
            </a:r>
          </a:p>
        </p:txBody>
      </p:sp>
      <p:pic>
        <p:nvPicPr>
          <p:cNvPr id="2" name="Billede 1"/>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875614366"/>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a:srcRect l="2931" r="60888"/>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2381706219"/>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a:extLst>
              <a:ext uri="{28A0092B-C50C-407E-A947-70E740481C1C}">
                <a14:useLocalDpi xmlns:a14="http://schemas.microsoft.com/office/drawing/2010/main" val="0"/>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3974405761"/>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a:extLst>
              <a:ext uri="{28A0092B-C50C-407E-A947-70E740481C1C}">
                <a14:useLocalDpi xmlns:a14="http://schemas.microsoft.com/office/drawing/2010/main" val="0"/>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3649288549"/>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870125068"/>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3062978873"/>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84993040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386230394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algn="ctr">
              <a:defRPr sz="1800" spc="300" baseline="0"/>
            </a:lvl1pPr>
          </a:lstStyle>
          <a:p>
            <a:pPr lvl="0"/>
            <a:r>
              <a:rPr lang="da-DK" dirty="0"/>
              <a:t>BY 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48846689"/>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835098816"/>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1893534461"/>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50904890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422290502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BREAK</a:t>
            </a:r>
            <a:br>
              <a:rPr lang="en-US" dirty="0"/>
            </a:br>
            <a:r>
              <a:rPr lang="en-gb"/>
              <a:t>HEADLINE</a:t>
            </a:r>
            <a:endParaRPr lang="en-US" dirty="0"/>
          </a:p>
        </p:txBody>
      </p:sp>
      <p:pic>
        <p:nvPicPr>
          <p:cNvPr id="87" name="Billede 8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9606" y="5911851"/>
            <a:ext cx="687388" cy="804747"/>
          </a:xfrm>
          <a:prstGeom prst="rect">
            <a:avLst/>
          </a:prstGeom>
        </p:spPr>
      </p:pic>
    </p:spTree>
    <p:extLst>
      <p:ext uri="{BB962C8B-B14F-4D97-AF65-F5344CB8AC3E}">
        <p14:creationId xmlns:p14="http://schemas.microsoft.com/office/powerpoint/2010/main" val="355350202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13" name="Pladsholder til tekst 12"/>
          <p:cNvSpPr>
            <a:spLocks noGrp="1"/>
          </p:cNvSpPr>
          <p:nvPr>
            <p:ph type="body" sz="quarter" idx="13" hasCustomPrompt="1"/>
          </p:nvPr>
        </p:nvSpPr>
        <p:spPr>
          <a:xfrm>
            <a:off x="587375" y="2216150"/>
            <a:ext cx="5108574" cy="3419473"/>
          </a:xfrm>
        </p:spPr>
        <p:txBody>
          <a:bodyPr>
            <a:normAutofit/>
          </a:bodyPr>
          <a:lstStyle>
            <a:lvl2pPr marL="285750" indent="-285750">
              <a:lnSpc>
                <a:spcPct val="120000"/>
              </a:lnSpc>
              <a:spcBef>
                <a:spcPts val="1000"/>
              </a:spcBef>
              <a:buFontTx/>
              <a:buBlip>
                <a:blip r:embed="rId2"/>
              </a:buBlip>
              <a:defRPr sz="1600" baseline="0"/>
            </a:lvl2pPr>
          </a:lstStyle>
          <a:p>
            <a:pPr lvl="1"/>
            <a:r>
              <a:rPr lang="da-DK" dirty="0" err="1"/>
              <a:t>Insert</a:t>
            </a:r>
            <a:r>
              <a:rPr lang="da-DK" dirty="0"/>
              <a:t> </a:t>
            </a:r>
            <a:r>
              <a:rPr lang="da-DK" dirty="0" err="1"/>
              <a:t>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418890662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165319477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p:nvPr>
        </p:nvSpPr>
        <p:spPr>
          <a:xfrm>
            <a:off x="587375" y="2065337"/>
            <a:ext cx="4516438" cy="3243263"/>
          </a:xfrm>
        </p:spPr>
        <p:txBody>
          <a:bodyPr/>
          <a:lstStyle>
            <a:lvl1pPr marL="285750" indent="-285750">
              <a:buFontTx/>
              <a:buBlip>
                <a:blip r:embed="rId3"/>
              </a:buBlip>
              <a:defRPr/>
            </a:lvl1pPr>
          </a:lstStyle>
          <a:p>
            <a:pPr lvl="0"/>
            <a:r>
              <a:rPr lang="da-DK" dirty="0"/>
              <a:t>Rediger typografien i masterens</a:t>
            </a:r>
          </a:p>
        </p:txBody>
      </p:sp>
    </p:spTree>
    <p:extLst>
      <p:ext uri="{BB962C8B-B14F-4D97-AF65-F5344CB8AC3E}">
        <p14:creationId xmlns:p14="http://schemas.microsoft.com/office/powerpoint/2010/main" val="411807228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endParaRPr lang="da-DK"/>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Tree>
    <p:extLst>
      <p:ext uri="{BB962C8B-B14F-4D97-AF65-F5344CB8AC3E}">
        <p14:creationId xmlns:p14="http://schemas.microsoft.com/office/powerpoint/2010/main" val="140041961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406502104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Tree>
    <p:extLst>
      <p:ext uri="{BB962C8B-B14F-4D97-AF65-F5344CB8AC3E}">
        <p14:creationId xmlns:p14="http://schemas.microsoft.com/office/powerpoint/2010/main" val="294065324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207803166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204041928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52906547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27"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203868116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endParaRPr lang="en-US" dirty="0"/>
          </a:p>
        </p:txBody>
      </p:sp>
      <p:sp>
        <p:nvSpPr>
          <p:cNvPr id="13" name="Pladsholder til tekst 12"/>
          <p:cNvSpPr>
            <a:spLocks noGrp="1"/>
          </p:cNvSpPr>
          <p:nvPr>
            <p:ph type="body" sz="quarter" idx="13" hasCustomPrompt="1"/>
          </p:nvPr>
        </p:nvSpPr>
        <p:spPr>
          <a:xfrm>
            <a:off x="587375" y="2216150"/>
            <a:ext cx="5108574" cy="3419473"/>
          </a:xfrm>
        </p:spPr>
        <p:txBody>
          <a:bodyPr rtlCol="0">
            <a:normAutofit/>
          </a:bodyPr>
          <a:lstStyle>
            <a:lvl2pPr marL="285750" indent="-285750">
              <a:lnSpc>
                <a:spcPct val="120000"/>
              </a:lnSpc>
              <a:spcBef>
                <a:spcPts val="1000"/>
              </a:spcBef>
              <a:buFontTx/>
              <a:buBlip>
                <a:blip r:embed="rId2"/>
              </a:buBlip>
              <a:defRPr sz="1600" baseline="0"/>
            </a:lvl2pPr>
          </a:lstStyle>
          <a:p>
            <a:pPr lvl="1" rtl="0"/>
            <a:r>
              <a:rPr lang="en-gb"/>
              <a:t>Insert 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Tree>
    <p:extLst>
      <p:ext uri="{BB962C8B-B14F-4D97-AF65-F5344CB8AC3E}">
        <p14:creationId xmlns:p14="http://schemas.microsoft.com/office/powerpoint/2010/main" val="347870294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lvl1pPr>
              <a:defRPr>
                <a:solidFill>
                  <a:schemeClr val="bg1">
                    <a:alpha val="70000"/>
                  </a:schemeClr>
                </a:solidFill>
              </a:defRPr>
            </a:lvl1pPr>
          </a:lstStyle>
          <a:p>
            <a:fld id="{D8D877B3-D348-4611-9BDB-C5374591D951}" type="slidenum">
              <a:rPr lang="en-US" smtClean="0"/>
              <a:pPr/>
              <a:t>‹nr.›</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spTree>
    <p:extLst>
      <p:ext uri="{BB962C8B-B14F-4D97-AF65-F5344CB8AC3E}">
        <p14:creationId xmlns:p14="http://schemas.microsoft.com/office/powerpoint/2010/main" val="252384467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505731" y="1155050"/>
            <a:ext cx="8091261" cy="369332"/>
          </a:xfrm>
          <a:prstGeom prst="rect">
            <a:avLst/>
          </a:prstGeom>
        </p:spPr>
        <p:txBody>
          <a:bodyPr wrap="square">
            <a:spAutoFit/>
          </a:bodyPr>
          <a:lstStyle/>
          <a:p>
            <a:r>
              <a:rPr lang="en-US" dirty="0">
                <a:solidFill>
                  <a:srgbClr val="DF6752"/>
                </a:solidFill>
              </a:rPr>
              <a:t>- SLET DETTE SLIDE, FØR DU FÆRDIGGØR PRÆSENTATIONEN</a:t>
            </a:r>
            <a:endParaRPr lang="da-DK" dirty="0">
              <a:solidFill>
                <a:srgbClr val="DF6752"/>
              </a:solidFill>
            </a:endParaRPr>
          </a:p>
        </p:txBody>
      </p:sp>
      <p:sp>
        <p:nvSpPr>
          <p:cNvPr id="5" name="Text Box 48"/>
          <p:cNvSpPr txBox="1">
            <a:spLocks noChangeArrowheads="1"/>
          </p:cNvSpPr>
          <p:nvPr userDrawn="1"/>
        </p:nvSpPr>
        <p:spPr bwMode="auto">
          <a:xfrm>
            <a:off x="587375" y="1960595"/>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Arial" charset="0"/>
                <a:ea typeface="+mn-ea"/>
                <a:cs typeface="Arial" panose="020B0604020202020204" pitchFamily="34" charset="0"/>
              </a:rPr>
              <a:t>SKRIFT</a:t>
            </a:r>
            <a:br>
              <a:rPr lang="da-DK" sz="1000" b="1" kern="1200" spc="300" noProof="1">
                <a:solidFill>
                  <a:schemeClr val="tx1"/>
                </a:solidFill>
                <a:latin typeface="Arial" charset="0"/>
                <a:ea typeface="+mn-ea"/>
                <a:cs typeface="Arial" panose="020B0604020202020204" pitchFamily="34" charset="0"/>
              </a:rPr>
            </a:br>
            <a:br>
              <a:rPr lang="da-DK" sz="1050" b="1" kern="1200" noProof="1">
                <a:solidFill>
                  <a:schemeClr val="tx1"/>
                </a:solidFill>
                <a:latin typeface="Arial" charset="0"/>
                <a:ea typeface="+mn-ea"/>
                <a:cs typeface="Arial" panose="020B0604020202020204" pitchFamily="34" charset="0"/>
              </a:rPr>
            </a:br>
            <a:r>
              <a:rPr lang="da-DK" altLang="da-DK" sz="900" b="0" kern="1200" noProof="1">
                <a:solidFill>
                  <a:schemeClr val="tx1"/>
                </a:solidFill>
                <a:latin typeface="Arial" charset="0"/>
                <a:ea typeface="+mn-ea"/>
                <a:cs typeface="Arial" panose="020B0604020202020204" pitchFamily="34" charset="0"/>
              </a:rPr>
              <a:t>AAU anvender vores</a:t>
            </a:r>
            <a:r>
              <a:rPr lang="da-DK" altLang="da-DK" sz="900" b="0" kern="1200" baseline="0" noProof="1">
                <a:solidFill>
                  <a:schemeClr val="tx1"/>
                </a:solidFill>
                <a:latin typeface="Arial" charset="0"/>
                <a:ea typeface="+mn-ea"/>
                <a:cs typeface="Arial" panose="020B0604020202020204" pitchFamily="34" charset="0"/>
              </a:rPr>
              <a:t> sekundære </a:t>
            </a:r>
            <a:r>
              <a:rPr lang="da-DK" altLang="da-DK" sz="900" b="0" kern="1200" noProof="1">
                <a:solidFill>
                  <a:schemeClr val="tx1"/>
                </a:solidFill>
                <a:latin typeface="Arial" charset="0"/>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1960595"/>
            <a:ext cx="2327618" cy="3821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da-DK" sz="900" b="0" kern="1200" noProof="1">
                <a:solidFill>
                  <a:schemeClr val="tx1"/>
                </a:solidFill>
                <a:latin typeface="Arial" charset="0"/>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Arial" charset="0"/>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1959811"/>
            <a:ext cx="2285301" cy="3565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Arial" charset="0"/>
                <a:ea typeface="+mn-ea"/>
                <a:cs typeface="Arial" panose="020B0604020202020204" pitchFamily="34" charset="0"/>
              </a:rPr>
              <a:t>INDSÆT BILLEDE</a:t>
            </a:r>
          </a:p>
          <a:p>
            <a:pPr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da-DK" sz="900" b="0" kern="1200" noProof="1">
                <a:solidFill>
                  <a:schemeClr val="tx1"/>
                </a:solidFill>
                <a:latin typeface="Arial" charset="0"/>
                <a:ea typeface="+mn-ea"/>
                <a:cs typeface="Arial" panose="020B0604020202020204" pitchFamily="34" charset="0"/>
              </a:rPr>
              <a:t>På layouts med billedholder: Klik på ikon og vælg </a:t>
            </a:r>
            <a:r>
              <a:rPr lang="da-DK" sz="900" b="1" kern="1200" noProof="1">
                <a:solidFill>
                  <a:schemeClr val="tx1"/>
                </a:solidFill>
                <a:latin typeface="Arial" charset="0"/>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Arial" charset="0"/>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j-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da-DK" sz="900" b="1" kern="1200" noProof="1">
                <a:solidFill>
                  <a:schemeClr val="tx1"/>
                </a:solidFill>
                <a:latin typeface="Arial" charset="0"/>
                <a:ea typeface="+mn-ea"/>
                <a:cs typeface="Arial" panose="020B0604020202020204" pitchFamily="34" charset="0"/>
              </a:rPr>
              <a:t>1</a:t>
            </a:r>
            <a:r>
              <a:rPr lang="da-DK" sz="900" b="0" kern="1200" noProof="1">
                <a:solidFill>
                  <a:schemeClr val="tx1"/>
                </a:solidFill>
                <a:latin typeface="Arial" charset="0"/>
                <a:ea typeface="+mn-ea"/>
                <a:cs typeface="Arial" panose="020B0604020202020204" pitchFamily="34" charset="0"/>
              </a:rPr>
              <a:t>. Klik </a:t>
            </a:r>
            <a:r>
              <a:rPr lang="da-DK" sz="900" b="1" kern="1200" noProof="1">
                <a:solidFill>
                  <a:schemeClr val="tx1"/>
                </a:solidFill>
                <a:latin typeface="Arial" charset="0"/>
                <a:ea typeface="+mn-ea"/>
                <a:cs typeface="Arial" panose="020B0604020202020204" pitchFamily="34" charset="0"/>
              </a:rPr>
              <a:t>Beskær</a:t>
            </a:r>
            <a:r>
              <a:rPr lang="da-DK" sz="900" b="0" kern="1200" noProof="1">
                <a:solidFill>
                  <a:schemeClr val="tx1"/>
                </a:solidFill>
                <a:latin typeface="Arial" charset="0"/>
                <a:ea typeface="+mn-ea"/>
                <a:cs typeface="Arial" panose="020B0604020202020204" pitchFamily="34" charset="0"/>
              </a:rPr>
              <a:t> </a:t>
            </a:r>
            <a:r>
              <a:rPr lang="da-DK" sz="900" b="0" i="1" kern="1200" noProof="1">
                <a:solidFill>
                  <a:schemeClr val="tx1"/>
                </a:solidFill>
                <a:latin typeface="Arial" charset="0"/>
                <a:ea typeface="+mn-ea"/>
                <a:cs typeface="Arial" panose="020B0604020202020204" pitchFamily="34" charset="0"/>
              </a:rPr>
              <a:t>(højreklik på billedet og tryk på ikonet som er vist til højre) </a:t>
            </a:r>
            <a:r>
              <a:rPr lang="da-DK" sz="900" b="0" kern="1200" noProof="1">
                <a:solidFill>
                  <a:schemeClr val="tx1"/>
                </a:solidFill>
                <a:latin typeface="Arial" charset="0"/>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2. </a:t>
            </a:r>
            <a:r>
              <a:rPr lang="da-DK" sz="900" b="0" kern="1200" noProof="1">
                <a:solidFill>
                  <a:schemeClr val="tx1"/>
                </a:solidFill>
                <a:latin typeface="Arial" charset="0"/>
                <a:ea typeface="+mn-ea"/>
                <a:cs typeface="Arial" panose="020B0604020202020204" pitchFamily="34" charset="0"/>
              </a:rPr>
              <a:t>Ønsker du at skalere billedet </a:t>
            </a:r>
            <a:r>
              <a:rPr lang="da-DK" sz="900" i="1" kern="1200" noProof="1">
                <a:solidFill>
                  <a:schemeClr val="tx1"/>
                </a:solidFill>
                <a:latin typeface="Arial" charset="0"/>
                <a:ea typeface="+mn-ea"/>
                <a:cs typeface="Arial" panose="020B0604020202020204" pitchFamily="34" charset="0"/>
              </a:rPr>
              <a:t>(ændre billedets størrelse uden at ændre dets proportioner)</a:t>
            </a:r>
            <a:r>
              <a:rPr lang="da-DK" sz="900" b="0" i="1" kern="1200" noProof="1">
                <a:solidFill>
                  <a:schemeClr val="tx1"/>
                </a:solidFill>
                <a:latin typeface="Arial" charset="0"/>
                <a:ea typeface="+mn-ea"/>
                <a:cs typeface="Arial" panose="020B0604020202020204" pitchFamily="34" charset="0"/>
              </a:rPr>
              <a:t>, </a:t>
            </a:r>
            <a:r>
              <a:rPr lang="da-DK" sz="900" b="0" kern="1200" noProof="1">
                <a:solidFill>
                  <a:schemeClr val="tx1"/>
                </a:solidFill>
                <a:latin typeface="Arial" charset="0"/>
                <a:ea typeface="+mn-ea"/>
                <a:cs typeface="Arial" panose="020B0604020202020204" pitchFamily="34" charset="0"/>
              </a:rPr>
              <a:t>så hold </a:t>
            </a:r>
            <a:r>
              <a:rPr lang="da-DK" sz="900" b="1" kern="1200" noProof="1">
                <a:solidFill>
                  <a:schemeClr val="tx1"/>
                </a:solidFill>
                <a:latin typeface="Arial" charset="0"/>
                <a:ea typeface="+mn-ea"/>
                <a:cs typeface="Arial" panose="020B0604020202020204" pitchFamily="34" charset="0"/>
              </a:rPr>
              <a:t>SHIFT</a:t>
            </a:r>
            <a:r>
              <a:rPr lang="da-DK" sz="900" b="0" kern="1200" noProof="1">
                <a:solidFill>
                  <a:schemeClr val="tx1"/>
                </a:solidFill>
                <a:latin typeface="Arial" charset="0"/>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3. </a:t>
            </a:r>
            <a:r>
              <a:rPr lang="da-DK" sz="900" b="0" kern="1200" noProof="1">
                <a:solidFill>
                  <a:schemeClr val="tx1"/>
                </a:solidFill>
                <a:latin typeface="Arial" charset="0"/>
                <a:ea typeface="+mn-ea"/>
                <a:cs typeface="Arial" panose="020B0604020202020204" pitchFamily="34" charset="0"/>
              </a:rPr>
              <a:t>Højreklik på billedet og vælg </a:t>
            </a:r>
            <a:r>
              <a:rPr lang="da-DK" sz="900" b="1" kern="1200" noProof="1">
                <a:solidFill>
                  <a:schemeClr val="tx1"/>
                </a:solidFill>
                <a:latin typeface="Arial" charset="0"/>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Tip: </a:t>
            </a:r>
            <a:r>
              <a:rPr lang="da-DK" sz="900" b="0" kern="1200" noProof="1">
                <a:solidFill>
                  <a:schemeClr val="tx1"/>
                </a:solidFill>
                <a:latin typeface="Arial" charset="0"/>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Arial" charset="0"/>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936014"/>
            <a:ext cx="2517848" cy="58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br>
              <a:rPr lang="da-DK" sz="900" b="1" noProof="1">
                <a:solidFill>
                  <a:schemeClr val="tx1"/>
                </a:solidFill>
                <a:latin typeface="+mn-lt"/>
                <a:cs typeface="Arial" panose="020B0604020202020204" pitchFamily="34" charset="0"/>
              </a:rPr>
            </a:b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j-lt"/>
              <a:cs typeface="Arial" panose="020B0604020202020204" pitchFamily="34" charset="0"/>
            </a:endParaRPr>
          </a:p>
        </p:txBody>
      </p:sp>
      <p:sp>
        <p:nvSpPr>
          <p:cNvPr id="16" name="Text Box 48"/>
          <p:cNvSpPr txBox="1">
            <a:spLocks noChangeArrowheads="1"/>
          </p:cNvSpPr>
          <p:nvPr userDrawn="1"/>
        </p:nvSpPr>
        <p:spPr bwMode="auto">
          <a:xfrm>
            <a:off x="3428374" y="1959811"/>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Arial" charset="0"/>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Arial" charset="0"/>
                <a:ea typeface="+mn-ea"/>
                <a:cs typeface="Arial" panose="020B0604020202020204" pitchFamily="34" charset="0"/>
              </a:rPr>
              <a:t> </a:t>
            </a:r>
            <a:br>
              <a:rPr lang="da-DK" sz="800" b="1" kern="1200" noProof="1">
                <a:solidFill>
                  <a:schemeClr val="tx1"/>
                </a:solidFill>
                <a:latin typeface="Arial" charset="0"/>
                <a:ea typeface="+mn-ea"/>
                <a:cs typeface="Arial" panose="020B0604020202020204" pitchFamily="34" charset="0"/>
              </a:rPr>
            </a:br>
            <a:r>
              <a:rPr lang="da-DK" altLang="da-DK" sz="900" b="1" kern="1200" noProof="1">
                <a:solidFill>
                  <a:schemeClr val="tx1"/>
                </a:solidFill>
                <a:latin typeface="Arial" charset="0"/>
                <a:ea typeface="+mn-ea"/>
                <a:cs typeface="Arial" panose="020B0604020202020204" pitchFamily="34" charset="0"/>
              </a:rPr>
              <a:t>1. </a:t>
            </a:r>
            <a:r>
              <a:rPr lang="da-DK" altLang="da-DK" sz="900" kern="1200" noProof="1">
                <a:solidFill>
                  <a:schemeClr val="tx1"/>
                </a:solidFill>
                <a:latin typeface="Arial" charset="0"/>
                <a:ea typeface="+mn-ea"/>
                <a:cs typeface="Arial" panose="020B0604020202020204" pitchFamily="34" charset="0"/>
              </a:rPr>
              <a:t>Klik på </a:t>
            </a:r>
            <a:r>
              <a:rPr lang="da-DK" altLang="da-DK" sz="900" b="1" kern="1200" noProof="1">
                <a:solidFill>
                  <a:schemeClr val="tx1"/>
                </a:solidFill>
                <a:latin typeface="Arial" charset="0"/>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Arial" charset="0"/>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Arial" charset="0"/>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Arial" charset="0"/>
                <a:ea typeface="+mn-ea"/>
                <a:cs typeface="Arial" panose="020B0604020202020204" pitchFamily="34" charset="0"/>
              </a:rPr>
              <a:t>For at få et ensartet udtryk i vores præsentationer er der</a:t>
            </a:r>
            <a:r>
              <a:rPr lang="da-DK" sz="900" b="0" kern="1200" baseline="0" noProof="1">
                <a:solidFill>
                  <a:schemeClr val="tx1"/>
                </a:solidFill>
                <a:latin typeface="Arial" charset="0"/>
                <a:ea typeface="+mn-ea"/>
                <a:cs typeface="Arial" panose="020B0604020202020204" pitchFamily="34" charset="0"/>
              </a:rPr>
              <a:t> guidelines i form af </a:t>
            </a:r>
            <a:r>
              <a:rPr lang="da-DK" sz="900" b="1" kern="1200" baseline="0" noProof="1">
                <a:solidFill>
                  <a:schemeClr val="tx1"/>
                </a:solidFill>
                <a:latin typeface="Arial" charset="0"/>
                <a:ea typeface="+mn-ea"/>
                <a:cs typeface="Arial" panose="020B0604020202020204" pitchFamily="34" charset="0"/>
              </a:rPr>
              <a:t>Hjælpelinjer. </a:t>
            </a:r>
            <a:r>
              <a:rPr lang="da-DK" sz="900" b="0" kern="1200" baseline="0" noProof="1">
                <a:solidFill>
                  <a:schemeClr val="tx1"/>
                </a:solidFill>
                <a:latin typeface="Arial" charset="0"/>
                <a:ea typeface="+mn-ea"/>
                <a:cs typeface="Arial" panose="020B0604020202020204" pitchFamily="34" charset="0"/>
              </a:rPr>
              <a:t>For at se disse: </a:t>
            </a:r>
            <a:endParaRPr lang="da-DK" sz="900" b="0" kern="1200" noProof="1">
              <a:solidFill>
                <a:schemeClr val="tx1"/>
              </a:solidFill>
              <a:latin typeface="Arial" charset="0"/>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1. </a:t>
            </a:r>
            <a:r>
              <a:rPr lang="da-DK" sz="900" b="0" kern="1200" noProof="1">
                <a:solidFill>
                  <a:schemeClr val="tx1"/>
                </a:solidFill>
                <a:latin typeface="Arial" charset="0"/>
                <a:ea typeface="+mn-ea"/>
                <a:cs typeface="Arial" panose="020B0604020202020204" pitchFamily="34" charset="0"/>
              </a:rPr>
              <a:t>Klik på </a:t>
            </a:r>
            <a:r>
              <a:rPr lang="da-DK" sz="900" b="1" kern="1200" noProof="1">
                <a:solidFill>
                  <a:schemeClr val="tx1"/>
                </a:solidFill>
                <a:latin typeface="Arial" charset="0"/>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2. </a:t>
            </a:r>
            <a:r>
              <a:rPr lang="da-DK" sz="900" b="0" kern="1200" noProof="1">
                <a:solidFill>
                  <a:schemeClr val="tx1"/>
                </a:solidFill>
                <a:latin typeface="Arial" charset="0"/>
                <a:ea typeface="+mn-ea"/>
                <a:cs typeface="Arial" panose="020B0604020202020204" pitchFamily="34" charset="0"/>
              </a:rPr>
              <a:t>Vælg </a:t>
            </a:r>
            <a:r>
              <a:rPr lang="da-DK" sz="900" b="1" kern="1200" noProof="1">
                <a:solidFill>
                  <a:schemeClr val="tx1"/>
                </a:solidFill>
                <a:latin typeface="Arial" charset="0"/>
                <a:ea typeface="+mn-ea"/>
                <a:cs typeface="Arial" panose="020B0604020202020204" pitchFamily="34" charset="0"/>
              </a:rPr>
              <a:t>Gitterlinjer</a:t>
            </a:r>
            <a:r>
              <a:rPr lang="da-DK" sz="900" b="0" kern="1200" noProof="1">
                <a:solidFill>
                  <a:schemeClr val="tx1"/>
                </a:solidFill>
                <a:latin typeface="Arial" charset="0"/>
                <a:ea typeface="+mn-ea"/>
                <a:cs typeface="Arial" panose="020B0604020202020204" pitchFamily="34" charset="0"/>
              </a:rPr>
              <a:t> og/eller </a:t>
            </a:r>
            <a:r>
              <a:rPr lang="da-DK" sz="900" b="1" kern="1200" noProof="1">
                <a:solidFill>
                  <a:schemeClr val="tx1"/>
                </a:solidFill>
                <a:latin typeface="Arial" charset="0"/>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Arial" charset="0"/>
                <a:ea typeface="+mn-ea"/>
                <a:cs typeface="Arial" panose="020B0604020202020204" pitchFamily="34" charset="0"/>
              </a:rPr>
              <a:t>Tip: </a:t>
            </a:r>
            <a:r>
              <a:rPr lang="da-DK" sz="900" b="0" kern="1200" noProof="1">
                <a:solidFill>
                  <a:srgbClr val="DF6752"/>
                </a:solidFill>
                <a:latin typeface="Arial" charset="0"/>
                <a:ea typeface="+mn-ea"/>
                <a:cs typeface="Arial" panose="020B0604020202020204" pitchFamily="34" charset="0"/>
              </a:rPr>
              <a:t>Tryk </a:t>
            </a:r>
            <a:r>
              <a:rPr lang="da-DK" sz="900" b="1" kern="1200" noProof="1">
                <a:solidFill>
                  <a:srgbClr val="DF6752"/>
                </a:solidFill>
                <a:latin typeface="Arial" charset="0"/>
                <a:ea typeface="+mn-ea"/>
                <a:cs typeface="Arial" panose="020B0604020202020204" pitchFamily="34" charset="0"/>
              </a:rPr>
              <a:t>Alt + F9</a:t>
            </a:r>
            <a:r>
              <a:rPr lang="da-DK" sz="900" b="0" kern="1200" noProof="1">
                <a:solidFill>
                  <a:srgbClr val="DF6752"/>
                </a:solidFill>
                <a:latin typeface="Arial" charset="0"/>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241762"/>
            <a:ext cx="368254"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658525"/>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1" y="2621888"/>
            <a:ext cx="319516" cy="568784"/>
          </a:xfrm>
          <a:prstGeom prst="rect">
            <a:avLst/>
          </a:prstGeom>
        </p:spPr>
      </p:pic>
      <p:sp>
        <p:nvSpPr>
          <p:cNvPr id="22" name="Rektangel 21"/>
          <p:cNvSpPr/>
          <p:nvPr userDrawn="1"/>
        </p:nvSpPr>
        <p:spPr>
          <a:xfrm>
            <a:off x="509551" y="510317"/>
            <a:ext cx="6096000" cy="1200329"/>
          </a:xfrm>
          <a:prstGeom prst="rect">
            <a:avLst/>
          </a:prstGeom>
        </p:spPr>
        <p:txBody>
          <a:bodyPr>
            <a:spAutoFit/>
          </a:bodyPr>
          <a:lstStyle/>
          <a:p>
            <a:r>
              <a:rPr lang="en-US" sz="3600" b="1" spc="300" dirty="0"/>
              <a:t>BRUGERGUIDE</a:t>
            </a:r>
            <a:br>
              <a:rPr lang="en-US" sz="3600" b="1" spc="300" dirty="0"/>
            </a:br>
            <a:endParaRPr lang="da-DK" sz="3600" b="1" spc="300" dirty="0"/>
          </a:p>
        </p:txBody>
      </p:sp>
    </p:spTree>
    <p:extLst>
      <p:ext uri="{BB962C8B-B14F-4D97-AF65-F5344CB8AC3E}">
        <p14:creationId xmlns:p14="http://schemas.microsoft.com/office/powerpoint/2010/main" val="69674609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a:t>AALBORG UNIVERSITET</a:t>
            </a:r>
            <a:br>
              <a:rPr lang="en-US"/>
            </a:br>
            <a:r>
              <a:rPr lang="en-US"/>
              <a:t>OVERSKRIFT</a:t>
            </a:r>
            <a:endParaRPr lang="en-US" dirty="0"/>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a:t>AF </a:t>
            </a:r>
            <a:r>
              <a:rPr lang="da-DK" dirty="0"/>
              <a:t>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0677758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a:t>PAUSE</a:t>
            </a:r>
            <a:br>
              <a:rPr lang="en-US"/>
            </a:br>
            <a:r>
              <a:rPr lang="en-US"/>
              <a:t>OVERSKRIFT</a:t>
            </a:r>
            <a:endParaRPr lang="en-US" dirty="0"/>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86239284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49879" cy="1474385"/>
          </a:xfrm>
        </p:spPr>
        <p:txBody>
          <a:bodyPr/>
          <a:lstStyle>
            <a:lvl1pPr>
              <a:defRPr sz="3600" baseline="0"/>
            </a:lvl1pPr>
          </a:lstStyle>
          <a:p>
            <a:r>
              <a:rPr lang="en-US"/>
              <a:t>KLIK HER FOR AT ÆNDRE TITEL</a:t>
            </a:r>
            <a:endParaRPr lang="en-US" dirty="0"/>
          </a:p>
        </p:txBody>
      </p:sp>
      <p:sp>
        <p:nvSpPr>
          <p:cNvPr id="5" name="Pladsholder til tekst 10"/>
          <p:cNvSpPr>
            <a:spLocks noGrp="1"/>
          </p:cNvSpPr>
          <p:nvPr>
            <p:ph type="body" sz="quarter" idx="12" hasCustomPrompt="1"/>
          </p:nvPr>
        </p:nvSpPr>
        <p:spPr>
          <a:xfrm>
            <a:off x="587375" y="2065337"/>
            <a:ext cx="10620094" cy="3704284"/>
          </a:xfrm>
        </p:spPr>
        <p:txBody>
          <a:bodyPr/>
          <a:lstStyle>
            <a:lvl1pPr marL="285750" indent="-285750">
              <a:buFontTx/>
              <a:buBlip>
                <a:blip r:embed="rId2"/>
              </a:buBlip>
              <a:defRPr/>
            </a:lvl1pPr>
          </a:lstStyle>
          <a:p>
            <a:pPr lvl="0"/>
            <a:r>
              <a:rPr lang="da-DK"/>
              <a:t>Indsæt bullets</a:t>
            </a:r>
            <a:endParaRPr lang="da-DK" dirty="0"/>
          </a:p>
        </p:txBody>
      </p:sp>
    </p:spTree>
    <p:extLst>
      <p:ext uri="{BB962C8B-B14F-4D97-AF65-F5344CB8AC3E}">
        <p14:creationId xmlns:p14="http://schemas.microsoft.com/office/powerpoint/2010/main" val="348963360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a:t>KLIK HER FOR AT ÆNDRE TITEL</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587375" y="2065337"/>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Tree>
    <p:extLst>
      <p:ext uri="{BB962C8B-B14F-4D97-AF65-F5344CB8AC3E}">
        <p14:creationId xmlns:p14="http://schemas.microsoft.com/office/powerpoint/2010/main" val="77433863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a:t>KLIK HER FOR AT ÆNDRE TITEL</a:t>
            </a:r>
            <a:endParaRPr lang="en-US" dirty="0"/>
          </a:p>
        </p:txBody>
      </p:sp>
      <p:sp>
        <p:nvSpPr>
          <p:cNvPr id="11" name="Pladsholder til diagram 10"/>
          <p:cNvSpPr>
            <a:spLocks noGrp="1"/>
          </p:cNvSpPr>
          <p:nvPr>
            <p:ph type="chart" sz="quarter" idx="12"/>
          </p:nvPr>
        </p:nvSpPr>
        <p:spPr>
          <a:xfrm>
            <a:off x="6096000" y="2262579"/>
            <a:ext cx="5524500"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Tree>
    <p:extLst>
      <p:ext uri="{BB962C8B-B14F-4D97-AF65-F5344CB8AC3E}">
        <p14:creationId xmlns:p14="http://schemas.microsoft.com/office/powerpoint/2010/main" val="269200075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Tree>
    <p:extLst>
      <p:ext uri="{BB962C8B-B14F-4D97-AF65-F5344CB8AC3E}">
        <p14:creationId xmlns:p14="http://schemas.microsoft.com/office/powerpoint/2010/main" val="260025253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Stor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8" y="957753"/>
            <a:ext cx="3879477" cy="1987748"/>
          </a:xfrm>
        </p:spPr>
        <p:txBody>
          <a:bodyPr/>
          <a:lstStyle>
            <a:lvl1pPr>
              <a:defRPr sz="3600"/>
            </a:lvl1pPr>
          </a:lstStyle>
          <a:p>
            <a:r>
              <a:rPr lang="en-US"/>
              <a:t>KLIK HER FOR AT ÆNDRE TITEL</a:t>
            </a:r>
            <a:endParaRPr lang="en-US" dirty="0"/>
          </a:p>
        </p:txBody>
      </p:sp>
      <p:sp>
        <p:nvSpPr>
          <p:cNvPr id="7" name="Pladsholder til tekst 3"/>
          <p:cNvSpPr>
            <a:spLocks noGrp="1"/>
          </p:cNvSpPr>
          <p:nvPr>
            <p:ph type="body" sz="quarter" idx="12" hasCustomPrompt="1"/>
          </p:nvPr>
        </p:nvSpPr>
        <p:spPr>
          <a:xfrm>
            <a:off x="8031879" y="3199593"/>
            <a:ext cx="3588621" cy="2982722"/>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412361546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4" y="357948"/>
            <a:ext cx="4542975" cy="1486727"/>
          </a:xfrm>
        </p:spPr>
        <p:txBody>
          <a:bodyPr/>
          <a:lstStyle>
            <a:lvl1pPr>
              <a:defRPr sz="3600"/>
            </a:lvl1pPr>
          </a:lstStyle>
          <a:p>
            <a:r>
              <a:rPr lang="en-US"/>
              <a:t>KLIK HER FOR AT ÆNDRE TITEL</a:t>
            </a:r>
            <a:endParaRPr lang="en-US" dirty="0"/>
          </a:p>
        </p:txBody>
      </p:sp>
      <p:sp>
        <p:nvSpPr>
          <p:cNvPr id="7" name="Pladsholder til tekst 3"/>
          <p:cNvSpPr>
            <a:spLocks noGrp="1"/>
          </p:cNvSpPr>
          <p:nvPr>
            <p:ph type="body" sz="quarter" idx="15" hasCustomPrompt="1"/>
          </p:nvPr>
        </p:nvSpPr>
        <p:spPr>
          <a:xfrm>
            <a:off x="587375" y="2127154"/>
            <a:ext cx="4542974" cy="3575409"/>
          </a:xfrm>
        </p:spPr>
        <p:txBody>
          <a:bodyPr/>
          <a:lstStyle>
            <a:lvl1pPr marL="285750" indent="-285750">
              <a:lnSpc>
                <a:spcPct val="100000"/>
              </a:lnSpc>
              <a:spcBef>
                <a:spcPts val="600"/>
              </a:spcBef>
              <a:buFontTx/>
              <a:buBlip>
                <a:blip r:embed="rId2"/>
              </a:buBlip>
              <a:defRPr sz="1600" baseline="0"/>
            </a:lvl1pPr>
          </a:lstStyle>
          <a:p>
            <a:pPr lvl="0"/>
            <a:r>
              <a:rPr lang="da-DK"/>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251214210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endParaRPr lang="en-US" dirty="0"/>
          </a:p>
        </p:txBody>
      </p:sp>
    </p:spTree>
    <p:extLst>
      <p:ext uri="{BB962C8B-B14F-4D97-AF65-F5344CB8AC3E}">
        <p14:creationId xmlns:p14="http://schemas.microsoft.com/office/powerpoint/2010/main" val="2521269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1 x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lvl1pPr>
              <a:defRPr>
                <a:solidFill>
                  <a:schemeClr val="accent1">
                    <a:alpha val="70000"/>
                  </a:schemeClr>
                </a:solidFill>
              </a:defRPr>
            </a:lvl1pPr>
          </a:lstStyle>
          <a:p>
            <a:fld id="{D8D877B3-D348-4611-9BDB-C5374591D951}" type="slidenum">
              <a:rPr lang="en-US" smtClean="0"/>
              <a:pPr/>
              <a:t>‹nr.›</a:t>
            </a:fld>
            <a:endParaRPr lang="en-US" dirty="0"/>
          </a:p>
        </p:txBody>
      </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grpSp>
        <p:nvGrpSpPr>
          <p:cNvPr id="54" name="Gruppe 53"/>
          <p:cNvGrpSpPr/>
          <p:nvPr userDrawn="1"/>
        </p:nvGrpSpPr>
        <p:grpSpPr>
          <a:xfrm>
            <a:off x="4733281" y="657225"/>
            <a:ext cx="405154"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75" name="Title 4"/>
          <p:cNvSpPr>
            <a:spLocks noGrp="1"/>
          </p:cNvSpPr>
          <p:nvPr>
            <p:ph type="title" hasCustomPrompt="1"/>
          </p:nvPr>
        </p:nvSpPr>
        <p:spPr>
          <a:xfrm>
            <a:off x="5324157" y="359273"/>
            <a:ext cx="4490445" cy="1621619"/>
          </a:xfrm>
        </p:spPr>
        <p:txBody>
          <a:bodyPr/>
          <a:lstStyle>
            <a:lvl1pPr>
              <a:defRPr sz="3600"/>
            </a:lvl1pPr>
          </a:lstStyle>
          <a:p>
            <a:r>
              <a:rPr lang="en-US"/>
              <a:t>KLIK HER FOR AT ÆNDRE TITEL</a:t>
            </a:r>
            <a:endParaRPr lang="en-US" dirty="0"/>
          </a:p>
        </p:txBody>
      </p:sp>
      <p:sp>
        <p:nvSpPr>
          <p:cNvPr id="76" name="Pladsholder til tekst 3"/>
          <p:cNvSpPr>
            <a:spLocks noGrp="1"/>
          </p:cNvSpPr>
          <p:nvPr>
            <p:ph type="body" sz="quarter" idx="12" hasCustomPrompt="1"/>
          </p:nvPr>
        </p:nvSpPr>
        <p:spPr>
          <a:xfrm>
            <a:off x="5324158"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346829279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243539386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129616926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lvl1pPr>
              <a:defRPr>
                <a:solidFill>
                  <a:schemeClr val="bg1">
                    <a:alpha val="70000"/>
                  </a:schemeClr>
                </a:solidFill>
              </a:defRPr>
            </a:lvl1pPr>
          </a:lstStyle>
          <a:p>
            <a:fld id="{D8D877B3-D348-4611-9BDB-C5374591D951}" type="slidenum">
              <a:rPr lang="en-US" smtClean="0"/>
              <a:pPr/>
              <a:t>‹nr.›</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spTree>
    <p:extLst>
      <p:ext uri="{BB962C8B-B14F-4D97-AF65-F5344CB8AC3E}">
        <p14:creationId xmlns:p14="http://schemas.microsoft.com/office/powerpoint/2010/main" val="403118825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345147159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userDrawn="1">
  <p:cSld name="Helt blank">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grpSp>
        <p:nvGrpSpPr>
          <p:cNvPr id="5" name="Gruppe 4"/>
          <p:cNvGrpSpPr/>
          <p:nvPr userDrawn="1"/>
        </p:nvGrpSpPr>
        <p:grpSpPr>
          <a:xfrm>
            <a:off x="-3502" y="657225"/>
            <a:ext cx="405154" cy="1182460"/>
            <a:chOff x="320675" y="2816225"/>
            <a:chExt cx="350838" cy="1023938"/>
          </a:xfrm>
          <a:solidFill>
            <a:schemeClr val="tx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194948300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185718606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505731" y="1155050"/>
            <a:ext cx="8091261" cy="369332"/>
          </a:xfrm>
          <a:prstGeom prst="rect">
            <a:avLst/>
          </a:prstGeom>
        </p:spPr>
        <p:txBody>
          <a:bodyPr wrap="square" rtlCol="0">
            <a:spAutoFit/>
          </a:bodyPr>
          <a:lstStyle/>
          <a:p>
            <a:pPr rtl="0"/>
            <a:r>
              <a:rPr lang="en-gb">
                <a:solidFill>
                  <a:srgbClr val="DF6752"/>
                </a:solidFill>
              </a:rPr>
              <a:t>- SLET DETTE SLIDE, FØR DU FÆRDIGGØR PRÆSENTATIONEN</a:t>
            </a:r>
            <a:endParaRPr lang="da-DK" dirty="0">
              <a:solidFill>
                <a:srgbClr val="DF6752"/>
              </a:solidFill>
            </a:endParaRPr>
          </a:p>
        </p:txBody>
      </p:sp>
      <p:sp>
        <p:nvSpPr>
          <p:cNvPr id="5" name="Text Box 48"/>
          <p:cNvSpPr txBox="1">
            <a:spLocks noChangeArrowheads="1"/>
          </p:cNvSpPr>
          <p:nvPr userDrawn="1"/>
        </p:nvSpPr>
        <p:spPr bwMode="auto">
          <a:xfrm>
            <a:off x="587375" y="1960595"/>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600"/>
              </a:spcAft>
              <a:defRPr/>
            </a:pPr>
            <a:r>
              <a:rPr lang="en-gb"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en-gb" sz="900" b="0">
                <a:effectLst/>
                <a:latin typeface="+mn-lt"/>
                <a:ea typeface="Calibri" panose="020F0502020204030204" pitchFamily="34" charset="0"/>
                <a:cs typeface="Times New Roman" panose="02020603050405020304" pitchFamily="18" charset="0"/>
              </a:rPr>
              <a:t>Når du åbner PowerPoint på din pc, kan du vælge mellem to skabeloner i 16:9-format med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rtl="0">
              <a:lnSpc>
                <a:spcPct val="100000"/>
              </a:lnSpc>
              <a:spcAft>
                <a:spcPts val="1000"/>
              </a:spcAft>
            </a:pPr>
            <a:r>
              <a:rPr lang="en-gb" sz="900" b="0">
                <a:effectLst/>
                <a:latin typeface="+mn-lt"/>
                <a:ea typeface="Calibri" panose="020F0502020204030204" pitchFamily="34" charset="0"/>
                <a:cs typeface="Times New Roman" panose="02020603050405020304" pitchFamily="18" charset="0"/>
              </a:rPr>
              <a:t>Det er også muligt at hente PowerPoint-skabelonerne på: </a:t>
            </a:r>
            <a:r>
              <a:rPr lang="en-gb" sz="900" b="0">
                <a:effectLst/>
                <a:latin typeface="+mn-lt"/>
                <a:ea typeface="Calibri" panose="020F0502020204030204" pitchFamily="34" charset="0"/>
                <a:cs typeface="Times New Roman" panose="02020603050405020304" pitchFamily="18" charset="0"/>
                <a:hlinkClick r:id="rId2"/>
              </a:rPr>
              <a:t>www.design.aau.dk/skabeloner/powerpoint</a:t>
            </a:r>
            <a:r>
              <a:rPr lang="en-gb" sz="900" b="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en-gb" sz="1000" b="1" kern="1200" spc="300" noProof="1">
                <a:solidFill>
                  <a:schemeClr val="tx1"/>
                </a:solidFill>
                <a:latin typeface="Arial" charset="0"/>
                <a:ea typeface="+mn-ea"/>
                <a:cs typeface="Arial" panose="020B0604020202020204" pitchFamily="34" charset="0"/>
              </a:rPr>
              <a:t>SKRIFT</a:t>
            </a:r>
            <a:br>
              <a:rPr lang="da-DK" sz="1000" b="1" kern="1200" spc="300" noProof="1">
                <a:solidFill>
                  <a:schemeClr val="tx1"/>
                </a:solidFill>
                <a:latin typeface="Arial" charset="0"/>
                <a:ea typeface="+mn-ea"/>
                <a:cs typeface="Arial" panose="020B0604020202020204" pitchFamily="34" charset="0"/>
              </a:rPr>
            </a:br>
            <a:br>
              <a:rPr lang="da-DK" sz="105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AAU anvender vores sekundære skrifttype Arial i PowerPoint-præsentationer.</a:t>
            </a:r>
          </a:p>
          <a:p>
            <a:pPr rtl="0">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1960595"/>
            <a:ext cx="2327618" cy="3821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mn-lt"/>
                <a:ea typeface="+mn-ea"/>
                <a:cs typeface="Arial" panose="020B0604020202020204" pitchFamily="34" charset="0"/>
              </a:rPr>
              <a:t>SKABELONENS FARVER</a:t>
            </a:r>
          </a:p>
          <a:p>
            <a:pPr rtl="0"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Du kan vælge mellem en række farver til baggrunde og grafer.</a:t>
            </a: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Højreklik på den flade, du vil skifte farve på, og derefter malerbøtte-ikonet (Fyldfarve til figur)</a:t>
            </a:r>
          </a:p>
          <a:p>
            <a:pPr rtl="0"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BILLEDSTØRRELSER</a:t>
            </a:r>
          </a:p>
          <a:p>
            <a:pPr rtl="0"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en-gb" sz="900" b="0" noProof="1">
                <a:solidFill>
                  <a:schemeClr val="tx1"/>
                </a:solidFill>
                <a:latin typeface="+mn-lt"/>
                <a:cs typeface="Arial" panose="020B0604020202020204" pitchFamily="34" charset="0"/>
              </a:rPr>
              <a:t>Sørg for at bruge højkvalitetsbilleder i de forskellige layouts. Undgå at skulle skalerer små billeder op, da dette vil gøre dem pixileret og se uprofessionelt ud.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Via Skyfish vil i kunne søge og downloade højkvalitetsbilleder fra AAU.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en-gb" sz="900" b="1" noProof="1">
                <a:solidFill>
                  <a:schemeClr val="tx1"/>
                </a:solidFill>
                <a:latin typeface="+mn-lt"/>
                <a:cs typeface="Arial" panose="020B0604020202020204" pitchFamily="34" charset="0"/>
              </a:rPr>
              <a:t>Gem som  - Gennemse - Komprimeringsindstillinger. </a:t>
            </a:r>
            <a:r>
              <a:rPr lang="en-gb" sz="900" b="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1959811"/>
            <a:ext cx="2285301" cy="3565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Arial" charset="0"/>
                <a:ea typeface="+mn-ea"/>
                <a:cs typeface="Arial" panose="020B0604020202020204" pitchFamily="34" charset="0"/>
              </a:rPr>
              <a:t>INDSÆT BILLEDE</a:t>
            </a:r>
          </a:p>
          <a:p>
            <a:pPr rtl="0"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På layouts med billedholder: Klik på ikon og vælg </a:t>
            </a:r>
            <a:r>
              <a:rPr lang="en-gb" sz="900" b="1" kern="1200" noProof="1">
                <a:solidFill>
                  <a:schemeClr val="tx1"/>
                </a:solidFill>
                <a:latin typeface="Arial" charset="0"/>
                <a:ea typeface="+mn-ea"/>
                <a:cs typeface="Arial" panose="020B0604020202020204" pitchFamily="34" charset="0"/>
              </a:rPr>
              <a:t>Indsæt</a:t>
            </a: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Teksten ”Klik her, hvis du vil udskifte billedet” bliver ikke vist i din præsentation.  </a:t>
            </a:r>
          </a:p>
          <a:p>
            <a:pPr rtl="0" eaLnBrk="1" hangingPunct="1">
              <a:lnSpc>
                <a:spcPct val="90000"/>
              </a:lnSpc>
              <a:spcAft>
                <a:spcPts val="600"/>
              </a:spcAft>
              <a:defRPr/>
            </a:pPr>
            <a:endParaRPr lang="da-DK" sz="1000" b="1" noProof="1">
              <a:solidFill>
                <a:schemeClr val="tx1"/>
              </a:solidFill>
              <a:latin typeface="+mj-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BESKÆR BILLEDE</a:t>
            </a:r>
          </a:p>
          <a:p>
            <a:pPr rtl="0"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en-gb" sz="900" b="1" kern="1200" noProof="1">
                <a:solidFill>
                  <a:schemeClr val="tx1"/>
                </a:solidFill>
                <a:latin typeface="Arial" charset="0"/>
                <a:ea typeface="+mn-ea"/>
                <a:cs typeface="Arial" panose="020B0604020202020204" pitchFamily="34" charset="0"/>
              </a:rPr>
              <a:t>1</a:t>
            </a:r>
            <a:r>
              <a:rPr lang="en-gb" sz="900" b="0" kern="1200" noProof="1">
                <a:solidFill>
                  <a:schemeClr val="tx1"/>
                </a:solidFill>
                <a:latin typeface="Arial" charset="0"/>
                <a:ea typeface="+mn-ea"/>
                <a:cs typeface="Arial" panose="020B0604020202020204" pitchFamily="34" charset="0"/>
              </a:rPr>
              <a:t>. Klik </a:t>
            </a:r>
            <a:r>
              <a:rPr lang="en-gb" sz="900" b="1" kern="1200" noProof="1">
                <a:solidFill>
                  <a:schemeClr val="tx1"/>
                </a:solidFill>
                <a:latin typeface="Arial" charset="0"/>
                <a:ea typeface="+mn-ea"/>
                <a:cs typeface="Arial" panose="020B0604020202020204" pitchFamily="34" charset="0"/>
              </a:rPr>
              <a:t>Beskær</a:t>
            </a:r>
            <a:r>
              <a:rPr lang="en-gb" sz="900" b="0" kern="1200" noProof="1">
                <a:solidFill>
                  <a:schemeClr val="tx1"/>
                </a:solidFill>
                <a:latin typeface="Arial" charset="0"/>
                <a:ea typeface="+mn-ea"/>
                <a:cs typeface="Arial" panose="020B0604020202020204" pitchFamily="34" charset="0"/>
              </a:rPr>
              <a:t> </a:t>
            </a:r>
            <a:r>
              <a:rPr lang="en-gb" sz="900" b="0" i="1" kern="1200" noProof="1">
                <a:solidFill>
                  <a:schemeClr val="tx1"/>
                </a:solidFill>
                <a:latin typeface="Arial" charset="0"/>
                <a:ea typeface="+mn-ea"/>
                <a:cs typeface="Arial" panose="020B0604020202020204" pitchFamily="34" charset="0"/>
              </a:rPr>
              <a:t>(højreklik på billedet og tryk på ikonet som er vist til højre) </a:t>
            </a:r>
            <a:r>
              <a:rPr lang="en-gb" sz="900" b="0" kern="1200" noProof="1">
                <a:solidFill>
                  <a:schemeClr val="tx1"/>
                </a:solidFill>
                <a:latin typeface="Arial" charset="0"/>
                <a:ea typeface="+mn-ea"/>
                <a:cs typeface="Arial" panose="020B0604020202020204" pitchFamily="34" charset="0"/>
              </a:rPr>
              <a:t>for at ændre billedets fokus/størrelse</a:t>
            </a: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2. </a:t>
            </a:r>
            <a:r>
              <a:rPr lang="en-gb" sz="900" b="0" kern="1200" noProof="1">
                <a:solidFill>
                  <a:schemeClr val="tx1"/>
                </a:solidFill>
                <a:latin typeface="Arial" charset="0"/>
                <a:ea typeface="+mn-ea"/>
                <a:cs typeface="Arial" panose="020B0604020202020204" pitchFamily="34" charset="0"/>
              </a:rPr>
              <a:t>Ønsker du at skalere billedet </a:t>
            </a:r>
            <a:r>
              <a:rPr lang="en-gb" sz="900" i="1" kern="1200" noProof="1">
                <a:solidFill>
                  <a:schemeClr val="tx1"/>
                </a:solidFill>
                <a:latin typeface="Arial" charset="0"/>
                <a:ea typeface="+mn-ea"/>
                <a:cs typeface="Arial" panose="020B0604020202020204" pitchFamily="34" charset="0"/>
              </a:rPr>
              <a:t>(ændre billedets størrelse uden at ændre dets proportioner)</a:t>
            </a:r>
            <a:r>
              <a:rPr lang="en-gb" sz="900" b="0" i="1" kern="1200" noProof="1">
                <a:solidFill>
                  <a:schemeClr val="tx1"/>
                </a:solidFill>
                <a:latin typeface="Arial" charset="0"/>
                <a:ea typeface="+mn-ea"/>
                <a:cs typeface="Arial" panose="020B0604020202020204" pitchFamily="34" charset="0"/>
              </a:rPr>
              <a:t>, </a:t>
            </a:r>
            <a:r>
              <a:rPr lang="en-gb" sz="900" b="0" kern="1200" noProof="1">
                <a:solidFill>
                  <a:schemeClr val="tx1"/>
                </a:solidFill>
                <a:latin typeface="Arial" charset="0"/>
                <a:ea typeface="+mn-ea"/>
                <a:cs typeface="Arial" panose="020B0604020202020204" pitchFamily="34" charset="0"/>
              </a:rPr>
              <a:t>så hold </a:t>
            </a:r>
            <a:r>
              <a:rPr lang="en-gb" sz="900" b="1" kern="1200" noProof="1">
                <a:solidFill>
                  <a:schemeClr val="tx1"/>
                </a:solidFill>
                <a:latin typeface="Arial" charset="0"/>
                <a:ea typeface="+mn-ea"/>
                <a:cs typeface="Arial" panose="020B0604020202020204" pitchFamily="34" charset="0"/>
              </a:rPr>
              <a:t>SHIFT</a:t>
            </a:r>
            <a:r>
              <a:rPr lang="en-gb" sz="900" b="0" kern="1200" noProof="1">
                <a:solidFill>
                  <a:schemeClr val="tx1"/>
                </a:solidFill>
                <a:latin typeface="Arial" charset="0"/>
                <a:ea typeface="+mn-ea"/>
                <a:cs typeface="Arial" panose="020B0604020202020204" pitchFamily="34" charset="0"/>
              </a:rPr>
              <a:t>-knappen nede, mens du trækker i billedets hjørner</a:t>
            </a: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3. </a:t>
            </a:r>
            <a:r>
              <a:rPr lang="en-gb" sz="900" b="0" kern="1200" noProof="1">
                <a:solidFill>
                  <a:schemeClr val="tx1"/>
                </a:solidFill>
                <a:latin typeface="Arial" charset="0"/>
                <a:ea typeface="+mn-ea"/>
                <a:cs typeface="Arial" panose="020B0604020202020204" pitchFamily="34" charset="0"/>
              </a:rPr>
              <a:t>Højreklik på billedet og vælg </a:t>
            </a:r>
            <a:r>
              <a:rPr lang="en-gb" sz="900" b="1" kern="1200" noProof="1">
                <a:solidFill>
                  <a:schemeClr val="tx1"/>
                </a:solidFill>
                <a:latin typeface="Arial" charset="0"/>
                <a:ea typeface="+mn-ea"/>
                <a:cs typeface="Arial" panose="020B0604020202020204" pitchFamily="34" charset="0"/>
              </a:rPr>
              <a:t>Placer bagerst</a:t>
            </a: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Tip: </a:t>
            </a:r>
            <a:r>
              <a:rPr lang="en-gb" sz="900" b="0" kern="1200" noProof="1">
                <a:solidFill>
                  <a:schemeClr val="tx1"/>
                </a:solidFill>
                <a:latin typeface="Arial" charset="0"/>
                <a:ea typeface="+mn-ea"/>
                <a:cs typeface="Arial" panose="020B0604020202020204" pitchFamily="34" charset="0"/>
              </a:rPr>
              <a:t>Hvis du sletter billedet og indsætter et nyt, kan billedet lægge sig foran tekst og grafik. Hvis dette sker, skal du vælge billedet, højreklikke og vælge </a:t>
            </a:r>
            <a:r>
              <a:rPr lang="en-gb" sz="900" b="1" kern="1200" noProof="1">
                <a:solidFill>
                  <a:schemeClr val="tx1"/>
                </a:solidFill>
                <a:latin typeface="Arial" charset="0"/>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936014"/>
            <a:ext cx="2517848" cy="58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MERE INFORMATION</a:t>
            </a:r>
          </a:p>
          <a:p>
            <a:pPr rtl="0" eaLnBrk="1" hangingPunct="1">
              <a:lnSpc>
                <a:spcPct val="90000"/>
              </a:lnSpc>
              <a:spcAft>
                <a:spcPts val="600"/>
              </a:spcAft>
              <a:defRPr/>
            </a:pPr>
            <a:br>
              <a:rPr lang="da-DK" sz="900" b="1" noProof="1">
                <a:solidFill>
                  <a:schemeClr val="tx1"/>
                </a:solidFill>
                <a:latin typeface="+mn-lt"/>
                <a:cs typeface="Arial" panose="020B0604020202020204" pitchFamily="34" charset="0"/>
              </a:rPr>
            </a:br>
            <a:r>
              <a:rPr lang="en-gb" sz="900" b="0" noProof="1">
                <a:solidFill>
                  <a:schemeClr val="tx1"/>
                </a:solidFill>
                <a:latin typeface="+mn-lt"/>
                <a:cs typeface="Arial" panose="020B0604020202020204" pitchFamily="34" charset="0"/>
              </a:rPr>
              <a:t>Se designguiden på</a:t>
            </a:r>
            <a:br>
              <a:rPr lang="da-DK" sz="900" b="0" baseline="0" noProof="1">
                <a:solidFill>
                  <a:schemeClr val="tx1"/>
                </a:solidFill>
                <a:latin typeface="+mn-lt"/>
                <a:cs typeface="Arial" panose="020B0604020202020204" pitchFamily="34" charset="0"/>
              </a:rPr>
            </a:br>
            <a:r>
              <a:rPr lang="en-gb" sz="900" b="0" kern="120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j-lt"/>
              <a:cs typeface="Arial" panose="020B0604020202020204" pitchFamily="34" charset="0"/>
            </a:endParaRPr>
          </a:p>
        </p:txBody>
      </p:sp>
      <p:sp>
        <p:nvSpPr>
          <p:cNvPr id="16" name="Text Box 48"/>
          <p:cNvSpPr txBox="1">
            <a:spLocks noChangeArrowheads="1"/>
          </p:cNvSpPr>
          <p:nvPr userDrawn="1"/>
        </p:nvSpPr>
        <p:spPr bwMode="auto">
          <a:xfrm>
            <a:off x="3428374" y="1959811"/>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en-gb" sz="1000" b="1" kern="1200" spc="300" noProof="1">
                <a:solidFill>
                  <a:schemeClr val="tx1"/>
                </a:solidFill>
                <a:latin typeface="+mn-lt"/>
                <a:ea typeface="+mn-ea"/>
                <a:cs typeface="Arial" panose="020B0604020202020204" pitchFamily="34" charset="0"/>
              </a:rPr>
              <a:t>LAV NYT DIAS/SLIDE </a:t>
            </a:r>
            <a:r>
              <a:rPr lang="en-gb" sz="900" b="0" kern="1200" spc="0" noProof="1">
                <a:solidFill>
                  <a:schemeClr val="tx1"/>
                </a:solidFill>
                <a:latin typeface="Arial" charset="0"/>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en-gb" sz="900" b="0" kern="1200" spc="0" noProof="1">
                <a:solidFill>
                  <a:schemeClr val="tx1"/>
                </a:solidFill>
                <a:latin typeface="Arial" charset="0"/>
                <a:ea typeface="+mn-ea"/>
                <a:cs typeface="Arial" panose="020B0604020202020204" pitchFamily="34" charset="0"/>
              </a:rPr>
              <a:t> </a:t>
            </a:r>
            <a:br>
              <a:rPr lang="da-DK" sz="800" b="1" kern="1200" noProof="1">
                <a:solidFill>
                  <a:schemeClr val="tx1"/>
                </a:solidFill>
                <a:latin typeface="Arial" charset="0"/>
                <a:ea typeface="+mn-ea"/>
                <a:cs typeface="Arial" panose="020B0604020202020204" pitchFamily="34" charset="0"/>
              </a:rPr>
            </a:br>
            <a:r>
              <a:rPr lang="en-gb" sz="900" b="1" kern="1200" noProof="1">
                <a:solidFill>
                  <a:schemeClr val="tx1"/>
                </a:solidFill>
                <a:latin typeface="Arial" charset="0"/>
                <a:ea typeface="+mn-ea"/>
                <a:cs typeface="Arial" panose="020B0604020202020204" pitchFamily="34" charset="0"/>
              </a:rPr>
              <a:t>1. </a:t>
            </a:r>
            <a:r>
              <a:rPr lang="en-gb" sz="900" kern="1200" noProof="1">
                <a:solidFill>
                  <a:schemeClr val="tx1"/>
                </a:solidFill>
                <a:latin typeface="Arial" charset="0"/>
                <a:ea typeface="+mn-ea"/>
                <a:cs typeface="Arial" panose="020B0604020202020204" pitchFamily="34" charset="0"/>
              </a:rPr>
              <a:t>Klik på </a:t>
            </a:r>
            <a:r>
              <a:rPr lang="en-gb" sz="900" b="1" kern="1200" noProof="1">
                <a:solidFill>
                  <a:schemeClr val="tx1"/>
                </a:solidFill>
                <a:latin typeface="Arial" charset="0"/>
                <a:ea typeface="+mn-ea"/>
                <a:cs typeface="Arial" panose="020B0604020202020204" pitchFamily="34" charset="0"/>
              </a:rPr>
              <a:t>Startside/Hjem</a:t>
            </a:r>
          </a:p>
          <a:p>
            <a:pPr rtl="0" eaLnBrk="1" hangingPunct="1">
              <a:lnSpc>
                <a:spcPct val="100000"/>
              </a:lnSpc>
              <a:spcAft>
                <a:spcPts val="600"/>
              </a:spcAft>
              <a:defRPr/>
            </a:pPr>
            <a:r>
              <a:rPr lang="en-gb" sz="900" b="1" noProof="1">
                <a:solidFill>
                  <a:schemeClr val="tx1"/>
                </a:solidFill>
                <a:latin typeface="+mn-lt"/>
                <a:cs typeface="Arial" panose="020B0604020202020204" pitchFamily="34" charset="0"/>
              </a:rPr>
              <a:t>2. </a:t>
            </a:r>
            <a:r>
              <a:rPr lang="en-gb" sz="900" noProof="1">
                <a:solidFill>
                  <a:schemeClr val="tx1"/>
                </a:solidFill>
                <a:latin typeface="+mn-lt"/>
                <a:cs typeface="Arial" panose="020B0604020202020204" pitchFamily="34" charset="0"/>
              </a:rPr>
              <a:t>Under knappen </a:t>
            </a:r>
            <a:r>
              <a:rPr lang="en-gb" sz="900" b="1" noProof="1">
                <a:solidFill>
                  <a:schemeClr val="tx1"/>
                </a:solidFill>
                <a:latin typeface="+mn-lt"/>
                <a:cs typeface="Arial" panose="020B0604020202020204" pitchFamily="34" charset="0"/>
              </a:rPr>
              <a:t>Nyt dias/Nyt slide</a:t>
            </a:r>
            <a:r>
              <a:rPr lang="en-gb" sz="90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rtl="0" eaLnBrk="1" hangingPunct="1">
              <a:spcAft>
                <a:spcPts val="600"/>
              </a:spcAft>
              <a:defRPr/>
            </a:pPr>
            <a:endParaRPr lang="da-DK" altLang="da-DK" sz="900"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1000" b="1" kern="1200" spc="300" noProof="1">
                <a:solidFill>
                  <a:schemeClr val="tx1"/>
                </a:solidFill>
                <a:latin typeface="Arial" charset="0"/>
                <a:ea typeface="+mn-ea"/>
                <a:cs typeface="Arial" panose="020B0604020202020204" pitchFamily="34" charset="0"/>
              </a:rPr>
              <a:t>GITTER- OG HJÆLPELINJER</a:t>
            </a:r>
          </a:p>
          <a:p>
            <a:pPr rtl="0" eaLnBrk="1" hangingPunct="1">
              <a:lnSpc>
                <a:spcPct val="90000"/>
              </a:lnSpc>
              <a:spcAft>
                <a:spcPts val="0"/>
              </a:spcAft>
              <a:defRPr/>
            </a:pPr>
            <a:endParaRPr lang="da-DK" sz="1000" b="1" kern="1200" spc="300" noProof="1">
              <a:solidFill>
                <a:schemeClr val="tx1"/>
              </a:solidFill>
              <a:latin typeface="Arial" charset="0"/>
              <a:ea typeface="+mn-ea"/>
              <a:cs typeface="Arial" panose="020B0604020202020204" pitchFamily="34" charset="0"/>
            </a:endParaRP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For at få et ensartet udtryk i vores præsentationer er der guidelines i form af </a:t>
            </a:r>
            <a:r>
              <a:rPr lang="en-gb" sz="900" b="1" kern="1200" noProof="1">
                <a:solidFill>
                  <a:schemeClr val="tx1"/>
                </a:solidFill>
                <a:latin typeface="Arial" charset="0"/>
                <a:ea typeface="+mn-ea"/>
                <a:cs typeface="Arial" panose="020B0604020202020204" pitchFamily="34" charset="0"/>
              </a:rPr>
              <a:t>Hjælpelinjer. </a:t>
            </a:r>
            <a:r>
              <a:rPr lang="en-gb" sz="900" b="0" kern="1200" noProof="1">
                <a:solidFill>
                  <a:schemeClr val="tx1"/>
                </a:solidFill>
                <a:latin typeface="Arial" charset="0"/>
                <a:ea typeface="+mn-ea"/>
                <a:cs typeface="Arial" panose="020B0604020202020204" pitchFamily="34" charset="0"/>
              </a:rPr>
              <a:t>For at se disse: </a:t>
            </a:r>
            <a:endParaRPr lang="da-DK" sz="900" b="0" kern="1200" noProof="1">
              <a:solidFill>
                <a:schemeClr val="tx1"/>
              </a:solidFill>
              <a:latin typeface="Arial" charset="0"/>
              <a:ea typeface="+mn-ea"/>
              <a:cs typeface="Arial" panose="020B0604020202020204" pitchFamily="34" charset="0"/>
            </a:endParaRP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1. </a:t>
            </a:r>
            <a:r>
              <a:rPr lang="en-gb" sz="900" b="0" kern="1200" noProof="1">
                <a:solidFill>
                  <a:schemeClr val="tx1"/>
                </a:solidFill>
                <a:latin typeface="Arial" charset="0"/>
                <a:ea typeface="+mn-ea"/>
                <a:cs typeface="Arial" panose="020B0604020202020204" pitchFamily="34" charset="0"/>
              </a:rPr>
              <a:t>Klik på </a:t>
            </a:r>
            <a:r>
              <a:rPr lang="en-gb" sz="900" b="1" kern="1200" noProof="1">
                <a:solidFill>
                  <a:schemeClr val="tx1"/>
                </a:solidFill>
                <a:latin typeface="Arial" charset="0"/>
                <a:ea typeface="+mn-ea"/>
                <a:cs typeface="Arial" panose="020B0604020202020204" pitchFamily="34" charset="0"/>
              </a:rPr>
              <a:t>Vis</a:t>
            </a: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2. </a:t>
            </a:r>
            <a:r>
              <a:rPr lang="en-gb" sz="900" b="0" kern="1200" noProof="1">
                <a:solidFill>
                  <a:schemeClr val="tx1"/>
                </a:solidFill>
                <a:latin typeface="Arial" charset="0"/>
                <a:ea typeface="+mn-ea"/>
                <a:cs typeface="Arial" panose="020B0604020202020204" pitchFamily="34" charset="0"/>
              </a:rPr>
              <a:t>Vælg </a:t>
            </a:r>
            <a:r>
              <a:rPr lang="en-gb" sz="900" b="1" kern="1200" noProof="1">
                <a:solidFill>
                  <a:schemeClr val="tx1"/>
                </a:solidFill>
                <a:latin typeface="Arial" charset="0"/>
                <a:ea typeface="+mn-ea"/>
                <a:cs typeface="Arial" panose="020B0604020202020204" pitchFamily="34" charset="0"/>
              </a:rPr>
              <a:t>Gitterlinjer</a:t>
            </a:r>
            <a:r>
              <a:rPr lang="en-gb" sz="900" b="0" kern="1200" noProof="1">
                <a:solidFill>
                  <a:schemeClr val="tx1"/>
                </a:solidFill>
                <a:latin typeface="Arial" charset="0"/>
                <a:ea typeface="+mn-ea"/>
                <a:cs typeface="Arial" panose="020B0604020202020204" pitchFamily="34" charset="0"/>
              </a:rPr>
              <a:t> og/eller </a:t>
            </a:r>
            <a:r>
              <a:rPr lang="en-gb" sz="900" b="1" kern="1200" noProof="1">
                <a:solidFill>
                  <a:schemeClr val="tx1"/>
                </a:solidFill>
                <a:latin typeface="Arial" charset="0"/>
                <a:ea typeface="+mn-ea"/>
                <a:cs typeface="Arial" panose="020B0604020202020204" pitchFamily="34" charset="0"/>
              </a:rPr>
              <a:t>Hjælpelinjer</a:t>
            </a:r>
          </a:p>
          <a:p>
            <a:pPr rtl="0" eaLnBrk="1" hangingPunct="1">
              <a:lnSpc>
                <a:spcPct val="90000"/>
              </a:lnSpc>
              <a:spcAft>
                <a:spcPts val="600"/>
              </a:spcAft>
              <a:defRPr/>
            </a:pPr>
            <a:r>
              <a:rPr lang="en-gb" sz="900" b="1" kern="1200" noProof="1">
                <a:solidFill>
                  <a:srgbClr val="DF6752"/>
                </a:solidFill>
                <a:latin typeface="Arial" charset="0"/>
                <a:ea typeface="+mn-ea"/>
                <a:cs typeface="Arial" panose="020B0604020202020204" pitchFamily="34" charset="0"/>
              </a:rPr>
              <a:t>Tip: </a:t>
            </a:r>
            <a:r>
              <a:rPr lang="en-gb" sz="900" b="0" kern="1200" noProof="1">
                <a:solidFill>
                  <a:srgbClr val="DF6752"/>
                </a:solidFill>
                <a:latin typeface="Arial" charset="0"/>
                <a:ea typeface="+mn-ea"/>
                <a:cs typeface="Arial" panose="020B0604020202020204" pitchFamily="34" charset="0"/>
              </a:rPr>
              <a:t>Tryk </a:t>
            </a:r>
            <a:r>
              <a:rPr lang="en-gb" sz="900" b="1" kern="1200" noProof="1">
                <a:solidFill>
                  <a:srgbClr val="DF6752"/>
                </a:solidFill>
                <a:latin typeface="Arial" charset="0"/>
                <a:ea typeface="+mn-ea"/>
                <a:cs typeface="Arial" panose="020B0604020202020204" pitchFamily="34" charset="0"/>
              </a:rPr>
              <a:t>Alt + F9</a:t>
            </a:r>
            <a:r>
              <a:rPr lang="en-gb" sz="900" b="0" kern="1200" noProof="1">
                <a:solidFill>
                  <a:srgbClr val="DF6752"/>
                </a:solidFill>
                <a:latin typeface="Arial" charset="0"/>
                <a:ea typeface="+mn-ea"/>
                <a:cs typeface="Arial" panose="020B0604020202020204" pitchFamily="34" charset="0"/>
              </a:rPr>
              <a:t> for hurtig visning af hjælpelinjer</a:t>
            </a:r>
          </a:p>
          <a:p>
            <a:pPr rtl="0"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241762"/>
            <a:ext cx="368254"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658525"/>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1" y="2621888"/>
            <a:ext cx="319516" cy="568784"/>
          </a:xfrm>
          <a:prstGeom prst="rect">
            <a:avLst/>
          </a:prstGeom>
        </p:spPr>
      </p:pic>
      <p:sp>
        <p:nvSpPr>
          <p:cNvPr id="22" name="Rektangel 21"/>
          <p:cNvSpPr/>
          <p:nvPr userDrawn="1"/>
        </p:nvSpPr>
        <p:spPr>
          <a:xfrm>
            <a:off x="509551" y="510317"/>
            <a:ext cx="6096000" cy="1200329"/>
          </a:xfrm>
          <a:prstGeom prst="rect">
            <a:avLst/>
          </a:prstGeom>
        </p:spPr>
        <p:txBody>
          <a:bodyPr rtlCol="0">
            <a:spAutoFit/>
          </a:bodyPr>
          <a:lstStyle/>
          <a:p>
            <a:pPr rtl="0"/>
            <a:r>
              <a:rPr lang="en-gb" sz="3600" b="1" spc="300"/>
              <a:t>BRUGERGUIDE</a:t>
            </a:r>
            <a:br>
              <a:rPr lang="en-US" sz="3600" b="1" spc="300" dirty="0"/>
            </a:br>
            <a:endParaRPr lang="da-DK" sz="3600" b="1" spc="300" dirty="0"/>
          </a:p>
        </p:txBody>
      </p:sp>
    </p:spTree>
    <p:extLst>
      <p:ext uri="{BB962C8B-B14F-4D97-AF65-F5344CB8AC3E}">
        <p14:creationId xmlns:p14="http://schemas.microsoft.com/office/powerpoint/2010/main" val="155078397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AALBORG UNIVERSITET</a:t>
            </a:r>
            <a:br>
              <a:rPr lang="en-US"/>
            </a:br>
            <a:r>
              <a:rPr lang="en-gb"/>
              <a:t>OVERSKRIFT</a:t>
            </a:r>
            <a:endParaRPr lang="en-US" dirty="0"/>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rtlCol="0">
            <a:noAutofit/>
          </a:bodyPr>
          <a:lstStyle>
            <a:lvl1pPr marL="0" indent="0" algn="ctr">
              <a:buFontTx/>
              <a:buNone/>
              <a:defRPr sz="1800" spc="300" baseline="0"/>
            </a:lvl1pPr>
          </a:lstStyle>
          <a:p>
            <a:pPr lvl="0" rtl="0"/>
            <a:r>
              <a:rPr lang="en-gb"/>
              <a:t>AF 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Tree>
    <p:extLst>
      <p:ext uri="{BB962C8B-B14F-4D97-AF65-F5344CB8AC3E}">
        <p14:creationId xmlns:p14="http://schemas.microsoft.com/office/powerpoint/2010/main" val="382691398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PAUSE</a:t>
            </a:r>
            <a:br>
              <a:rPr lang="en-US"/>
            </a:br>
            <a:r>
              <a:rPr lang="en-gb"/>
              <a:t>OVERSKRIFT</a:t>
            </a:r>
            <a:endParaRPr lang="en-US" dirty="0"/>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Tree>
    <p:extLst>
      <p:ext uri="{BB962C8B-B14F-4D97-AF65-F5344CB8AC3E}">
        <p14:creationId xmlns:p14="http://schemas.microsoft.com/office/powerpoint/2010/main" val="260408924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587375" y="370764"/>
            <a:ext cx="4516438" cy="1473911"/>
          </a:xfrm>
        </p:spPr>
        <p:txBody>
          <a:bodyPr rtlCol="0"/>
          <a:lstStyle>
            <a:lvl1pPr>
              <a:defRPr sz="3600"/>
            </a:lvl1pPr>
          </a:lstStyle>
          <a:p>
            <a:pPr rtl="0"/>
            <a:r>
              <a:rPr lang="en-gb"/>
              <a:t>CLICK TO EDIT TITLE</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29" name="Pladsholder til tekst 10"/>
          <p:cNvSpPr>
            <a:spLocks noGrp="1"/>
          </p:cNvSpPr>
          <p:nvPr>
            <p:ph type="body" sz="quarter" idx="12"/>
          </p:nvPr>
        </p:nvSpPr>
        <p:spPr>
          <a:xfrm>
            <a:off x="587375" y="2065337"/>
            <a:ext cx="4516438" cy="3243263"/>
          </a:xfrm>
        </p:spPr>
        <p:txBody>
          <a:bodyPr rtlCol="0"/>
          <a:lstStyle>
            <a:lvl1pPr marL="285750" indent="-285750">
              <a:buFontTx/>
              <a:buBlip>
                <a:blip r:embed="rId3"/>
              </a:buBlip>
              <a:defRPr/>
            </a:lvl1pPr>
          </a:lstStyle>
          <a:p>
            <a:pPr lvl="0" rtl="0"/>
            <a:r>
              <a:rPr lang="en-gb"/>
              <a:t>Rediger typografien i masterens</a:t>
            </a: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
        <p:nvSpPr>
          <p:cNvPr id="3" name="Title 4"/>
          <p:cNvSpPr>
            <a:spLocks noGrp="1"/>
          </p:cNvSpPr>
          <p:nvPr>
            <p:ph type="title" hasCustomPrompt="1"/>
          </p:nvPr>
        </p:nvSpPr>
        <p:spPr>
          <a:xfrm>
            <a:off x="587374" y="370290"/>
            <a:ext cx="5149879" cy="1474385"/>
          </a:xfrm>
        </p:spPr>
        <p:txBody>
          <a:bodyPr rtlCol="0"/>
          <a:lstStyle>
            <a:lvl1pPr>
              <a:defRPr sz="3600" baseline="0"/>
            </a:lvl1pPr>
          </a:lstStyle>
          <a:p>
            <a:pPr rtl="0"/>
            <a:r>
              <a:rPr lang="en-gb"/>
              <a:t>KLIK HER FOR AT ÆNDRE TITEL</a:t>
            </a:r>
            <a:endParaRPr lang="en-US" dirty="0"/>
          </a:p>
        </p:txBody>
      </p:sp>
      <p:sp>
        <p:nvSpPr>
          <p:cNvPr id="5" name="Pladsholder til tekst 10"/>
          <p:cNvSpPr>
            <a:spLocks noGrp="1"/>
          </p:cNvSpPr>
          <p:nvPr>
            <p:ph type="body" sz="quarter" idx="12" hasCustomPrompt="1"/>
          </p:nvPr>
        </p:nvSpPr>
        <p:spPr>
          <a:xfrm>
            <a:off x="587375" y="2065337"/>
            <a:ext cx="10620094" cy="3704284"/>
          </a:xfrm>
        </p:spPr>
        <p:txBody>
          <a:bodyPr rtlCol="0"/>
          <a:lstStyle>
            <a:lvl1pPr marL="285750" indent="-285750">
              <a:buFontTx/>
              <a:buBlip>
                <a:blip r:embed="rId2"/>
              </a:buBlip>
              <a:defRPr/>
            </a:lvl1pPr>
          </a:lstStyle>
          <a:p>
            <a:pPr lvl="0" rtl="0"/>
            <a:r>
              <a:rPr lang="en-gb"/>
              <a:t>Indsæt bullets</a:t>
            </a:r>
            <a:endParaRPr lang="da-DK" dirty="0"/>
          </a:p>
        </p:txBody>
      </p:sp>
    </p:spTree>
    <p:extLst>
      <p:ext uri="{BB962C8B-B14F-4D97-AF65-F5344CB8AC3E}">
        <p14:creationId xmlns:p14="http://schemas.microsoft.com/office/powerpoint/2010/main" val="287836640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
        <p:nvSpPr>
          <p:cNvPr id="26" name="Title 4"/>
          <p:cNvSpPr>
            <a:spLocks noGrp="1"/>
          </p:cNvSpPr>
          <p:nvPr>
            <p:ph type="title" hasCustomPrompt="1"/>
          </p:nvPr>
        </p:nvSpPr>
        <p:spPr>
          <a:xfrm>
            <a:off x="587375" y="370764"/>
            <a:ext cx="4516438" cy="1473911"/>
          </a:xfrm>
        </p:spPr>
        <p:txBody>
          <a:bodyPr rtlCol="0"/>
          <a:lstStyle>
            <a:lvl1pPr>
              <a:defRPr sz="3600"/>
            </a:lvl1pPr>
          </a:lstStyle>
          <a:p>
            <a:pPr rtl="0"/>
            <a:r>
              <a:rPr lang="en-gb"/>
              <a:t>KLIK HER FOR AT ÆNDRE TITEL</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29" name="Pladsholder til tekst 10"/>
          <p:cNvSpPr>
            <a:spLocks noGrp="1"/>
          </p:cNvSpPr>
          <p:nvPr>
            <p:ph type="body" sz="quarter" idx="12" hasCustomPrompt="1"/>
          </p:nvPr>
        </p:nvSpPr>
        <p:spPr>
          <a:xfrm>
            <a:off x="587375" y="2065337"/>
            <a:ext cx="4516438" cy="3243263"/>
          </a:xfrm>
        </p:spPr>
        <p:txBody>
          <a:bodyPr rtlCol="0"/>
          <a:lstStyle>
            <a:lvl1pPr marL="285750" indent="-285750">
              <a:buFontTx/>
              <a:buBlip>
                <a:blip r:embed="rId3"/>
              </a:buBlip>
              <a:defRPr/>
            </a:lvl1pPr>
          </a:lstStyle>
          <a:p>
            <a:pPr lvl="0" rtl="0"/>
            <a:r>
              <a:rPr lang="en-gb"/>
              <a:t>Indsæt bullets</a:t>
            </a:r>
            <a:endParaRPr lang="da-DK" dirty="0"/>
          </a:p>
        </p:txBody>
      </p:sp>
    </p:spTree>
    <p:extLst>
      <p:ext uri="{BB962C8B-B14F-4D97-AF65-F5344CB8AC3E}">
        <p14:creationId xmlns:p14="http://schemas.microsoft.com/office/powerpoint/2010/main" val="327072773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rtlCol="0"/>
          <a:lstStyle>
            <a:lvl1pPr>
              <a:defRPr sz="3600"/>
            </a:lvl1pPr>
          </a:lstStyle>
          <a:p>
            <a:pPr rtl="0"/>
            <a:r>
              <a:rPr lang="en-gb"/>
              <a:t>KLIK HER FOR AT ÆNDRE TITEL</a:t>
            </a:r>
            <a:endParaRPr lang="en-US" dirty="0"/>
          </a:p>
        </p:txBody>
      </p:sp>
      <p:sp>
        <p:nvSpPr>
          <p:cNvPr id="11" name="Pladsholder til diagram 10"/>
          <p:cNvSpPr>
            <a:spLocks noGrp="1"/>
          </p:cNvSpPr>
          <p:nvPr>
            <p:ph type="chart" sz="quarter" idx="12"/>
          </p:nvPr>
        </p:nvSpPr>
        <p:spPr>
          <a:xfrm>
            <a:off x="6096000" y="2262579"/>
            <a:ext cx="5524500" cy="3572737"/>
          </a:xfrm>
        </p:spPr>
        <p:txBody>
          <a:bodyPr rtlCol="0"/>
          <a:lstStyle/>
          <a:p>
            <a:pPr rtl="0"/>
            <a:r>
              <a:rPr lang="en-gb"/>
              <a:t>Klik på ikonet for at tilføje et diagram</a:t>
            </a:r>
          </a:p>
        </p:txBody>
      </p:sp>
      <p:sp>
        <p:nvSpPr>
          <p:cNvPr id="13" name="Pladsholder til tekst 12"/>
          <p:cNvSpPr>
            <a:spLocks noGrp="1"/>
          </p:cNvSpPr>
          <p:nvPr>
            <p:ph type="body" sz="quarter" idx="13" hasCustomPrompt="1"/>
          </p:nvPr>
        </p:nvSpPr>
        <p:spPr>
          <a:xfrm>
            <a:off x="587375" y="2262579"/>
            <a:ext cx="4886992" cy="3572737"/>
          </a:xfrm>
        </p:spPr>
        <p:txBody>
          <a:bodyPr rtlCol="0">
            <a:normAutofit/>
          </a:bodyPr>
          <a:lstStyle>
            <a:lvl2pPr marL="285750" indent="-285750">
              <a:buFontTx/>
              <a:buBlip>
                <a:blip r:embed="rId2"/>
              </a:buBlip>
              <a:defRPr sz="1600" baseline="0"/>
            </a:lvl2pPr>
          </a:lstStyle>
          <a:p>
            <a:pPr lvl="1" rtl="0"/>
            <a:r>
              <a:rPr lang="en-gb"/>
              <a:t>Indsæt bullets</a:t>
            </a:r>
            <a:endParaRPr lang="da-DK" dirty="0"/>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Tree>
    <p:extLst>
      <p:ext uri="{BB962C8B-B14F-4D97-AF65-F5344CB8AC3E}">
        <p14:creationId xmlns:p14="http://schemas.microsoft.com/office/powerpoint/2010/main" val="90670520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Title 4"/>
          <p:cNvSpPr>
            <a:spLocks noGrp="1"/>
          </p:cNvSpPr>
          <p:nvPr>
            <p:ph type="title" hasCustomPrompt="1"/>
          </p:nvPr>
        </p:nvSpPr>
        <p:spPr>
          <a:xfrm>
            <a:off x="587374" y="359273"/>
            <a:ext cx="4490445" cy="1621619"/>
          </a:xfrm>
        </p:spPr>
        <p:txBody>
          <a:bodyPr rtlCol="0"/>
          <a:lstStyle>
            <a:lvl1pPr>
              <a:defRPr sz="3600"/>
            </a:lvl1pPr>
          </a:lstStyle>
          <a:p>
            <a:pPr rtl="0"/>
            <a:r>
              <a:rPr lang="en-gb"/>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379151205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6" name="Title 4"/>
          <p:cNvSpPr>
            <a:spLocks noGrp="1"/>
          </p:cNvSpPr>
          <p:nvPr>
            <p:ph type="title" hasCustomPrompt="1"/>
          </p:nvPr>
        </p:nvSpPr>
        <p:spPr>
          <a:xfrm>
            <a:off x="587374" y="373446"/>
            <a:ext cx="4683125" cy="1471230"/>
          </a:xfrm>
        </p:spPr>
        <p:txBody>
          <a:bodyPr rtlCol="0"/>
          <a:lstStyle>
            <a:lvl1pPr>
              <a:defRPr sz="36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50" y="6027162"/>
            <a:ext cx="1272706"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
        <p:nvSpPr>
          <p:cNvPr id="4" name="Pladsholder til tekst 3"/>
          <p:cNvSpPr>
            <a:spLocks noGrp="1"/>
          </p:cNvSpPr>
          <p:nvPr>
            <p:ph type="body" sz="quarter" idx="12" hasCustomPrompt="1"/>
          </p:nvPr>
        </p:nvSpPr>
        <p:spPr>
          <a:xfrm>
            <a:off x="583406" y="2101809"/>
            <a:ext cx="4687094" cy="37655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Tree>
    <p:extLst>
      <p:ext uri="{BB962C8B-B14F-4D97-AF65-F5344CB8AC3E}">
        <p14:creationId xmlns:p14="http://schemas.microsoft.com/office/powerpoint/2010/main" val="2156360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Tree>
    <p:extLst>
      <p:ext uri="{BB962C8B-B14F-4D97-AF65-F5344CB8AC3E}">
        <p14:creationId xmlns:p14="http://schemas.microsoft.com/office/powerpoint/2010/main" val="167220457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Stor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6" name="Title 4"/>
          <p:cNvSpPr>
            <a:spLocks noGrp="1"/>
          </p:cNvSpPr>
          <p:nvPr>
            <p:ph type="title" hasCustomPrompt="1"/>
          </p:nvPr>
        </p:nvSpPr>
        <p:spPr>
          <a:xfrm>
            <a:off x="8031878" y="957753"/>
            <a:ext cx="3879477" cy="1987748"/>
          </a:xfrm>
        </p:spPr>
        <p:txBody>
          <a:bodyPr rtlCol="0"/>
          <a:lstStyle>
            <a:lvl1pPr>
              <a:defRPr sz="3600"/>
            </a:lvl1pPr>
          </a:lstStyle>
          <a:p>
            <a:pPr rtl="0"/>
            <a:r>
              <a:rPr lang="en-gb"/>
              <a:t>KLIK HER FOR AT ÆNDRE TITEL</a:t>
            </a:r>
            <a:endParaRPr lang="en-US" dirty="0"/>
          </a:p>
        </p:txBody>
      </p:sp>
      <p:sp>
        <p:nvSpPr>
          <p:cNvPr id="7" name="Pladsholder til tekst 3"/>
          <p:cNvSpPr>
            <a:spLocks noGrp="1"/>
          </p:cNvSpPr>
          <p:nvPr>
            <p:ph type="body" sz="quarter" idx="12" hasCustomPrompt="1"/>
          </p:nvPr>
        </p:nvSpPr>
        <p:spPr>
          <a:xfrm>
            <a:off x="8031879" y="3199593"/>
            <a:ext cx="3588621" cy="2982722"/>
          </a:xfrm>
        </p:spPr>
        <p:txBody>
          <a:bodyPr rtlCol="0"/>
          <a:lstStyle>
            <a:lvl1pPr marL="285750" indent="-285750">
              <a:lnSpc>
                <a:spcPct val="100000"/>
              </a:lnSpc>
              <a:spcBef>
                <a:spcPts val="600"/>
              </a:spcBef>
              <a:buFontTx/>
              <a:buBlip>
                <a:blip r:embed="rId2"/>
              </a:buBlip>
              <a:defRPr sz="1600" baseline="0"/>
            </a:lvl1pPr>
          </a:lstStyle>
          <a:p>
            <a:pPr lvl="0" rtl="0"/>
            <a:r>
              <a:rPr lang="en-gb"/>
              <a:t>Indsæt bullets</a:t>
            </a:r>
            <a:endParaRPr lang="da-DK" dirty="0"/>
          </a:p>
          <a:p>
            <a:pPr lvl="0" rtl="0"/>
            <a:endParaRPr lang="da-DK" dirty="0"/>
          </a:p>
          <a:p>
            <a:pPr lvl="0" rt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Tree>
    <p:extLst>
      <p:ext uri="{BB962C8B-B14F-4D97-AF65-F5344CB8AC3E}">
        <p14:creationId xmlns:p14="http://schemas.microsoft.com/office/powerpoint/2010/main" val="354590535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10" name="Title 4"/>
          <p:cNvSpPr>
            <a:spLocks noGrp="1"/>
          </p:cNvSpPr>
          <p:nvPr>
            <p:ph type="title" hasCustomPrompt="1"/>
          </p:nvPr>
        </p:nvSpPr>
        <p:spPr>
          <a:xfrm>
            <a:off x="587374" y="357948"/>
            <a:ext cx="4542975" cy="1486727"/>
          </a:xfrm>
        </p:spPr>
        <p:txBody>
          <a:bodyPr rtlCol="0"/>
          <a:lstStyle>
            <a:lvl1pPr>
              <a:defRPr sz="3600"/>
            </a:lvl1pPr>
          </a:lstStyle>
          <a:p>
            <a:pPr rtl="0"/>
            <a:r>
              <a:rPr lang="en-gb"/>
              <a:t>KLIK HER FOR AT ÆNDRE TITEL</a:t>
            </a:r>
            <a:endParaRPr lang="en-US" dirty="0"/>
          </a:p>
        </p:txBody>
      </p:sp>
      <p:sp>
        <p:nvSpPr>
          <p:cNvPr id="7" name="Pladsholder til tekst 3"/>
          <p:cNvSpPr>
            <a:spLocks noGrp="1"/>
          </p:cNvSpPr>
          <p:nvPr>
            <p:ph type="body" sz="quarter" idx="15" hasCustomPrompt="1"/>
          </p:nvPr>
        </p:nvSpPr>
        <p:spPr>
          <a:xfrm>
            <a:off x="587375" y="2127154"/>
            <a:ext cx="4542974" cy="3575409"/>
          </a:xfrm>
        </p:spPr>
        <p:txBody>
          <a:bodyPr rtlCol="0"/>
          <a:lstStyle>
            <a:lvl1pPr marL="285750" indent="-285750">
              <a:lnSpc>
                <a:spcPct val="100000"/>
              </a:lnSpc>
              <a:spcBef>
                <a:spcPts val="600"/>
              </a:spcBef>
              <a:buFontTx/>
              <a:buBlip>
                <a:blip r:embed="rId2"/>
              </a:buBlip>
              <a:defRPr sz="1600" baseline="0"/>
            </a:lvl1pPr>
          </a:lstStyle>
          <a:p>
            <a:pPr lvl="0" rtl="0"/>
            <a:r>
              <a:rPr lang="en-gb"/>
              <a:t>Indsæt bullets</a:t>
            </a:r>
            <a:endParaRPr lang="da-DK" dirty="0"/>
          </a:p>
          <a:p>
            <a:pPr lvl="0" rtl="0"/>
            <a:endParaRPr lang="da-DK" dirty="0"/>
          </a:p>
          <a:p>
            <a:pPr lvl="0" rt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Tree>
    <p:extLst>
      <p:ext uri="{BB962C8B-B14F-4D97-AF65-F5344CB8AC3E}">
        <p14:creationId xmlns:p14="http://schemas.microsoft.com/office/powerpoint/2010/main" val="198300214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Blå layout højre">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28" name="Pladsholder til tekst 3"/>
          <p:cNvSpPr>
            <a:spLocks noGrp="1"/>
          </p:cNvSpPr>
          <p:nvPr>
            <p:ph type="body" sz="quarter" idx="17" hasCustomPrompt="1"/>
          </p:nvPr>
        </p:nvSpPr>
        <p:spPr>
          <a:xfrm>
            <a:off x="8027662" y="2927417"/>
            <a:ext cx="3673420" cy="3222624"/>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3" name="Slide Number Placeholder 2"/>
          <p:cNvSpPr>
            <a:spLocks noGrp="1"/>
          </p:cNvSpPr>
          <p:nvPr>
            <p:ph type="sldNum" sz="quarter" idx="10"/>
          </p:nvPr>
        </p:nvSpPr>
        <p:spPr/>
        <p:txBody>
          <a:bodyPr rtlCol="0"/>
          <a:lstStyle>
            <a:lvl1pPr>
              <a:defRPr>
                <a:solidFill>
                  <a:schemeClr val="bg1">
                    <a:alpha val="70000"/>
                  </a:schemeClr>
                </a:solidFill>
              </a:defRPr>
            </a:lvl1pPr>
          </a:lstStyle>
          <a:p>
            <a:pPr rtl="0"/>
            <a:fld id="{D8D877B3-D348-4611-9BDB-C5374591D951}" type="slidenum">
              <a:rPr lang="en-US" smtClean="0"/>
              <a:pPr rtl="0"/>
              <a:t>‹nr.›</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
        <p:nvSpPr>
          <p:cNvPr id="53" name="Title 4"/>
          <p:cNvSpPr>
            <a:spLocks noGrp="1"/>
          </p:cNvSpPr>
          <p:nvPr>
            <p:ph type="title" hasCustomPrompt="1"/>
          </p:nvPr>
        </p:nvSpPr>
        <p:spPr>
          <a:xfrm>
            <a:off x="8027663" y="943460"/>
            <a:ext cx="3673419" cy="1860884"/>
          </a:xfrm>
        </p:spPr>
        <p:txBody>
          <a:bodyPr rtlCol="0"/>
          <a:lstStyle>
            <a:lvl1pPr>
              <a:defRPr sz="3600">
                <a:solidFill>
                  <a:schemeClr val="bg1"/>
                </a:solidFill>
              </a:defRPr>
            </a:lvl1pPr>
          </a:lstStyle>
          <a:p>
            <a:pPr rtl="0"/>
            <a:r>
              <a:rPr lang="en-gb"/>
              <a:t>KLIK HER FOR AT ÆNDRE TITEL</a:t>
            </a:r>
            <a:endParaRPr lang="en-US" dirty="0"/>
          </a:p>
        </p:txBody>
      </p:sp>
    </p:spTree>
    <p:extLst>
      <p:ext uri="{BB962C8B-B14F-4D97-AF65-F5344CB8AC3E}">
        <p14:creationId xmlns:p14="http://schemas.microsoft.com/office/powerpoint/2010/main" val="203216690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1 x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lvl1pPr>
              <a:defRPr>
                <a:solidFill>
                  <a:schemeClr val="accent1">
                    <a:alpha val="70000"/>
                  </a:schemeClr>
                </a:solidFill>
              </a:defRPr>
            </a:lvl1pPr>
          </a:lstStyle>
          <a:p>
            <a:pPr rtl="0"/>
            <a:fld id="{D8D877B3-D348-4611-9BDB-C5374591D951}" type="slidenum">
              <a:rPr lang="en-US" smtClean="0"/>
              <a:pPr rtl="0"/>
              <a:t>‹nr.›</a:t>
            </a:fld>
            <a:endParaRPr lang="en-US" dirty="0"/>
          </a:p>
        </p:txBody>
      </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grpSp>
        <p:nvGrpSpPr>
          <p:cNvPr id="54" name="Gruppe 53"/>
          <p:cNvGrpSpPr/>
          <p:nvPr userDrawn="1"/>
        </p:nvGrpSpPr>
        <p:grpSpPr>
          <a:xfrm>
            <a:off x="4733281" y="657225"/>
            <a:ext cx="405154"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5" name="Title 4"/>
          <p:cNvSpPr>
            <a:spLocks noGrp="1"/>
          </p:cNvSpPr>
          <p:nvPr>
            <p:ph type="title" hasCustomPrompt="1"/>
          </p:nvPr>
        </p:nvSpPr>
        <p:spPr>
          <a:xfrm>
            <a:off x="5324157" y="359273"/>
            <a:ext cx="4490445" cy="1621619"/>
          </a:xfrm>
        </p:spPr>
        <p:txBody>
          <a:bodyPr rtlCol="0"/>
          <a:lstStyle>
            <a:lvl1pPr>
              <a:defRPr sz="3600"/>
            </a:lvl1pPr>
          </a:lstStyle>
          <a:p>
            <a:pPr rtl="0"/>
            <a:r>
              <a:rPr lang="en-gb"/>
              <a:t>KLIK HER FOR AT ÆNDRE TITEL</a:t>
            </a:r>
            <a:endParaRPr lang="en-US" dirty="0"/>
          </a:p>
        </p:txBody>
      </p:sp>
      <p:sp>
        <p:nvSpPr>
          <p:cNvPr id="76" name="Pladsholder til tekst 3"/>
          <p:cNvSpPr>
            <a:spLocks noGrp="1"/>
          </p:cNvSpPr>
          <p:nvPr>
            <p:ph type="body" sz="quarter" idx="12" hasCustomPrompt="1"/>
          </p:nvPr>
        </p:nvSpPr>
        <p:spPr>
          <a:xfrm>
            <a:off x="5324158"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56328380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rtlCol="0"/>
          <a:lstStyle>
            <a:lvl1pPr>
              <a:defRPr sz="3600"/>
            </a:lvl1pPr>
          </a:lstStyle>
          <a:p>
            <a:pPr rtl="0"/>
            <a:r>
              <a:rPr lang="en-gb"/>
              <a:t>CLICK TO EDIT TITLE</a:t>
            </a:r>
            <a:endParaRPr lang="en-US" dirty="0"/>
          </a:p>
        </p:txBody>
      </p:sp>
      <p:sp>
        <p:nvSpPr>
          <p:cNvPr id="11" name="Pladsholder til diagram 10"/>
          <p:cNvSpPr>
            <a:spLocks noGrp="1"/>
          </p:cNvSpPr>
          <p:nvPr>
            <p:ph type="chart" sz="quarter" idx="12"/>
          </p:nvPr>
        </p:nvSpPr>
        <p:spPr>
          <a:xfrm>
            <a:off x="6096000" y="2262579"/>
            <a:ext cx="5524500" cy="3572737"/>
          </a:xfrm>
        </p:spPr>
        <p:txBody>
          <a:bodyPr rtlCol="0"/>
          <a:lstStyle/>
          <a:p>
            <a:pPr rtl="0"/>
            <a:endParaRPr lang="da-DK"/>
          </a:p>
        </p:txBody>
      </p:sp>
      <p:sp>
        <p:nvSpPr>
          <p:cNvPr id="13" name="Pladsholder til tekst 12"/>
          <p:cNvSpPr>
            <a:spLocks noGrp="1"/>
          </p:cNvSpPr>
          <p:nvPr>
            <p:ph type="body" sz="quarter" idx="13" hasCustomPrompt="1"/>
          </p:nvPr>
        </p:nvSpPr>
        <p:spPr>
          <a:xfrm>
            <a:off x="587375" y="2262579"/>
            <a:ext cx="4886992" cy="3572737"/>
          </a:xfrm>
        </p:spPr>
        <p:txBody>
          <a:bodyPr rtlCol="0">
            <a:normAutofit/>
          </a:bodyPr>
          <a:lstStyle>
            <a:lvl2pPr marL="285750" indent="-285750">
              <a:buFontTx/>
              <a:buBlip>
                <a:blip r:embed="rId2"/>
              </a:buBlip>
              <a:defRPr sz="1600" baseline="0"/>
            </a:lvl2pPr>
          </a:lstStyle>
          <a:p>
            <a:pPr lvl="1" rtl="0"/>
            <a:r>
              <a:rPr lang="en-gb"/>
              <a:t>INSERT TEXT</a:t>
            </a: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userDrawn="1">
  <p:cSld name="Billede venstre2">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lvl1pPr>
              <a:defRPr>
                <a:solidFill>
                  <a:schemeClr val="accent1">
                    <a:alpha val="70000"/>
                  </a:schemeClr>
                </a:solidFill>
              </a:defRPr>
            </a:lvl1pPr>
          </a:lstStyle>
          <a:p>
            <a:pPr rtl="0"/>
            <a:fld id="{D8D877B3-D348-4611-9BDB-C5374591D951}" type="slidenum">
              <a:rPr lang="en-US" smtClean="0"/>
              <a:pPr rtl="0"/>
              <a:t>‹nr.›</a:t>
            </a:fld>
            <a:endParaRPr lang="en-US" dirty="0"/>
          </a:p>
        </p:txBody>
      </p:sp>
      <p:grpSp>
        <p:nvGrpSpPr>
          <p:cNvPr id="29" name="Gruppe 28"/>
          <p:cNvGrpSpPr/>
          <p:nvPr userDrawn="1"/>
        </p:nvGrpSpPr>
        <p:grpSpPr>
          <a:xfrm>
            <a:off x="5466450" y="6027162"/>
            <a:ext cx="1272706" cy="669100"/>
            <a:chOff x="5387975" y="5659438"/>
            <a:chExt cx="1573213" cy="827087"/>
          </a:xfrm>
          <a:solidFill>
            <a:srgbClr val="211A52"/>
          </a:solidFill>
        </p:grpSpPr>
        <p:grpSp>
          <p:nvGrpSpPr>
            <p:cNvPr id="30" name="Gruppe 29"/>
            <p:cNvGrpSpPr/>
            <p:nvPr userDrawn="1"/>
          </p:nvGrpSpPr>
          <p:grpSpPr>
            <a:xfrm>
              <a:off x="5387975" y="6407150"/>
              <a:ext cx="1573213" cy="79375"/>
              <a:chOff x="5387975" y="6407150"/>
              <a:chExt cx="1573213" cy="79375"/>
            </a:xfrm>
            <a:grpFill/>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1" name="Gruppe 30"/>
            <p:cNvGrpSpPr/>
            <p:nvPr userDrawn="1"/>
          </p:nvGrpSpPr>
          <p:grpSpPr>
            <a:xfrm>
              <a:off x="5880100" y="5659438"/>
              <a:ext cx="511175" cy="544512"/>
              <a:chOff x="5880100" y="5659438"/>
              <a:chExt cx="511175" cy="544512"/>
            </a:xfrm>
            <a:grp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grpSp>
        <p:nvGrpSpPr>
          <p:cNvPr id="54" name="Gruppe 53"/>
          <p:cNvGrpSpPr/>
          <p:nvPr userDrawn="1"/>
        </p:nvGrpSpPr>
        <p:grpSpPr>
          <a:xfrm>
            <a:off x="4733281" y="657225"/>
            <a:ext cx="405154"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5" name="Title 4"/>
          <p:cNvSpPr>
            <a:spLocks noGrp="1"/>
          </p:cNvSpPr>
          <p:nvPr>
            <p:ph type="title" hasCustomPrompt="1"/>
          </p:nvPr>
        </p:nvSpPr>
        <p:spPr>
          <a:xfrm>
            <a:off x="5324157" y="359273"/>
            <a:ext cx="4490445" cy="1621619"/>
          </a:xfrm>
        </p:spPr>
        <p:txBody>
          <a:bodyPr rtlCol="0"/>
          <a:lstStyle>
            <a:lvl1pPr>
              <a:defRPr sz="3600"/>
            </a:lvl1pPr>
          </a:lstStyle>
          <a:p>
            <a:pPr rtl="0"/>
            <a:r>
              <a:rPr lang="en-gb"/>
              <a:t>CLICK TO EDIT TITLE</a:t>
            </a:r>
          </a:p>
        </p:txBody>
      </p:sp>
      <p:sp>
        <p:nvSpPr>
          <p:cNvPr id="76" name="Pladsholder til tekst 3"/>
          <p:cNvSpPr>
            <a:spLocks noGrp="1"/>
          </p:cNvSpPr>
          <p:nvPr>
            <p:ph type="body" sz="quarter" idx="12" hasCustomPrompt="1"/>
          </p:nvPr>
        </p:nvSpPr>
        <p:spPr>
          <a:xfrm>
            <a:off x="5324158"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01862286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BREAK</a:t>
            </a:r>
            <a:br>
              <a:rPr lang="en-US" dirty="0"/>
            </a:br>
            <a:r>
              <a:rPr lang="en-gb"/>
              <a:t>HEADLINE</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Tree>
    <p:extLst>
      <p:ext uri="{BB962C8B-B14F-4D97-AF65-F5344CB8AC3E}">
        <p14:creationId xmlns:p14="http://schemas.microsoft.com/office/powerpoint/2010/main" val="169682436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AALBORG UNIVERSITY</a:t>
            </a:r>
            <a:br>
              <a:rPr lang="en-US" dirty="0"/>
            </a:br>
            <a:r>
              <a:rPr lang="en-gb"/>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rtlCol="0">
            <a:noAutofit/>
          </a:bodyPr>
          <a:lstStyle>
            <a:lvl1pPr algn="ctr">
              <a:defRPr sz="1800" spc="300" baseline="0"/>
            </a:lvl1pPr>
          </a:lstStyle>
          <a:p>
            <a:pPr lvl="0" rtl="0"/>
            <a:r>
              <a:rPr lang="en-gb"/>
              <a:t>BY 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Tree>
    <p:extLst>
      <p:ext uri="{BB962C8B-B14F-4D97-AF65-F5344CB8AC3E}">
        <p14:creationId xmlns:p14="http://schemas.microsoft.com/office/powerpoint/2010/main" val="108844100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Title 4"/>
          <p:cNvSpPr>
            <a:spLocks noGrp="1"/>
          </p:cNvSpPr>
          <p:nvPr>
            <p:ph type="title" hasCustomPrompt="1"/>
          </p:nvPr>
        </p:nvSpPr>
        <p:spPr>
          <a:xfrm>
            <a:off x="587374" y="359273"/>
            <a:ext cx="4490445" cy="1621619"/>
          </a:xfrm>
        </p:spPr>
        <p:txBody>
          <a:bodyPr rtlCol="0"/>
          <a:lstStyle>
            <a:lvl1pPr>
              <a:defRPr sz="3600"/>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348026615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Only">
  <p:cSld name="Kun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B9DAA810-4EEC-4D0F-B163-DFC963816F74}"/>
              </a:ext>
            </a:extLst>
          </p:cNvPr>
          <p:cNvSpPr>
            <a:spLocks noGrp="1"/>
          </p:cNvSpPr>
          <p:nvPr>
            <p:ph type="title" hasCustomPrompt="1"/>
          </p:nvPr>
        </p:nvSpPr>
        <p:spPr/>
        <p:txBody>
          <a:bodyPr rtlCol="0"/>
          <a:lstStyle>
            <a:lvl1pPr>
              <a:defRPr>
                <a:latin typeface="Trebuchet MS" panose="020B0603020202020204" pitchFamily="34" charset="0"/>
              </a:defRPr>
            </a:lvl1pPr>
          </a:lstStyle>
          <a:p>
            <a:pPr rtl="0"/>
            <a:r>
              <a:rPr lang="en-gb"/>
              <a:t>Klik for at redigere titeltypografier i master</a:t>
            </a:r>
          </a:p>
        </p:txBody>
      </p:sp>
      <p:sp>
        <p:nvSpPr>
          <p:cNvPr id="6" name="Pladsholder til sidefod 5">
            <a:extLst>
              <a:ext uri="{FF2B5EF4-FFF2-40B4-BE49-F238E27FC236}">
                <a16:creationId xmlns:a16="http://schemas.microsoft.com/office/drawing/2014/main" id="{61FB6233-FC4F-4628-BA1D-2782F6494517}"/>
              </a:ext>
            </a:extLst>
          </p:cNvPr>
          <p:cNvSpPr>
            <a:spLocks noGrp="1"/>
          </p:cNvSpPr>
          <p:nvPr>
            <p:ph type="ftr" sz="quarter" idx="10"/>
          </p:nvPr>
        </p:nvSpPr>
        <p:spPr/>
        <p:txBody>
          <a:bodyPr rtlCol="0"/>
          <a:lstStyle>
            <a:lvl1pPr>
              <a:defRPr>
                <a:latin typeface="Trebuchet MS" panose="020B0603020202020204" pitchFamily="34" charset="0"/>
              </a:defRPr>
            </a:lvl1pPr>
          </a:lstStyle>
          <a:p>
            <a:pPr rtl="0"/>
            <a:endParaRPr lang="da-DK" dirty="0"/>
          </a:p>
        </p:txBody>
      </p:sp>
      <p:sp>
        <p:nvSpPr>
          <p:cNvPr id="7" name="Pladsholder til slidenummer 6">
            <a:extLst>
              <a:ext uri="{FF2B5EF4-FFF2-40B4-BE49-F238E27FC236}">
                <a16:creationId xmlns:a16="http://schemas.microsoft.com/office/drawing/2014/main" id="{F4A1D367-A9C7-46F9-B78E-724D1BEC0650}"/>
              </a:ext>
            </a:extLst>
          </p:cNvPr>
          <p:cNvSpPr>
            <a:spLocks noGrp="1"/>
          </p:cNvSpPr>
          <p:nvPr>
            <p:ph type="sldNum" sz="quarter" idx="11"/>
          </p:nvPr>
        </p:nvSpPr>
        <p:spPr/>
        <p:txBody>
          <a:bodyPr rtlCol="0"/>
          <a:lstStyle>
            <a:lvl1pPr>
              <a:defRPr>
                <a:latin typeface="Trebuchet MS" panose="020B0603020202020204" pitchFamily="34" charset="0"/>
              </a:defRPr>
            </a:lvl1pPr>
          </a:lstStyle>
          <a:p>
            <a:pPr rtl="0"/>
            <a:fld id="{83ADE164-D45A-44D8-82C5-2E0962BB70DA}" type="slidenum">
              <a:rPr lang="da-DK" smtClean="0"/>
              <a:pPr rtl="0"/>
              <a:t>‹nr.›</a:t>
            </a:fld>
            <a:endParaRPr lang="da-DK" dirty="0"/>
          </a:p>
        </p:txBody>
      </p:sp>
    </p:spTree>
    <p:extLst>
      <p:ext uri="{BB962C8B-B14F-4D97-AF65-F5344CB8AC3E}">
        <p14:creationId xmlns:p14="http://schemas.microsoft.com/office/powerpoint/2010/main" val="133669044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
  <p:cSld name="Titelslide">
    <p:spTree>
      <p:nvGrpSpPr>
        <p:cNvPr id="1" name=""/>
        <p:cNvGrpSpPr/>
        <p:nvPr/>
      </p:nvGrpSpPr>
      <p:grpSpPr>
        <a:xfrm>
          <a:off x="0" y="0"/>
          <a:ext cx="0" cy="0"/>
          <a:chOff x="0" y="0"/>
          <a:chExt cx="0" cy="0"/>
        </a:xfrm>
      </p:grpSpPr>
      <p:sp>
        <p:nvSpPr>
          <p:cNvPr id="2" name="Titel 1"/>
          <p:cNvSpPr>
            <a:spLocks noGrp="1"/>
          </p:cNvSpPr>
          <p:nvPr>
            <p:ph type="ctrTitle"/>
          </p:nvPr>
        </p:nvSpPr>
        <p:spPr>
          <a:xfrm>
            <a:off x="1524000" y="1122363"/>
            <a:ext cx="9144000" cy="2387600"/>
          </a:xfrm>
        </p:spPr>
        <p:txBody>
          <a:bodyPr rtlCol="0" anchor="b"/>
          <a:lstStyle>
            <a:lvl1pPr algn="ctr">
              <a:defRPr sz="6000"/>
            </a:lvl1pPr>
          </a:lstStyle>
          <a:p>
            <a:pPr rtl="0"/>
            <a:r>
              <a:rPr lang="en-gb"/>
              <a:t>Klik for at redigere i master</a:t>
            </a:r>
          </a:p>
        </p:txBody>
      </p:sp>
      <p:sp>
        <p:nvSpPr>
          <p:cNvPr id="3" name="Undertitel 2"/>
          <p:cNvSpPr>
            <a:spLocks noGrp="1"/>
          </p:cNvSpPr>
          <p:nvPr>
            <p:ph type="subTitle" idx="1"/>
          </p:nvPr>
        </p:nvSpPr>
        <p:spPr>
          <a:xfrm>
            <a:off x="1524000" y="3602038"/>
            <a:ext cx="9144000" cy="1655762"/>
          </a:xfrm>
        </p:spPr>
        <p:txBody>
          <a:bodyPr rtlCol="0"/>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en-gb"/>
              <a:t>Klik for at redigere undertiteltypografien i masteren</a:t>
            </a:r>
          </a:p>
        </p:txBody>
      </p:sp>
      <p:sp>
        <p:nvSpPr>
          <p:cNvPr id="4" name="Pladsholder til dato 3"/>
          <p:cNvSpPr>
            <a:spLocks noGrp="1"/>
          </p:cNvSpPr>
          <p:nvPr>
            <p:ph type="dt" sz="half" idx="10"/>
          </p:nvPr>
        </p:nvSpPr>
        <p:spPr/>
        <p:txBody>
          <a:bodyPr rtlCol="0"/>
          <a:lstStyle/>
          <a:p>
            <a:pPr rtl="0"/>
            <a:r>
              <a:rPr lang="da-DK"/>
              <a:t>18-12-2019</a:t>
            </a:r>
          </a:p>
        </p:txBody>
      </p:sp>
      <p:sp>
        <p:nvSpPr>
          <p:cNvPr id="5" name="Pladsholder til sidefod 4"/>
          <p:cNvSpPr>
            <a:spLocks noGrp="1"/>
          </p:cNvSpPr>
          <p:nvPr>
            <p:ph type="ftr" sz="quarter" idx="11"/>
          </p:nvPr>
        </p:nvSpPr>
        <p:spPr/>
        <p:txBody>
          <a:bodyPr rtlCol="0"/>
          <a:lstStyle/>
          <a:p>
            <a:pPr rtl="0"/>
            <a:endParaRPr lang="da-DK"/>
          </a:p>
        </p:txBody>
      </p:sp>
      <p:sp>
        <p:nvSpPr>
          <p:cNvPr id="6" name="Pladsholder til slidenummer 5"/>
          <p:cNvSpPr>
            <a:spLocks noGrp="1"/>
          </p:cNvSpPr>
          <p:nvPr>
            <p:ph type="sldNum" sz="quarter" idx="12"/>
          </p:nvPr>
        </p:nvSpPr>
        <p:spPr/>
        <p:txBody>
          <a:bodyPr rtlCol="0"/>
          <a:lstStyle/>
          <a:p>
            <a:pPr rtl="0"/>
            <a:fld id="{BCCCD8A1-FCEB-492F-B9B7-67DDCBD10CA3}" type="slidenum">
              <a:rPr lang="da-DK" smtClean="0"/>
              <a:t>‹nr.›</a:t>
            </a:fld>
            <a:endParaRPr lang="da-DK"/>
          </a:p>
        </p:txBody>
      </p:sp>
    </p:spTree>
    <p:extLst>
      <p:ext uri="{BB962C8B-B14F-4D97-AF65-F5344CB8AC3E}">
        <p14:creationId xmlns:p14="http://schemas.microsoft.com/office/powerpoint/2010/main" val="328950526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User Guide">
    <p:spTree>
      <p:nvGrpSpPr>
        <p:cNvPr id="1" name=""/>
        <p:cNvGrpSpPr/>
        <p:nvPr/>
      </p:nvGrpSpPr>
      <p:grpSpPr>
        <a:xfrm>
          <a:off x="0" y="0"/>
          <a:ext cx="0" cy="0"/>
          <a:chOff x="0" y="0"/>
          <a:chExt cx="0" cy="0"/>
        </a:xfrm>
      </p:grpSpPr>
      <p:sp>
        <p:nvSpPr>
          <p:cNvPr id="20" name="Rektangel 19"/>
          <p:cNvSpPr/>
          <p:nvPr userDrawn="1"/>
        </p:nvSpPr>
        <p:spPr>
          <a:xfrm>
            <a:off x="505731" y="1155050"/>
            <a:ext cx="10173155" cy="369332"/>
          </a:xfrm>
          <a:prstGeom prst="rect">
            <a:avLst/>
          </a:prstGeom>
        </p:spPr>
        <p:txBody>
          <a:bodyPr wrap="square" rtlCol="0">
            <a:spAutoFit/>
          </a:bodyPr>
          <a:lstStyle/>
          <a:p>
            <a:pPr rtl="0"/>
            <a:r>
              <a:rPr lang="en-gb" dirty="0">
                <a:solidFill>
                  <a:srgbClr val="DF6752"/>
                </a:solidFill>
              </a:rPr>
              <a:t>- REMEMBER TO DELETE THIS SLIDE BEFORE YOU FINISH YOUR PRESENTATION</a:t>
            </a:r>
            <a:endParaRPr lang="da-DK" dirty="0">
              <a:solidFill>
                <a:srgbClr val="DF6752"/>
              </a:solidFill>
            </a:endParaRPr>
          </a:p>
        </p:txBody>
      </p:sp>
      <p:sp>
        <p:nvSpPr>
          <p:cNvPr id="23" name="Text Box 48"/>
          <p:cNvSpPr txBox="1">
            <a:spLocks noChangeArrowheads="1"/>
          </p:cNvSpPr>
          <p:nvPr userDrawn="1"/>
        </p:nvSpPr>
        <p:spPr bwMode="auto">
          <a:xfrm>
            <a:off x="587375" y="1960595"/>
            <a:ext cx="2327618" cy="362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600"/>
              </a:spcAft>
              <a:defRPr/>
            </a:pPr>
            <a:r>
              <a:rPr lang="en-gb" sz="1000" b="1" spc="300" noProof="1">
                <a:solidFill>
                  <a:schemeClr val="tx1"/>
                </a:solidFill>
                <a:latin typeface="+mn-lt"/>
                <a:cs typeface="Arial" panose="020B0604020202020204" pitchFamily="34" charset="0"/>
              </a:rPr>
              <a:t>AAU POWERPOINT TEMPLATES</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en-gb" sz="900" b="0" dirty="0">
                <a:effectLst/>
                <a:latin typeface="+mn-lt"/>
                <a:ea typeface="Calibri" panose="020F0502020204030204" pitchFamily="34" charset="0"/>
                <a:cs typeface="Times New Roman" panose="02020603050405020304" pitchFamily="18" charset="0"/>
              </a:rPr>
              <a:t>When you open PowerPoint, you can choose between two templates in widescreen (16:9) with the AAU logo in either Danish or English.</a:t>
            </a:r>
            <a:endParaRPr lang="da-DK" sz="900" b="0" dirty="0">
              <a:effectLst/>
              <a:latin typeface="+mn-lt"/>
              <a:ea typeface="Calibri" panose="020F0502020204030204" pitchFamily="34" charset="0"/>
              <a:cs typeface="Times New Roman" panose="02020603050405020304" pitchFamily="18" charset="0"/>
            </a:endParaRPr>
          </a:p>
          <a:p>
            <a:pPr rtl="0">
              <a:lnSpc>
                <a:spcPct val="100000"/>
              </a:lnSpc>
              <a:spcAft>
                <a:spcPts val="1000"/>
              </a:spcAft>
            </a:pPr>
            <a:r>
              <a:rPr lang="en-gb" sz="900" b="0" dirty="0">
                <a:effectLst/>
                <a:latin typeface="+mn-lt"/>
                <a:ea typeface="Calibri" panose="020F0502020204030204" pitchFamily="34" charset="0"/>
                <a:cs typeface="Times New Roman" panose="02020603050405020304" pitchFamily="18" charset="0"/>
              </a:rPr>
              <a:t>You can also download the templates at: </a:t>
            </a:r>
            <a:r>
              <a:rPr lang="en-gb" sz="900" b="0" dirty="0">
                <a:effectLst/>
                <a:latin typeface="+mn-lt"/>
                <a:ea typeface="Calibri" panose="020F0502020204030204" pitchFamily="34" charset="0"/>
                <a:cs typeface="Times New Roman" panose="02020603050405020304" pitchFamily="18" charset="0"/>
                <a:hlinkClick r:id="rId2"/>
              </a:rPr>
              <a:t>www.design.aau.dk/skabeloner/powerpoint</a:t>
            </a:r>
            <a:r>
              <a:rPr lang="en-gb" sz="900" b="0" dirty="0">
                <a:effectLst/>
                <a:latin typeface="+mn-lt"/>
                <a:ea typeface="Calibri" panose="020F0502020204030204" pitchFamily="34" charset="0"/>
                <a:cs typeface="Times New Roman" panose="02020603050405020304" pitchFamily="18" charset="0"/>
              </a:rPr>
              <a:t>You can also download the AAU PowerPoint presentation for inspiration. We will make sure that the AAU PowerPoint presentation available for download is updated with the latest figures and information. When you download the AAU PowerPoint presentation, you can simply delete the slides you do not wish to use in your own presentation. </a:t>
            </a:r>
          </a:p>
          <a:p>
            <a:pPr marL="0" marR="0" lvl="0" indent="0" algn="l" defTabSz="914330" rtl="0" eaLnBrk="0" fontAlgn="auto" latinLnBrk="0" hangingPunct="0">
              <a:lnSpc>
                <a:spcPct val="100000"/>
              </a:lnSpc>
              <a:spcBef>
                <a:spcPts val="0"/>
              </a:spcBef>
              <a:spcAft>
                <a:spcPts val="1000"/>
              </a:spcAft>
              <a:buClrTx/>
              <a:buSzTx/>
              <a:buFontTx/>
              <a:buNone/>
              <a:tabLst/>
              <a:defRPr/>
            </a:pPr>
            <a:r>
              <a:rPr lang="en-gb" sz="1000" b="1" kern="1200" spc="300" noProof="1">
                <a:solidFill>
                  <a:schemeClr val="tx1"/>
                </a:solidFill>
                <a:latin typeface="Arial" charset="0"/>
                <a:ea typeface="+mn-ea"/>
                <a:cs typeface="Arial" panose="020B0604020202020204" pitchFamily="34" charset="0"/>
              </a:rPr>
              <a:t>FONTS</a:t>
            </a:r>
            <a:br>
              <a:rPr lang="da-DK" sz="1000" b="1" kern="1200" spc="300" noProof="1">
                <a:solidFill>
                  <a:schemeClr val="tx1"/>
                </a:solidFill>
                <a:latin typeface="Arial" charset="0"/>
                <a:ea typeface="+mn-ea"/>
                <a:cs typeface="Arial" panose="020B0604020202020204" pitchFamily="34" charset="0"/>
              </a:rPr>
            </a:br>
            <a:br>
              <a:rPr lang="da-DK" sz="105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In PowerPoint presentations we use AAU’s secondary font Arial.</a:t>
            </a:r>
          </a:p>
          <a:p>
            <a:pPr rtl="0">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24" name="Text Box 48"/>
          <p:cNvSpPr txBox="1">
            <a:spLocks noChangeArrowheads="1"/>
          </p:cNvSpPr>
          <p:nvPr userDrawn="1"/>
        </p:nvSpPr>
        <p:spPr bwMode="auto">
          <a:xfrm>
            <a:off x="6269374" y="1960595"/>
            <a:ext cx="2327618" cy="3862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mn-lt"/>
                <a:ea typeface="+mn-ea"/>
                <a:cs typeface="Arial" panose="020B0604020202020204" pitchFamily="34" charset="0"/>
              </a:rPr>
              <a:t>TEMPLATE COLOURS</a:t>
            </a:r>
          </a:p>
          <a:p>
            <a:pPr rtl="0"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You can choose from a range of colours for your backgrounds and graphs.</a:t>
            </a: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Right-click the shape you wish to fill with colour and select the paint bucket (Shape fill)</a:t>
            </a:r>
          </a:p>
          <a:p>
            <a:pPr rtl="0"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IMAGE SIZE</a:t>
            </a:r>
          </a:p>
          <a:p>
            <a:pPr rtl="0"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en-gb" sz="900" b="0" noProof="1">
                <a:solidFill>
                  <a:schemeClr val="tx1"/>
                </a:solidFill>
                <a:latin typeface="+mn-lt"/>
                <a:cs typeface="Arial" panose="020B0604020202020204" pitchFamily="34" charset="0"/>
              </a:rPr>
              <a:t>Remember to use high-quality images for your layouts. Avoid making small images larger, the images become very poor quality and appear grainy and unprofessional.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You can search for and download high-quality AAU images in Skyfish.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Naturally, many high-quality images will increase the overall size of your PowerPoint file. If your PowerPoint file becomes too big, you can resize it when you save your presentation, select </a:t>
            </a:r>
            <a:r>
              <a:rPr lang="en-gb" sz="900" b="1" noProof="1">
                <a:solidFill>
                  <a:schemeClr val="tx1"/>
                </a:solidFill>
                <a:latin typeface="+mn-lt"/>
                <a:cs typeface="Arial" panose="020B0604020202020204" pitchFamily="34" charset="0"/>
              </a:rPr>
              <a:t>Save as</a:t>
            </a:r>
            <a:r>
              <a:rPr lang="en-gb" sz="900" noProof="1">
                <a:solidFill>
                  <a:schemeClr val="tx1"/>
                </a:solidFill>
                <a:latin typeface="+mn-lt"/>
                <a:cs typeface="Arial" panose="020B0604020202020204" pitchFamily="34" charset="0"/>
              </a:rPr>
              <a:t>, </a:t>
            </a:r>
            <a:r>
              <a:rPr lang="en-US" sz="900" noProof="1">
                <a:solidFill>
                  <a:schemeClr val="tx1"/>
                </a:solidFill>
                <a:latin typeface="+mn-lt"/>
                <a:cs typeface="Arial" panose="020B0604020202020204" pitchFamily="34" charset="0"/>
              </a:rPr>
              <a:t>select a destination folder by clicking Browse, </a:t>
            </a:r>
            <a:r>
              <a:rPr lang="en-gb" sz="900" noProof="1">
                <a:solidFill>
                  <a:schemeClr val="tx1"/>
                </a:solidFill>
                <a:latin typeface="+mn-lt"/>
                <a:cs typeface="Arial" panose="020B0604020202020204" pitchFamily="34" charset="0"/>
              </a:rPr>
              <a:t>click the </a:t>
            </a:r>
            <a:r>
              <a:rPr lang="en-gb" sz="900" b="1" noProof="1">
                <a:solidFill>
                  <a:schemeClr val="tx1"/>
                </a:solidFill>
                <a:latin typeface="+mn-lt"/>
                <a:cs typeface="Arial" panose="020B0604020202020204" pitchFamily="34" charset="0"/>
              </a:rPr>
              <a:t>Tools </a:t>
            </a:r>
            <a:r>
              <a:rPr lang="en-gb" sz="900" noProof="1">
                <a:solidFill>
                  <a:schemeClr val="tx1"/>
                </a:solidFill>
                <a:latin typeface="+mn-lt"/>
                <a:cs typeface="Arial" panose="020B0604020202020204" pitchFamily="34" charset="0"/>
              </a:rPr>
              <a:t>button and select</a:t>
            </a:r>
            <a:r>
              <a:rPr lang="en-gb" sz="900" b="1" noProof="1">
                <a:solidFill>
                  <a:schemeClr val="tx1"/>
                </a:solidFill>
                <a:latin typeface="+mn-lt"/>
                <a:cs typeface="Arial" panose="020B0604020202020204" pitchFamily="34" charset="0"/>
              </a:rPr>
              <a:t> Compress pictures. </a:t>
            </a:r>
            <a:r>
              <a:rPr lang="en-gb" sz="900" b="0" noProof="1">
                <a:solidFill>
                  <a:schemeClr val="tx1"/>
                </a:solidFill>
                <a:latin typeface="+mn-lt"/>
                <a:cs typeface="Arial" panose="020B0604020202020204" pitchFamily="34" charset="0"/>
              </a:rPr>
              <a:t>Always select Screen (150 ppi) or above. </a:t>
            </a:r>
          </a:p>
        </p:txBody>
      </p:sp>
      <p:sp>
        <p:nvSpPr>
          <p:cNvPr id="25" name="Text Box 48"/>
          <p:cNvSpPr txBox="1">
            <a:spLocks noChangeArrowheads="1"/>
          </p:cNvSpPr>
          <p:nvPr userDrawn="1"/>
        </p:nvSpPr>
        <p:spPr bwMode="auto">
          <a:xfrm>
            <a:off x="9116078" y="1959811"/>
            <a:ext cx="2285301" cy="37733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Arial" charset="0"/>
                <a:ea typeface="+mn-ea"/>
                <a:cs typeface="Arial" panose="020B0604020202020204" pitchFamily="34" charset="0"/>
              </a:rPr>
              <a:t>INSERT IMAGES</a:t>
            </a:r>
          </a:p>
          <a:p>
            <a:pPr rtl="0"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For layouts containing picture placeholders: Click on the icon in the placeholder or select </a:t>
            </a:r>
            <a:r>
              <a:rPr lang="en-gb" sz="900" b="1" kern="1200" noProof="1">
                <a:solidFill>
                  <a:schemeClr val="tx1"/>
                </a:solidFill>
                <a:latin typeface="Arial" charset="0"/>
                <a:ea typeface="+mn-ea"/>
                <a:cs typeface="Arial" panose="020B0604020202020204" pitchFamily="34" charset="0"/>
              </a:rPr>
              <a:t>Insert </a:t>
            </a:r>
            <a:r>
              <a:rPr lang="en-gb" sz="900" kern="1200" noProof="1">
                <a:solidFill>
                  <a:schemeClr val="tx1"/>
                </a:solidFill>
                <a:latin typeface="Arial" charset="0"/>
                <a:ea typeface="+mn-ea"/>
                <a:cs typeface="Arial" panose="020B0604020202020204" pitchFamily="34" charset="0"/>
              </a:rPr>
              <a:t>and click </a:t>
            </a:r>
            <a:r>
              <a:rPr lang="en-gb" sz="900" b="1" kern="1200" noProof="1">
                <a:solidFill>
                  <a:schemeClr val="tx1"/>
                </a:solidFill>
                <a:latin typeface="Arial" charset="0"/>
                <a:ea typeface="+mn-ea"/>
                <a:cs typeface="Arial" panose="020B0604020202020204" pitchFamily="34" charset="0"/>
              </a:rPr>
              <a:t>Pictures</a:t>
            </a: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The text in the placeholder will not appear in your final presentation  </a:t>
            </a:r>
          </a:p>
          <a:p>
            <a:pPr rtl="0" eaLnBrk="1" hangingPunct="1">
              <a:lnSpc>
                <a:spcPct val="90000"/>
              </a:lnSpc>
              <a:spcAft>
                <a:spcPts val="600"/>
              </a:spcAft>
              <a:defRPr/>
            </a:pPr>
            <a:endParaRPr lang="da-DK" sz="1000" b="1" noProof="1">
              <a:solidFill>
                <a:schemeClr val="tx1"/>
              </a:solidFill>
              <a:latin typeface="+mj-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CROP IMAGES</a:t>
            </a:r>
          </a:p>
          <a:p>
            <a:pPr rtl="0"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en-gb" sz="900" b="1" noProof="1">
                <a:solidFill>
                  <a:schemeClr val="tx1"/>
                </a:solidFill>
                <a:latin typeface="+mn-lt"/>
                <a:cs typeface="Arial" panose="020B0604020202020204" pitchFamily="34" charset="0"/>
              </a:rPr>
              <a:t>1.</a:t>
            </a:r>
            <a:r>
              <a:rPr lang="en-gb" sz="900" b="0" noProof="1">
                <a:solidFill>
                  <a:schemeClr val="tx1"/>
                </a:solidFill>
                <a:latin typeface="+mn-lt"/>
                <a:cs typeface="Arial" panose="020B0604020202020204" pitchFamily="34" charset="0"/>
              </a:rPr>
              <a:t> Select the image you want to crop, </a:t>
            </a:r>
            <a:r>
              <a:rPr lang="en-gb" sz="900" b="0" i="1" noProof="1">
                <a:solidFill>
                  <a:schemeClr val="tx1"/>
                </a:solidFill>
                <a:latin typeface="+mn-lt"/>
                <a:cs typeface="Arial" panose="020B0604020202020204" pitchFamily="34" charset="0"/>
              </a:rPr>
              <a:t>(rightclick</a:t>
            </a:r>
            <a:r>
              <a:rPr lang="en-gb" sz="900" b="0" i="1" baseline="0" noProof="1">
                <a:solidFill>
                  <a:schemeClr val="tx1"/>
                </a:solidFill>
                <a:latin typeface="+mn-lt"/>
                <a:cs typeface="Arial" panose="020B0604020202020204" pitchFamily="34" charset="0"/>
              </a:rPr>
              <a:t> on image and </a:t>
            </a:r>
            <a:r>
              <a:rPr lang="en-gb" sz="900" b="0" i="1" noProof="1">
                <a:solidFill>
                  <a:schemeClr val="tx1"/>
                </a:solidFill>
                <a:latin typeface="+mn-lt"/>
                <a:cs typeface="Arial" panose="020B0604020202020204" pitchFamily="34" charset="0"/>
              </a:rPr>
              <a:t>click on the </a:t>
            </a:r>
            <a:r>
              <a:rPr lang="en-gb" sz="900" b="1" i="1" noProof="1">
                <a:solidFill>
                  <a:schemeClr val="tx1"/>
                </a:solidFill>
                <a:latin typeface="+mn-lt"/>
                <a:cs typeface="Arial" panose="020B0604020202020204" pitchFamily="34" charset="0"/>
              </a:rPr>
              <a:t>Crop </a:t>
            </a:r>
            <a:r>
              <a:rPr lang="en-gb" sz="900" b="0" i="1" noProof="1">
                <a:solidFill>
                  <a:schemeClr val="tx1"/>
                </a:solidFill>
                <a:latin typeface="+mn-lt"/>
                <a:cs typeface="Arial" panose="020B0604020202020204" pitchFamily="34" charset="0"/>
              </a:rPr>
              <a:t>icon) </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2. </a:t>
            </a:r>
            <a:r>
              <a:rPr lang="en-gb" sz="900" b="0" noProof="1">
                <a:solidFill>
                  <a:schemeClr val="tx1"/>
                </a:solidFill>
                <a:latin typeface="+mn-lt"/>
                <a:cs typeface="Arial" panose="020B0604020202020204" pitchFamily="34" charset="0"/>
              </a:rPr>
              <a:t>To scale the image (resize the image proportionally), hold the </a:t>
            </a:r>
            <a:r>
              <a:rPr lang="en-gb" sz="900" b="1" noProof="1">
                <a:solidFill>
                  <a:schemeClr val="tx1"/>
                </a:solidFill>
                <a:latin typeface="+mn-lt"/>
                <a:cs typeface="Arial" panose="020B0604020202020204" pitchFamily="34" charset="0"/>
              </a:rPr>
              <a:t>SHIFT</a:t>
            </a:r>
            <a:r>
              <a:rPr lang="en-gb" sz="900" b="0" noProof="1">
                <a:solidFill>
                  <a:schemeClr val="tx1"/>
                </a:solidFill>
                <a:latin typeface="+mn-lt"/>
                <a:cs typeface="Arial" panose="020B0604020202020204" pitchFamily="34" charset="0"/>
              </a:rPr>
              <a:t> key while you drag one of the four corner handles</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3. </a:t>
            </a:r>
            <a:r>
              <a:rPr lang="en-gb" sz="900" b="0" noProof="1">
                <a:solidFill>
                  <a:schemeClr val="tx1"/>
                </a:solidFill>
                <a:latin typeface="+mn-lt"/>
                <a:cs typeface="Arial" panose="020B0604020202020204" pitchFamily="34" charset="0"/>
              </a:rPr>
              <a:t>Right-click the image and select </a:t>
            </a:r>
            <a:r>
              <a:rPr lang="en-gb" sz="900" b="1" noProof="1">
                <a:solidFill>
                  <a:schemeClr val="tx1"/>
                </a:solidFill>
                <a:latin typeface="+mn-lt"/>
                <a:cs typeface="Arial" panose="020B0604020202020204" pitchFamily="34" charset="0"/>
              </a:rPr>
              <a:t>Send to back</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Quick tip: </a:t>
            </a:r>
            <a:r>
              <a:rPr lang="en-gb" sz="900" b="0" noProof="1">
                <a:solidFill>
                  <a:schemeClr val="tx1"/>
                </a:solidFill>
                <a:latin typeface="+mn-lt"/>
                <a:cs typeface="Arial" panose="020B0604020202020204" pitchFamily="34" charset="0"/>
              </a:rPr>
              <a:t>If you delete the image and replace it with a new image, this image may appear in front of the text and graphics. If this happens, right-click the image and select </a:t>
            </a:r>
            <a:r>
              <a:rPr lang="en-gb" sz="900" b="1" noProof="1">
                <a:solidFill>
                  <a:schemeClr val="tx1"/>
                </a:solidFill>
                <a:latin typeface="+mn-lt"/>
                <a:cs typeface="Arial" panose="020B0604020202020204" pitchFamily="34" charset="0"/>
              </a:rPr>
              <a:t>Send to back</a:t>
            </a:r>
          </a:p>
        </p:txBody>
      </p:sp>
      <p:sp>
        <p:nvSpPr>
          <p:cNvPr id="26" name="Text Box 48"/>
          <p:cNvSpPr txBox="1">
            <a:spLocks noChangeArrowheads="1"/>
          </p:cNvSpPr>
          <p:nvPr userDrawn="1"/>
        </p:nvSpPr>
        <p:spPr bwMode="auto">
          <a:xfrm>
            <a:off x="9116078" y="5949864"/>
            <a:ext cx="2517848" cy="58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MORE INFORMATION</a:t>
            </a:r>
          </a:p>
          <a:p>
            <a:pPr rtl="0" eaLnBrk="1" hangingPunct="1">
              <a:lnSpc>
                <a:spcPct val="90000"/>
              </a:lnSpc>
              <a:spcAft>
                <a:spcPts val="600"/>
              </a:spcAft>
              <a:defRPr/>
            </a:pPr>
            <a:br>
              <a:rPr lang="da-DK" sz="900" b="1" noProof="1">
                <a:solidFill>
                  <a:schemeClr val="tx1"/>
                </a:solidFill>
                <a:latin typeface="+mn-lt"/>
                <a:cs typeface="Arial" panose="020B0604020202020204" pitchFamily="34" charset="0"/>
              </a:rPr>
            </a:br>
            <a:r>
              <a:rPr lang="en-gb" sz="900" b="0" noProof="1">
                <a:solidFill>
                  <a:schemeClr val="tx1"/>
                </a:solidFill>
                <a:latin typeface="+mn-lt"/>
                <a:cs typeface="Arial" panose="020B0604020202020204" pitchFamily="34" charset="0"/>
              </a:rPr>
              <a:t>You’ll find more information at</a:t>
            </a:r>
            <a:br>
              <a:rPr lang="da-DK" sz="900" b="0" baseline="0" noProof="1">
                <a:solidFill>
                  <a:schemeClr val="tx1"/>
                </a:solidFill>
                <a:latin typeface="+mn-lt"/>
                <a:cs typeface="Arial" panose="020B0604020202020204" pitchFamily="34" charset="0"/>
              </a:rPr>
            </a:br>
            <a:r>
              <a:rPr lang="en-gb" sz="900" b="0" kern="1200" dirty="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j-lt"/>
              <a:cs typeface="Arial" panose="020B0604020202020204" pitchFamily="34" charset="0"/>
            </a:endParaRPr>
          </a:p>
        </p:txBody>
      </p:sp>
      <p:sp>
        <p:nvSpPr>
          <p:cNvPr id="27" name="Text Box 48"/>
          <p:cNvSpPr txBox="1">
            <a:spLocks noChangeArrowheads="1"/>
          </p:cNvSpPr>
          <p:nvPr userDrawn="1"/>
        </p:nvSpPr>
        <p:spPr bwMode="auto">
          <a:xfrm>
            <a:off x="3428374" y="1959811"/>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en-gb" sz="1000" b="1" kern="1200" spc="300" noProof="1">
                <a:solidFill>
                  <a:schemeClr val="tx1"/>
                </a:solidFill>
                <a:latin typeface="+mn-lt"/>
                <a:ea typeface="+mn-ea"/>
                <a:cs typeface="Arial" panose="020B0604020202020204" pitchFamily="34" charset="0"/>
              </a:rPr>
              <a:t>INSERT A NEW SLIDE</a:t>
            </a:r>
            <a:r>
              <a:rPr lang="en-gb" sz="900" b="0" kern="1200" spc="0" noProof="1">
                <a:solidFill>
                  <a:schemeClr val="tx1"/>
                </a:solidFill>
                <a:latin typeface="Arial" charset="0"/>
                <a:ea typeface="+mn-ea"/>
                <a:cs typeface="Arial" panose="020B0604020202020204" pitchFamily="34" charset="0"/>
              </a:rPr>
              <a:t> </a:t>
            </a:r>
          </a:p>
          <a:p>
            <a:pPr marL="0" marR="0" lvl="0" indent="0" algn="l" defTabSz="914330" rtl="0" eaLnBrk="1" fontAlgn="auto" latinLnBrk="0" hangingPunct="1">
              <a:lnSpc>
                <a:spcPct val="100000"/>
              </a:lnSpc>
              <a:spcBef>
                <a:spcPts val="0"/>
              </a:spcBef>
              <a:spcAft>
                <a:spcPts val="600"/>
              </a:spcAft>
              <a:buClrTx/>
              <a:buSzTx/>
              <a:buFontTx/>
              <a:buNone/>
              <a:tabLst/>
              <a:defRPr/>
            </a:pPr>
            <a:r>
              <a:rPr lang="en-gb" sz="900" b="0" kern="1200" spc="0" noProof="1">
                <a:solidFill>
                  <a:schemeClr val="tx1"/>
                </a:solidFill>
                <a:latin typeface="Arial" charset="0"/>
                <a:ea typeface="+mn-ea"/>
                <a:cs typeface="Arial" panose="020B0604020202020204" pitchFamily="34" charset="0"/>
              </a:rPr>
              <a:t> </a:t>
            </a:r>
            <a:br>
              <a:rPr lang="da-DK" sz="800" b="1" kern="1200" noProof="1">
                <a:solidFill>
                  <a:schemeClr val="tx1"/>
                </a:solidFill>
                <a:latin typeface="Arial" charset="0"/>
                <a:ea typeface="+mn-ea"/>
                <a:cs typeface="Arial" panose="020B0604020202020204" pitchFamily="34" charset="0"/>
              </a:rPr>
            </a:br>
            <a:r>
              <a:rPr lang="en-gb" sz="900" b="1" kern="1200" noProof="1">
                <a:solidFill>
                  <a:schemeClr val="tx1"/>
                </a:solidFill>
                <a:latin typeface="Arial" charset="0"/>
                <a:ea typeface="+mn-ea"/>
                <a:cs typeface="Arial" panose="020B0604020202020204" pitchFamily="34" charset="0"/>
              </a:rPr>
              <a:t>1. </a:t>
            </a:r>
            <a:r>
              <a:rPr lang="en-gb" sz="900" kern="1200" noProof="1">
                <a:solidFill>
                  <a:schemeClr val="tx1"/>
                </a:solidFill>
                <a:latin typeface="Arial" charset="0"/>
                <a:ea typeface="+mn-ea"/>
                <a:cs typeface="Arial" panose="020B0604020202020204" pitchFamily="34" charset="0"/>
              </a:rPr>
              <a:t>Click </a:t>
            </a:r>
            <a:r>
              <a:rPr lang="en-gb" sz="900" b="1" kern="1200" noProof="1">
                <a:solidFill>
                  <a:schemeClr val="tx1"/>
                </a:solidFill>
                <a:latin typeface="Arial" charset="0"/>
                <a:ea typeface="+mn-ea"/>
                <a:cs typeface="Arial" panose="020B0604020202020204" pitchFamily="34" charset="0"/>
              </a:rPr>
              <a:t>Home</a:t>
            </a:r>
          </a:p>
          <a:p>
            <a:pPr rtl="0" eaLnBrk="1" hangingPunct="1">
              <a:lnSpc>
                <a:spcPct val="100000"/>
              </a:lnSpc>
              <a:spcAft>
                <a:spcPts val="600"/>
              </a:spcAft>
              <a:defRPr/>
            </a:pPr>
            <a:r>
              <a:rPr lang="en-gb" sz="900" b="1" noProof="1">
                <a:solidFill>
                  <a:schemeClr val="tx1"/>
                </a:solidFill>
                <a:latin typeface="+mn-lt"/>
                <a:cs typeface="Arial" panose="020B0604020202020204" pitchFamily="34" charset="0"/>
              </a:rPr>
              <a:t>2. </a:t>
            </a:r>
            <a:r>
              <a:rPr lang="en-gb" sz="900" noProof="1">
                <a:solidFill>
                  <a:schemeClr val="tx1"/>
                </a:solidFill>
                <a:latin typeface="+mn-lt"/>
                <a:cs typeface="Arial" panose="020B0604020202020204" pitchFamily="34" charset="0"/>
              </a:rPr>
              <a:t>If you want to duplicate a slide layout, select the slide you wish to duplicate and click the top half of the </a:t>
            </a:r>
            <a:r>
              <a:rPr lang="en-gb" sz="900" b="1" noProof="1">
                <a:solidFill>
                  <a:schemeClr val="tx1"/>
                </a:solidFill>
                <a:latin typeface="+mn-lt"/>
                <a:cs typeface="Arial" panose="020B0604020202020204" pitchFamily="34" charset="0"/>
              </a:rPr>
              <a:t>New slide</a:t>
            </a:r>
            <a:r>
              <a:rPr lang="en-gb" sz="900" noProof="1">
                <a:solidFill>
                  <a:schemeClr val="tx1"/>
                </a:solidFill>
                <a:latin typeface="+mn-lt"/>
                <a:cs typeface="Arial" panose="020B0604020202020204" pitchFamily="34" charset="0"/>
              </a:rPr>
              <a:t> button.  Click the bottom half of the New slide button to view the selection of layouts available with the AAU design. </a:t>
            </a:r>
          </a:p>
          <a:p>
            <a:pPr rtl="0" eaLnBrk="1" hangingPunct="1">
              <a:spcAft>
                <a:spcPts val="600"/>
              </a:spcAft>
              <a:defRPr/>
            </a:pPr>
            <a:endParaRPr lang="da-DK" altLang="da-DK" sz="900"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1000" b="1" kern="1200" spc="300" noProof="1">
                <a:solidFill>
                  <a:schemeClr val="tx1"/>
                </a:solidFill>
                <a:latin typeface="Arial" charset="0"/>
                <a:ea typeface="+mn-ea"/>
                <a:cs typeface="Arial" panose="020B0604020202020204" pitchFamily="34" charset="0"/>
              </a:rPr>
              <a:t>GRIDLINES AND GUIDES</a:t>
            </a:r>
          </a:p>
          <a:p>
            <a:pPr rtl="0" eaLnBrk="1" hangingPunct="1">
              <a:lnSpc>
                <a:spcPct val="90000"/>
              </a:lnSpc>
              <a:spcAft>
                <a:spcPts val="0"/>
              </a:spcAft>
              <a:defRPr/>
            </a:pPr>
            <a:endParaRPr lang="da-DK" sz="1000" b="1" kern="1200" spc="300" noProof="1">
              <a:solidFill>
                <a:schemeClr val="tx1"/>
              </a:solidFill>
              <a:latin typeface="Arial" charset="0"/>
              <a:ea typeface="+mn-ea"/>
              <a:cs typeface="Arial" panose="020B0604020202020204" pitchFamily="34" charset="0"/>
            </a:endParaRP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You can use gridlines and guides to help you align and place objects and improve the overall design and layout of your presentation.</a:t>
            </a:r>
            <a:r>
              <a:rPr lang="en-gb" sz="900" b="1" kern="1200" noProof="1">
                <a:solidFill>
                  <a:schemeClr val="tx1"/>
                </a:solidFill>
                <a:latin typeface="Arial" charset="0"/>
                <a:ea typeface="+mn-ea"/>
                <a:cs typeface="Arial" panose="020B0604020202020204" pitchFamily="34" charset="0"/>
              </a:rPr>
              <a:t> </a:t>
            </a:r>
            <a:r>
              <a:rPr lang="en-gb" sz="900" b="0" kern="1200" noProof="1">
                <a:solidFill>
                  <a:schemeClr val="tx1"/>
                </a:solidFill>
                <a:latin typeface="Arial" charset="0"/>
                <a:ea typeface="+mn-ea"/>
                <a:cs typeface="Arial" panose="020B0604020202020204" pitchFamily="34" charset="0"/>
              </a:rPr>
              <a:t>To view gridlines and guides: </a:t>
            </a:r>
            <a:endParaRPr lang="da-DK" sz="900" b="0" kern="1200" noProof="1">
              <a:solidFill>
                <a:schemeClr val="tx1"/>
              </a:solidFill>
              <a:latin typeface="Arial" charset="0"/>
              <a:ea typeface="+mn-ea"/>
              <a:cs typeface="Arial" panose="020B0604020202020204" pitchFamily="34" charset="0"/>
            </a:endParaRP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1. </a:t>
            </a:r>
            <a:r>
              <a:rPr lang="en-gb" sz="900" b="0" kern="1200" noProof="1">
                <a:solidFill>
                  <a:schemeClr val="tx1"/>
                </a:solidFill>
                <a:latin typeface="Arial" charset="0"/>
                <a:ea typeface="+mn-ea"/>
                <a:cs typeface="Arial" panose="020B0604020202020204" pitchFamily="34" charset="0"/>
              </a:rPr>
              <a:t>Select </a:t>
            </a:r>
            <a:r>
              <a:rPr lang="en-gb" sz="900" b="1" kern="1200" noProof="1">
                <a:solidFill>
                  <a:schemeClr val="tx1"/>
                </a:solidFill>
                <a:latin typeface="Arial" charset="0"/>
                <a:ea typeface="+mn-ea"/>
                <a:cs typeface="Arial" panose="020B0604020202020204" pitchFamily="34" charset="0"/>
              </a:rPr>
              <a:t>View</a:t>
            </a: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2. </a:t>
            </a:r>
            <a:r>
              <a:rPr lang="en-gb" sz="900" b="0" kern="1200" noProof="1">
                <a:solidFill>
                  <a:schemeClr val="tx1"/>
                </a:solidFill>
                <a:latin typeface="Arial" charset="0"/>
                <a:ea typeface="+mn-ea"/>
                <a:cs typeface="Arial" panose="020B0604020202020204" pitchFamily="34" charset="0"/>
              </a:rPr>
              <a:t>Select </a:t>
            </a:r>
            <a:r>
              <a:rPr lang="en-gb" sz="900" b="1" kern="1200" noProof="1">
                <a:solidFill>
                  <a:schemeClr val="tx1"/>
                </a:solidFill>
                <a:latin typeface="Arial" charset="0"/>
                <a:ea typeface="+mn-ea"/>
                <a:cs typeface="Arial" panose="020B0604020202020204" pitchFamily="34" charset="0"/>
              </a:rPr>
              <a:t>Gridlines </a:t>
            </a:r>
            <a:r>
              <a:rPr lang="en-gb" sz="900" b="0" kern="1200" noProof="1">
                <a:solidFill>
                  <a:schemeClr val="tx1"/>
                </a:solidFill>
                <a:latin typeface="Arial" charset="0"/>
                <a:ea typeface="+mn-ea"/>
                <a:cs typeface="Arial" panose="020B0604020202020204" pitchFamily="34" charset="0"/>
              </a:rPr>
              <a:t>and/or </a:t>
            </a:r>
            <a:r>
              <a:rPr lang="en-gb" sz="900" b="1" kern="1200" noProof="1">
                <a:solidFill>
                  <a:schemeClr val="tx1"/>
                </a:solidFill>
                <a:latin typeface="Arial" charset="0"/>
                <a:ea typeface="+mn-ea"/>
                <a:cs typeface="Arial" panose="020B0604020202020204" pitchFamily="34" charset="0"/>
              </a:rPr>
              <a:t>Guides</a:t>
            </a:r>
          </a:p>
          <a:p>
            <a:pPr rtl="0" eaLnBrk="1" hangingPunct="1">
              <a:lnSpc>
                <a:spcPct val="90000"/>
              </a:lnSpc>
              <a:spcAft>
                <a:spcPts val="600"/>
              </a:spcAft>
              <a:defRPr/>
            </a:pPr>
            <a:r>
              <a:rPr lang="en-gb" sz="900" b="1" kern="1200" noProof="1">
                <a:solidFill>
                  <a:srgbClr val="DF6752"/>
                </a:solidFill>
                <a:latin typeface="Arial" charset="0"/>
                <a:ea typeface="+mn-ea"/>
                <a:cs typeface="Arial" panose="020B0604020202020204" pitchFamily="34" charset="0"/>
              </a:rPr>
              <a:t>Quick tip: </a:t>
            </a:r>
            <a:r>
              <a:rPr lang="en-gb" sz="900" b="0" kern="1200" noProof="1">
                <a:solidFill>
                  <a:srgbClr val="DF6752"/>
                </a:solidFill>
                <a:latin typeface="Arial" charset="0"/>
                <a:ea typeface="+mn-ea"/>
                <a:cs typeface="Arial" panose="020B0604020202020204" pitchFamily="34" charset="0"/>
              </a:rPr>
              <a:t>Press </a:t>
            </a:r>
            <a:r>
              <a:rPr lang="en-gb" sz="900" b="1" kern="1200" noProof="1">
                <a:solidFill>
                  <a:srgbClr val="DF6752"/>
                </a:solidFill>
                <a:latin typeface="Arial" charset="0"/>
                <a:ea typeface="+mn-ea"/>
                <a:cs typeface="Arial" panose="020B0604020202020204" pitchFamily="34" charset="0"/>
              </a:rPr>
              <a:t>Alt + F9 </a:t>
            </a:r>
            <a:r>
              <a:rPr lang="en-gb" sz="900" b="0" kern="1200" noProof="1">
                <a:solidFill>
                  <a:srgbClr val="DF6752"/>
                </a:solidFill>
                <a:latin typeface="Arial" charset="0"/>
                <a:ea typeface="+mn-ea"/>
                <a:cs typeface="Arial" panose="020B0604020202020204" pitchFamily="34" charset="0"/>
              </a:rPr>
              <a:t>to show gridlines</a:t>
            </a:r>
          </a:p>
          <a:p>
            <a:pPr rtl="0"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2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241762"/>
            <a:ext cx="368254" cy="393946"/>
          </a:xfrm>
          <a:prstGeom prst="rect">
            <a:avLst/>
          </a:prstGeom>
        </p:spPr>
      </p:pic>
      <p:pic>
        <p:nvPicPr>
          <p:cNvPr id="2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797099"/>
            <a:ext cx="416717" cy="397335"/>
          </a:xfrm>
          <a:prstGeom prst="rect">
            <a:avLst/>
          </a:prstGeom>
        </p:spPr>
      </p:pic>
      <p:sp>
        <p:nvSpPr>
          <p:cNvPr id="31" name="Rektangel 30"/>
          <p:cNvSpPr/>
          <p:nvPr userDrawn="1"/>
        </p:nvSpPr>
        <p:spPr>
          <a:xfrm>
            <a:off x="509551" y="510317"/>
            <a:ext cx="6096000" cy="1200329"/>
          </a:xfrm>
          <a:prstGeom prst="rect">
            <a:avLst/>
          </a:prstGeom>
        </p:spPr>
        <p:txBody>
          <a:bodyPr rtlCol="0">
            <a:spAutoFit/>
          </a:bodyPr>
          <a:lstStyle/>
          <a:p>
            <a:pPr rtl="0"/>
            <a:r>
              <a:rPr lang="en-gb" sz="3600" b="1" spc="300"/>
              <a:t>USER GUIDE</a:t>
            </a:r>
            <a:br>
              <a:rPr lang="en-US" sz="3600" b="1" spc="300" dirty="0"/>
            </a:br>
            <a:endParaRPr lang="da-DK" sz="3600" b="1" spc="300" dirty="0"/>
          </a:p>
        </p:txBody>
      </p:sp>
      <p:pic>
        <p:nvPicPr>
          <p:cNvPr id="3" name="Picture 2"/>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5698901" y="2300596"/>
            <a:ext cx="307151" cy="517606"/>
          </a:xfrm>
          <a:prstGeom prst="rect">
            <a:avLst/>
          </a:prstGeom>
        </p:spPr>
      </p:pic>
    </p:spTree>
    <p:extLst>
      <p:ext uri="{BB962C8B-B14F-4D97-AF65-F5344CB8AC3E}">
        <p14:creationId xmlns:p14="http://schemas.microsoft.com/office/powerpoint/2010/main" val="143136318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preserve="1" userDrawn="1">
  <p:cSld name="Presentation ">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BY NAVN NAVNESEN</a:t>
            </a:r>
          </a:p>
        </p:txBody>
      </p:sp>
      <p:grpSp>
        <p:nvGrpSpPr>
          <p:cNvPr id="72" name="Group 4"/>
          <p:cNvGrpSpPr>
            <a:grpSpLocks noChangeAspect="1"/>
          </p:cNvGrpSpPr>
          <p:nvPr userDrawn="1"/>
        </p:nvGrpSpPr>
        <p:grpSpPr bwMode="auto">
          <a:xfrm>
            <a:off x="5492750" y="5903913"/>
            <a:ext cx="1236663" cy="815975"/>
            <a:chOff x="3460" y="3719"/>
            <a:chExt cx="779" cy="514"/>
          </a:xfrm>
        </p:grpSpPr>
        <p:sp>
          <p:nvSpPr>
            <p:cNvPr id="73"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4"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5"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6"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7"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8"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1"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2"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3"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4"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5"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6"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7"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8"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9"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0"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1"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2"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3"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4"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5"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6"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7"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8"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9"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0"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1"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2"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3"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4"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5"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6"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7"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8"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9"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0"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1"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2"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3"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4"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5"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6"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7"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8"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9"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0"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1"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2"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3"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4"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157825612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preserve="1" userDrawn="1">
  <p:cSld name="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72" name="Group 4"/>
          <p:cNvGrpSpPr>
            <a:grpSpLocks noChangeAspect="1"/>
          </p:cNvGrpSpPr>
          <p:nvPr userDrawn="1"/>
        </p:nvGrpSpPr>
        <p:grpSpPr bwMode="auto">
          <a:xfrm>
            <a:off x="5492750" y="5903913"/>
            <a:ext cx="1236663" cy="815975"/>
            <a:chOff x="3460" y="3719"/>
            <a:chExt cx="779" cy="514"/>
          </a:xfrm>
        </p:grpSpPr>
        <p:sp>
          <p:nvSpPr>
            <p:cNvPr id="73"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4"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5"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6"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7"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8"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1"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2"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3"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4"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5"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6"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7"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8"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9"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0"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1"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2"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3"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4"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5"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6"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7"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8"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9"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0"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1"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2"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3"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4"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5"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6"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7"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8"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9"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0"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1"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2"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3"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4"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5"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6"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7"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8"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9"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0"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1"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2"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3"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4"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50531560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Blank w.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5" name="Pladsholder til tekst 10"/>
          <p:cNvSpPr>
            <a:spLocks noGrp="1"/>
          </p:cNvSpPr>
          <p:nvPr>
            <p:ph type="body" sz="quarter" idx="12" hasCustomPrompt="1"/>
          </p:nvPr>
        </p:nvSpPr>
        <p:spPr>
          <a:xfrm>
            <a:off x="587375" y="2065337"/>
            <a:ext cx="10752512" cy="3703696"/>
          </a:xfrm>
        </p:spPr>
        <p:txBody>
          <a:bodyPr/>
          <a:lstStyle>
            <a:lvl1pPr marL="285750" indent="-285750">
              <a:buFontTx/>
              <a:buBlip>
                <a:blip r:embed="rId2"/>
              </a:buBlip>
              <a:defRPr/>
            </a:lvl1pPr>
          </a:lstStyle>
          <a:p>
            <a:pPr lvl="0"/>
            <a:r>
              <a:rPr lang="da-DK" dirty="0"/>
              <a:t>INSERT TEXT</a:t>
            </a:r>
          </a:p>
        </p:txBody>
      </p:sp>
    </p:spTree>
    <p:extLst>
      <p:ext uri="{BB962C8B-B14F-4D97-AF65-F5344CB8AC3E}">
        <p14:creationId xmlns:p14="http://schemas.microsoft.com/office/powerpoint/2010/main" val="377120110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5" name="Title 4"/>
          <p:cNvSpPr>
            <a:spLocks noGrp="1"/>
          </p:cNvSpPr>
          <p:nvPr>
            <p:ph type="title" hasCustomPrompt="1"/>
          </p:nvPr>
        </p:nvSpPr>
        <p:spPr>
          <a:xfrm>
            <a:off x="587374" y="359273"/>
            <a:ext cx="4490445" cy="1621619"/>
          </a:xfrm>
        </p:spPr>
        <p:txBody>
          <a:bodyPr rtlCol="0"/>
          <a:lstStyle>
            <a:lvl1pPr>
              <a:defRPr sz="3600"/>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49860749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587375" y="2065337"/>
            <a:ext cx="4516438" cy="3243263"/>
          </a:xfrm>
        </p:spPr>
        <p:txBody>
          <a:bodyPr/>
          <a:lstStyle>
            <a:lvl1pPr marL="285750" indent="-285750">
              <a:buFontTx/>
              <a:buBlip>
                <a:blip r:embed="rId3"/>
              </a:buBlip>
              <a:defRPr/>
            </a:lvl1pPr>
          </a:lstStyle>
          <a:p>
            <a:pPr lvl="0"/>
            <a:r>
              <a:rPr lang="da-DK" dirty="0"/>
              <a:t>INSERT TEXT</a:t>
            </a:r>
          </a:p>
        </p:txBody>
      </p:sp>
    </p:spTree>
    <p:extLst>
      <p:ext uri="{BB962C8B-B14F-4D97-AF65-F5344CB8AC3E}">
        <p14:creationId xmlns:p14="http://schemas.microsoft.com/office/powerpoint/2010/main" val="74529442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Diagram - Right">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Tree>
    <p:extLst>
      <p:ext uri="{BB962C8B-B14F-4D97-AF65-F5344CB8AC3E}">
        <p14:creationId xmlns:p14="http://schemas.microsoft.com/office/powerpoint/2010/main" val="162544185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 x Picture right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3177725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Big picture lef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371240857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2 x Pictures righ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67956873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userDrawn="1">
  <p:cSld name="1 x Picture lef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lvl1pPr>
              <a:defRPr>
                <a:solidFill>
                  <a:schemeClr val="tx2">
                    <a:alpha val="70000"/>
                  </a:schemeClr>
                </a:solidFill>
              </a:defRPr>
            </a:lvl1pPr>
          </a:lstStyle>
          <a:p>
            <a:fld id="{D8D877B3-D348-4611-9BDB-C5374591D951}" type="slidenum">
              <a:rPr lang="en-US" smtClean="0"/>
              <a:pPr/>
              <a:t>‹nr.›</a:t>
            </a:fld>
            <a:endParaRPr lang="en-US" dirty="0"/>
          </a:p>
        </p:txBody>
      </p:sp>
      <p:grpSp>
        <p:nvGrpSpPr>
          <p:cNvPr id="54" name="Gruppe 53"/>
          <p:cNvGrpSpPr/>
          <p:nvPr userDrawn="1"/>
        </p:nvGrpSpPr>
        <p:grpSpPr>
          <a:xfrm>
            <a:off x="4740131" y="657225"/>
            <a:ext cx="405154"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74" name="Picture Placeholder 4"/>
          <p:cNvSpPr>
            <a:spLocks noGrp="1"/>
          </p:cNvSpPr>
          <p:nvPr>
            <p:ph type="pic" sz="quarter" idx="11" hasCustomPrompt="1"/>
          </p:nvPr>
        </p:nvSpPr>
        <p:spPr>
          <a:xfrm>
            <a:off x="0"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75" name="Title 4"/>
          <p:cNvSpPr>
            <a:spLocks noGrp="1"/>
          </p:cNvSpPr>
          <p:nvPr>
            <p:ph type="title" hasCustomPrompt="1"/>
          </p:nvPr>
        </p:nvSpPr>
        <p:spPr>
          <a:xfrm>
            <a:off x="5331007" y="359273"/>
            <a:ext cx="4490445" cy="1621619"/>
          </a:xfrm>
        </p:spPr>
        <p:txBody>
          <a:bodyPr/>
          <a:lstStyle>
            <a:lvl1pPr>
              <a:defRPr sz="3600"/>
            </a:lvl1pPr>
          </a:lstStyle>
          <a:p>
            <a:r>
              <a:rPr lang="en-US" dirty="0"/>
              <a:t>CLICK TO EDIT TITLE</a:t>
            </a:r>
          </a:p>
        </p:txBody>
      </p:sp>
      <p:sp>
        <p:nvSpPr>
          <p:cNvPr id="76" name="Pladsholder til tekst 3"/>
          <p:cNvSpPr>
            <a:spLocks noGrp="1"/>
          </p:cNvSpPr>
          <p:nvPr>
            <p:ph type="body" sz="quarter" idx="12" hasCustomPrompt="1"/>
          </p:nvPr>
        </p:nvSpPr>
        <p:spPr>
          <a:xfrm>
            <a:off x="5331008"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77" name="Group 4"/>
          <p:cNvGrpSpPr>
            <a:grpSpLocks noChangeAspect="1"/>
          </p:cNvGrpSpPr>
          <p:nvPr userDrawn="1"/>
        </p:nvGrpSpPr>
        <p:grpSpPr bwMode="auto">
          <a:xfrm>
            <a:off x="5492750" y="5903913"/>
            <a:ext cx="1236663" cy="815975"/>
            <a:chOff x="3460" y="3719"/>
            <a:chExt cx="779" cy="514"/>
          </a:xfrm>
        </p:grpSpPr>
        <p:sp>
          <p:nvSpPr>
            <p:cNvPr id="78"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1"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2"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3"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4"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5"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6"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7"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8"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9"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0"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1"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2"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3"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4"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5"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6"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7"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8"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9"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0"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1"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2"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3"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4"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5"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6"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7"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8"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9"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0"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1"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2"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3"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4"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5"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6"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7"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8"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9"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0"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1"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2"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3"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4"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5"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6"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7"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8"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9"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286340008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rtl="0"/>
              <a:t>‹nr.›</a:t>
            </a:fld>
            <a:endParaRPr lang="en-US" dirty="0"/>
          </a:p>
        </p:txBody>
      </p:sp>
      <p:sp>
        <p:nvSpPr>
          <p:cNvPr id="5" name="Title 4"/>
          <p:cNvSpPr>
            <a:spLocks noGrp="1"/>
          </p:cNvSpPr>
          <p:nvPr>
            <p:ph type="title" hasCustomPrompt="1"/>
          </p:nvPr>
        </p:nvSpPr>
        <p:spPr>
          <a:xfrm>
            <a:off x="587374" y="359273"/>
            <a:ext cx="4490445" cy="1621619"/>
          </a:xfrm>
        </p:spPr>
        <p:txBody>
          <a:bodyPr rtlCol="0"/>
          <a:lstStyle>
            <a:lvl1pPr>
              <a:defRPr sz="3600"/>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120019623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rtl="0"/>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6" name="Title 4"/>
          <p:cNvSpPr>
            <a:spLocks noGrp="1"/>
          </p:cNvSpPr>
          <p:nvPr>
            <p:ph type="title" hasCustomPrompt="1"/>
          </p:nvPr>
        </p:nvSpPr>
        <p:spPr>
          <a:xfrm>
            <a:off x="587374" y="373446"/>
            <a:ext cx="4683125" cy="1471230"/>
          </a:xfrm>
        </p:spPr>
        <p:txBody>
          <a:bodyPr rtlCol="0"/>
          <a:lstStyle>
            <a:lvl1pPr>
              <a:defRPr sz="3600">
                <a:solidFill>
                  <a:schemeClr val="bg1"/>
                </a:solidFill>
              </a:defRPr>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3406" y="2101809"/>
            <a:ext cx="4687094" cy="37655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grpSp>
        <p:nvGrpSpPr>
          <p:cNvPr id="55" name="Gruppe 54"/>
          <p:cNvGrpSpPr/>
          <p:nvPr userDrawn="1"/>
        </p:nvGrpSpPr>
        <p:grpSpPr>
          <a:xfrm>
            <a:off x="5489575" y="5903913"/>
            <a:ext cx="1243013" cy="815976"/>
            <a:chOff x="5489575" y="5903913"/>
            <a:chExt cx="1243013" cy="815976"/>
          </a:xfrm>
        </p:grpSpPr>
        <p:sp>
          <p:nvSpPr>
            <p:cNvPr id="75" name="AutoShape 165"/>
            <p:cNvSpPr>
              <a:spLocks noChangeAspect="1" noChangeArrowheads="1" noTextEdit="1"/>
            </p:cNvSpPr>
            <p:nvPr/>
          </p:nvSpPr>
          <p:spPr bwMode="auto">
            <a:xfrm>
              <a:off x="5492750" y="5903913"/>
              <a:ext cx="1236663" cy="815975"/>
            </a:xfrm>
            <a:prstGeom prst="rect">
              <a:avLst/>
            </a:prstGeom>
            <a:no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76" name="Freeform 167"/>
            <p:cNvSpPr>
              <a:spLocks noEditPoints="1"/>
            </p:cNvSpPr>
            <p:nvPr/>
          </p:nvSpPr>
          <p:spPr bwMode="auto">
            <a:xfrm>
              <a:off x="5489575" y="6526213"/>
              <a:ext cx="60325" cy="6350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77" name="Freeform 168"/>
            <p:cNvSpPr>
              <a:spLocks noEditPoints="1"/>
            </p:cNvSpPr>
            <p:nvPr/>
          </p:nvSpPr>
          <p:spPr bwMode="auto">
            <a:xfrm>
              <a:off x="5570538" y="6526213"/>
              <a:ext cx="60325" cy="635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78" name="Freeform 169"/>
            <p:cNvSpPr>
              <a:spLocks/>
            </p:cNvSpPr>
            <p:nvPr/>
          </p:nvSpPr>
          <p:spPr bwMode="auto">
            <a:xfrm>
              <a:off x="5654675" y="6526213"/>
              <a:ext cx="44450" cy="635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79" name="Freeform 170"/>
            <p:cNvSpPr>
              <a:spLocks noEditPoints="1"/>
            </p:cNvSpPr>
            <p:nvPr/>
          </p:nvSpPr>
          <p:spPr bwMode="auto">
            <a:xfrm>
              <a:off x="5726113" y="6526213"/>
              <a:ext cx="46038" cy="6350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0" name="Freeform 171"/>
            <p:cNvSpPr>
              <a:spLocks noEditPoints="1"/>
            </p:cNvSpPr>
            <p:nvPr/>
          </p:nvSpPr>
          <p:spPr bwMode="auto">
            <a:xfrm>
              <a:off x="5799138" y="6526213"/>
              <a:ext cx="50800" cy="65088"/>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1" name="Freeform 172"/>
            <p:cNvSpPr>
              <a:spLocks noEditPoints="1"/>
            </p:cNvSpPr>
            <p:nvPr/>
          </p:nvSpPr>
          <p:spPr bwMode="auto">
            <a:xfrm>
              <a:off x="5878513" y="6526213"/>
              <a:ext cx="47625" cy="6350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2" name="Freeform 173"/>
            <p:cNvSpPr>
              <a:spLocks/>
            </p:cNvSpPr>
            <p:nvPr/>
          </p:nvSpPr>
          <p:spPr bwMode="auto">
            <a:xfrm>
              <a:off x="5951538" y="6526213"/>
              <a:ext cx="50800" cy="65088"/>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3" name="Freeform 174"/>
            <p:cNvSpPr>
              <a:spLocks/>
            </p:cNvSpPr>
            <p:nvPr/>
          </p:nvSpPr>
          <p:spPr bwMode="auto">
            <a:xfrm>
              <a:off x="6070600" y="6526213"/>
              <a:ext cx="49213" cy="65088"/>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4" name="Freeform 175"/>
            <p:cNvSpPr>
              <a:spLocks/>
            </p:cNvSpPr>
            <p:nvPr/>
          </p:nvSpPr>
          <p:spPr bwMode="auto">
            <a:xfrm>
              <a:off x="6146800" y="6526213"/>
              <a:ext cx="50800" cy="635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5" name="Freeform 176"/>
            <p:cNvSpPr>
              <a:spLocks/>
            </p:cNvSpPr>
            <p:nvPr/>
          </p:nvSpPr>
          <p:spPr bwMode="auto">
            <a:xfrm>
              <a:off x="6224588" y="6526213"/>
              <a:ext cx="15875"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6" name="Freeform 177"/>
            <p:cNvSpPr>
              <a:spLocks/>
            </p:cNvSpPr>
            <p:nvPr/>
          </p:nvSpPr>
          <p:spPr bwMode="auto">
            <a:xfrm>
              <a:off x="6265863" y="6526213"/>
              <a:ext cx="57150" cy="635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7" name="Freeform 178"/>
            <p:cNvSpPr>
              <a:spLocks/>
            </p:cNvSpPr>
            <p:nvPr/>
          </p:nvSpPr>
          <p:spPr bwMode="auto">
            <a:xfrm>
              <a:off x="6346825" y="6526213"/>
              <a:ext cx="42863" cy="635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8" name="Freeform 179"/>
            <p:cNvSpPr>
              <a:spLocks noEditPoints="1"/>
            </p:cNvSpPr>
            <p:nvPr/>
          </p:nvSpPr>
          <p:spPr bwMode="auto">
            <a:xfrm>
              <a:off x="6416675" y="6526213"/>
              <a:ext cx="52388" cy="6350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9" name="Freeform 180"/>
            <p:cNvSpPr>
              <a:spLocks/>
            </p:cNvSpPr>
            <p:nvPr/>
          </p:nvSpPr>
          <p:spPr bwMode="auto">
            <a:xfrm>
              <a:off x="6491288" y="6526213"/>
              <a:ext cx="50800" cy="65088"/>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0" name="Freeform 181"/>
            <p:cNvSpPr>
              <a:spLocks/>
            </p:cNvSpPr>
            <p:nvPr/>
          </p:nvSpPr>
          <p:spPr bwMode="auto">
            <a:xfrm>
              <a:off x="6565900" y="6526213"/>
              <a:ext cx="17463"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1" name="Freeform 182"/>
            <p:cNvSpPr>
              <a:spLocks/>
            </p:cNvSpPr>
            <p:nvPr/>
          </p:nvSpPr>
          <p:spPr bwMode="auto">
            <a:xfrm>
              <a:off x="6610350" y="6526213"/>
              <a:ext cx="49213" cy="6350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2" name="Freeform 183"/>
            <p:cNvSpPr>
              <a:spLocks/>
            </p:cNvSpPr>
            <p:nvPr/>
          </p:nvSpPr>
          <p:spPr bwMode="auto">
            <a:xfrm>
              <a:off x="6677025" y="6526213"/>
              <a:ext cx="55563" cy="6350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3" name="Freeform 184"/>
            <p:cNvSpPr>
              <a:spLocks noEditPoints="1"/>
            </p:cNvSpPr>
            <p:nvPr/>
          </p:nvSpPr>
          <p:spPr bwMode="auto">
            <a:xfrm>
              <a:off x="5861050" y="6657976"/>
              <a:ext cx="41275" cy="61913"/>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4" name="Freeform 185"/>
            <p:cNvSpPr>
              <a:spLocks/>
            </p:cNvSpPr>
            <p:nvPr/>
          </p:nvSpPr>
          <p:spPr bwMode="auto">
            <a:xfrm>
              <a:off x="5937250" y="6657976"/>
              <a:ext cx="38100" cy="61913"/>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5" name="Freeform 186"/>
            <p:cNvSpPr>
              <a:spLocks/>
            </p:cNvSpPr>
            <p:nvPr/>
          </p:nvSpPr>
          <p:spPr bwMode="auto">
            <a:xfrm>
              <a:off x="6005513" y="6657976"/>
              <a:ext cx="42863" cy="61913"/>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6" name="Freeform 187"/>
            <p:cNvSpPr>
              <a:spLocks/>
            </p:cNvSpPr>
            <p:nvPr/>
          </p:nvSpPr>
          <p:spPr bwMode="auto">
            <a:xfrm>
              <a:off x="6083300" y="6657976"/>
              <a:ext cx="55563" cy="61913"/>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7" name="Freeform 188"/>
            <p:cNvSpPr>
              <a:spLocks noEditPoints="1"/>
            </p:cNvSpPr>
            <p:nvPr/>
          </p:nvSpPr>
          <p:spPr bwMode="auto">
            <a:xfrm>
              <a:off x="6167438" y="6657976"/>
              <a:ext cx="49213" cy="61913"/>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8" name="Freeform 189"/>
            <p:cNvSpPr>
              <a:spLocks noEditPoints="1"/>
            </p:cNvSpPr>
            <p:nvPr/>
          </p:nvSpPr>
          <p:spPr bwMode="auto">
            <a:xfrm>
              <a:off x="6246813" y="6657976"/>
              <a:ext cx="42863" cy="61913"/>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9" name="Freeform 190"/>
            <p:cNvSpPr>
              <a:spLocks/>
            </p:cNvSpPr>
            <p:nvPr/>
          </p:nvSpPr>
          <p:spPr bwMode="auto">
            <a:xfrm>
              <a:off x="6323013" y="6657976"/>
              <a:ext cx="42863" cy="61913"/>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0" name="Freeform 191"/>
            <p:cNvSpPr>
              <a:spLocks noEditPoints="1"/>
            </p:cNvSpPr>
            <p:nvPr/>
          </p:nvSpPr>
          <p:spPr bwMode="auto">
            <a:xfrm>
              <a:off x="5489575" y="6526213"/>
              <a:ext cx="60325" cy="6350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1" name="Freeform 192"/>
            <p:cNvSpPr>
              <a:spLocks noEditPoints="1"/>
            </p:cNvSpPr>
            <p:nvPr/>
          </p:nvSpPr>
          <p:spPr bwMode="auto">
            <a:xfrm>
              <a:off x="5570538" y="6526213"/>
              <a:ext cx="60325" cy="635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2" name="Freeform 193"/>
            <p:cNvSpPr>
              <a:spLocks/>
            </p:cNvSpPr>
            <p:nvPr/>
          </p:nvSpPr>
          <p:spPr bwMode="auto">
            <a:xfrm>
              <a:off x="5654675" y="6526213"/>
              <a:ext cx="44450" cy="635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3" name="Freeform 194"/>
            <p:cNvSpPr>
              <a:spLocks noEditPoints="1"/>
            </p:cNvSpPr>
            <p:nvPr/>
          </p:nvSpPr>
          <p:spPr bwMode="auto">
            <a:xfrm>
              <a:off x="5726113" y="6526213"/>
              <a:ext cx="46038" cy="6350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4" name="Freeform 195"/>
            <p:cNvSpPr>
              <a:spLocks noEditPoints="1"/>
            </p:cNvSpPr>
            <p:nvPr/>
          </p:nvSpPr>
          <p:spPr bwMode="auto">
            <a:xfrm>
              <a:off x="5799138" y="6526213"/>
              <a:ext cx="50800" cy="65088"/>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5" name="Freeform 196"/>
            <p:cNvSpPr>
              <a:spLocks noEditPoints="1"/>
            </p:cNvSpPr>
            <p:nvPr/>
          </p:nvSpPr>
          <p:spPr bwMode="auto">
            <a:xfrm>
              <a:off x="5878513" y="6526213"/>
              <a:ext cx="47625" cy="6350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6" name="Freeform 197"/>
            <p:cNvSpPr>
              <a:spLocks/>
            </p:cNvSpPr>
            <p:nvPr/>
          </p:nvSpPr>
          <p:spPr bwMode="auto">
            <a:xfrm>
              <a:off x="5951538" y="6526213"/>
              <a:ext cx="50800" cy="65088"/>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7" name="Freeform 198"/>
            <p:cNvSpPr>
              <a:spLocks/>
            </p:cNvSpPr>
            <p:nvPr/>
          </p:nvSpPr>
          <p:spPr bwMode="auto">
            <a:xfrm>
              <a:off x="6070600" y="6526213"/>
              <a:ext cx="49213" cy="65088"/>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8" name="Freeform 199"/>
            <p:cNvSpPr>
              <a:spLocks/>
            </p:cNvSpPr>
            <p:nvPr/>
          </p:nvSpPr>
          <p:spPr bwMode="auto">
            <a:xfrm>
              <a:off x="6146800" y="6526213"/>
              <a:ext cx="50800" cy="635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9" name="Freeform 200"/>
            <p:cNvSpPr>
              <a:spLocks/>
            </p:cNvSpPr>
            <p:nvPr/>
          </p:nvSpPr>
          <p:spPr bwMode="auto">
            <a:xfrm>
              <a:off x="6224588" y="6526213"/>
              <a:ext cx="15875"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0" name="Freeform 201"/>
            <p:cNvSpPr>
              <a:spLocks/>
            </p:cNvSpPr>
            <p:nvPr/>
          </p:nvSpPr>
          <p:spPr bwMode="auto">
            <a:xfrm>
              <a:off x="6265863" y="6526213"/>
              <a:ext cx="57150" cy="635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1" name="Freeform 202"/>
            <p:cNvSpPr>
              <a:spLocks/>
            </p:cNvSpPr>
            <p:nvPr/>
          </p:nvSpPr>
          <p:spPr bwMode="auto">
            <a:xfrm>
              <a:off x="6346825" y="6526213"/>
              <a:ext cx="42863" cy="635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2" name="Freeform 203"/>
            <p:cNvSpPr>
              <a:spLocks noEditPoints="1"/>
            </p:cNvSpPr>
            <p:nvPr/>
          </p:nvSpPr>
          <p:spPr bwMode="auto">
            <a:xfrm>
              <a:off x="6416675" y="6526213"/>
              <a:ext cx="52388" cy="6350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3" name="Freeform 204"/>
            <p:cNvSpPr>
              <a:spLocks/>
            </p:cNvSpPr>
            <p:nvPr/>
          </p:nvSpPr>
          <p:spPr bwMode="auto">
            <a:xfrm>
              <a:off x="6491288" y="6526213"/>
              <a:ext cx="50800" cy="65088"/>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4" name="Freeform 205"/>
            <p:cNvSpPr>
              <a:spLocks/>
            </p:cNvSpPr>
            <p:nvPr/>
          </p:nvSpPr>
          <p:spPr bwMode="auto">
            <a:xfrm>
              <a:off x="6565900" y="6526213"/>
              <a:ext cx="17463"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5" name="Freeform 206"/>
            <p:cNvSpPr>
              <a:spLocks/>
            </p:cNvSpPr>
            <p:nvPr/>
          </p:nvSpPr>
          <p:spPr bwMode="auto">
            <a:xfrm>
              <a:off x="6610350" y="6526213"/>
              <a:ext cx="49213" cy="6350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6" name="Freeform 207"/>
            <p:cNvSpPr>
              <a:spLocks/>
            </p:cNvSpPr>
            <p:nvPr/>
          </p:nvSpPr>
          <p:spPr bwMode="auto">
            <a:xfrm>
              <a:off x="6677025" y="6526213"/>
              <a:ext cx="55563" cy="6350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7" name="Freeform 208"/>
            <p:cNvSpPr>
              <a:spLocks noEditPoints="1"/>
            </p:cNvSpPr>
            <p:nvPr/>
          </p:nvSpPr>
          <p:spPr bwMode="auto">
            <a:xfrm>
              <a:off x="5861050" y="6657976"/>
              <a:ext cx="41275" cy="61913"/>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8" name="Freeform 209"/>
            <p:cNvSpPr>
              <a:spLocks/>
            </p:cNvSpPr>
            <p:nvPr/>
          </p:nvSpPr>
          <p:spPr bwMode="auto">
            <a:xfrm>
              <a:off x="5937250" y="6657976"/>
              <a:ext cx="38100" cy="61913"/>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9" name="Freeform 210"/>
            <p:cNvSpPr>
              <a:spLocks/>
            </p:cNvSpPr>
            <p:nvPr/>
          </p:nvSpPr>
          <p:spPr bwMode="auto">
            <a:xfrm>
              <a:off x="6005513" y="6657976"/>
              <a:ext cx="42863" cy="61913"/>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0" name="Freeform 211"/>
            <p:cNvSpPr>
              <a:spLocks/>
            </p:cNvSpPr>
            <p:nvPr/>
          </p:nvSpPr>
          <p:spPr bwMode="auto">
            <a:xfrm>
              <a:off x="6083300" y="6657976"/>
              <a:ext cx="55563" cy="61913"/>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1" name="Freeform 212"/>
            <p:cNvSpPr>
              <a:spLocks noEditPoints="1"/>
            </p:cNvSpPr>
            <p:nvPr/>
          </p:nvSpPr>
          <p:spPr bwMode="auto">
            <a:xfrm>
              <a:off x="6167438" y="6657976"/>
              <a:ext cx="49213" cy="61913"/>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2" name="Freeform 213"/>
            <p:cNvSpPr>
              <a:spLocks noEditPoints="1"/>
            </p:cNvSpPr>
            <p:nvPr/>
          </p:nvSpPr>
          <p:spPr bwMode="auto">
            <a:xfrm>
              <a:off x="6246813" y="6657976"/>
              <a:ext cx="42863" cy="61913"/>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3" name="Freeform 214"/>
            <p:cNvSpPr>
              <a:spLocks/>
            </p:cNvSpPr>
            <p:nvPr/>
          </p:nvSpPr>
          <p:spPr bwMode="auto">
            <a:xfrm>
              <a:off x="6323013" y="6657976"/>
              <a:ext cx="42863" cy="61913"/>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4" name="Freeform 215"/>
            <p:cNvSpPr>
              <a:spLocks/>
            </p:cNvSpPr>
            <p:nvPr/>
          </p:nvSpPr>
          <p:spPr bwMode="auto">
            <a:xfrm>
              <a:off x="6083300" y="5922963"/>
              <a:ext cx="209550" cy="411163"/>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5" name="Freeform 216"/>
            <p:cNvSpPr>
              <a:spLocks/>
            </p:cNvSpPr>
            <p:nvPr/>
          </p:nvSpPr>
          <p:spPr bwMode="auto">
            <a:xfrm>
              <a:off x="5961063" y="5911851"/>
              <a:ext cx="252413" cy="446088"/>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6" name="Freeform 217"/>
            <p:cNvSpPr>
              <a:spLocks/>
            </p:cNvSpPr>
            <p:nvPr/>
          </p:nvSpPr>
          <p:spPr bwMode="auto">
            <a:xfrm>
              <a:off x="5864225" y="5907088"/>
              <a:ext cx="336550" cy="361950"/>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grpSp>
    </p:spTree>
    <p:extLst>
      <p:ext uri="{BB962C8B-B14F-4D97-AF65-F5344CB8AC3E}">
        <p14:creationId xmlns:p14="http://schemas.microsoft.com/office/powerpoint/2010/main" val="56835533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grpSp>
        <p:nvGrpSpPr>
          <p:cNvPr id="55" name="Gruppe 54"/>
          <p:cNvGrpSpPr/>
          <p:nvPr userDrawn="1"/>
        </p:nvGrpSpPr>
        <p:grpSpPr>
          <a:xfrm>
            <a:off x="5489575" y="5903913"/>
            <a:ext cx="1243013" cy="815976"/>
            <a:chOff x="5489575" y="5903913"/>
            <a:chExt cx="1243013" cy="815976"/>
          </a:xfrm>
        </p:grpSpPr>
        <p:sp>
          <p:nvSpPr>
            <p:cNvPr id="75" name="AutoShape 165"/>
            <p:cNvSpPr>
              <a:spLocks noChangeAspect="1" noChangeArrowheads="1" noTextEdit="1"/>
            </p:cNvSpPr>
            <p:nvPr/>
          </p:nvSpPr>
          <p:spPr bwMode="auto">
            <a:xfrm>
              <a:off x="5492750" y="5903913"/>
              <a:ext cx="1236663" cy="815975"/>
            </a:xfrm>
            <a:prstGeom prst="rect">
              <a:avLst/>
            </a:prstGeom>
            <a:no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6" name="Freeform 167"/>
            <p:cNvSpPr>
              <a:spLocks noEditPoints="1"/>
            </p:cNvSpPr>
            <p:nvPr/>
          </p:nvSpPr>
          <p:spPr bwMode="auto">
            <a:xfrm>
              <a:off x="5489575" y="6526213"/>
              <a:ext cx="60325" cy="6350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7" name="Freeform 168"/>
            <p:cNvSpPr>
              <a:spLocks noEditPoints="1"/>
            </p:cNvSpPr>
            <p:nvPr/>
          </p:nvSpPr>
          <p:spPr bwMode="auto">
            <a:xfrm>
              <a:off x="5570538" y="6526213"/>
              <a:ext cx="60325" cy="635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8" name="Freeform 169"/>
            <p:cNvSpPr>
              <a:spLocks/>
            </p:cNvSpPr>
            <p:nvPr/>
          </p:nvSpPr>
          <p:spPr bwMode="auto">
            <a:xfrm>
              <a:off x="5654675" y="6526213"/>
              <a:ext cx="44450" cy="635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9" name="Freeform 170"/>
            <p:cNvSpPr>
              <a:spLocks noEditPoints="1"/>
            </p:cNvSpPr>
            <p:nvPr/>
          </p:nvSpPr>
          <p:spPr bwMode="auto">
            <a:xfrm>
              <a:off x="5726113" y="6526213"/>
              <a:ext cx="46038" cy="6350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0" name="Freeform 171"/>
            <p:cNvSpPr>
              <a:spLocks noEditPoints="1"/>
            </p:cNvSpPr>
            <p:nvPr/>
          </p:nvSpPr>
          <p:spPr bwMode="auto">
            <a:xfrm>
              <a:off x="5799138" y="6526213"/>
              <a:ext cx="50800" cy="65088"/>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1" name="Freeform 172"/>
            <p:cNvSpPr>
              <a:spLocks noEditPoints="1"/>
            </p:cNvSpPr>
            <p:nvPr/>
          </p:nvSpPr>
          <p:spPr bwMode="auto">
            <a:xfrm>
              <a:off x="5878513" y="6526213"/>
              <a:ext cx="47625" cy="6350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2" name="Freeform 173"/>
            <p:cNvSpPr>
              <a:spLocks/>
            </p:cNvSpPr>
            <p:nvPr/>
          </p:nvSpPr>
          <p:spPr bwMode="auto">
            <a:xfrm>
              <a:off x="5951538" y="6526213"/>
              <a:ext cx="50800" cy="65088"/>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3" name="Freeform 174"/>
            <p:cNvSpPr>
              <a:spLocks/>
            </p:cNvSpPr>
            <p:nvPr/>
          </p:nvSpPr>
          <p:spPr bwMode="auto">
            <a:xfrm>
              <a:off x="6070600" y="6526213"/>
              <a:ext cx="49213" cy="65088"/>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4" name="Freeform 175"/>
            <p:cNvSpPr>
              <a:spLocks/>
            </p:cNvSpPr>
            <p:nvPr/>
          </p:nvSpPr>
          <p:spPr bwMode="auto">
            <a:xfrm>
              <a:off x="6146800" y="6526213"/>
              <a:ext cx="50800" cy="635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5" name="Freeform 176"/>
            <p:cNvSpPr>
              <a:spLocks/>
            </p:cNvSpPr>
            <p:nvPr/>
          </p:nvSpPr>
          <p:spPr bwMode="auto">
            <a:xfrm>
              <a:off x="6224588" y="6526213"/>
              <a:ext cx="15875"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6" name="Freeform 177"/>
            <p:cNvSpPr>
              <a:spLocks/>
            </p:cNvSpPr>
            <p:nvPr/>
          </p:nvSpPr>
          <p:spPr bwMode="auto">
            <a:xfrm>
              <a:off x="6265863" y="6526213"/>
              <a:ext cx="57150" cy="635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7" name="Freeform 178"/>
            <p:cNvSpPr>
              <a:spLocks/>
            </p:cNvSpPr>
            <p:nvPr/>
          </p:nvSpPr>
          <p:spPr bwMode="auto">
            <a:xfrm>
              <a:off x="6346825" y="6526213"/>
              <a:ext cx="42863" cy="635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8" name="Freeform 179"/>
            <p:cNvSpPr>
              <a:spLocks noEditPoints="1"/>
            </p:cNvSpPr>
            <p:nvPr/>
          </p:nvSpPr>
          <p:spPr bwMode="auto">
            <a:xfrm>
              <a:off x="6416675" y="6526213"/>
              <a:ext cx="52388" cy="6350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9" name="Freeform 180"/>
            <p:cNvSpPr>
              <a:spLocks/>
            </p:cNvSpPr>
            <p:nvPr/>
          </p:nvSpPr>
          <p:spPr bwMode="auto">
            <a:xfrm>
              <a:off x="6491288" y="6526213"/>
              <a:ext cx="50800" cy="65088"/>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0" name="Freeform 181"/>
            <p:cNvSpPr>
              <a:spLocks/>
            </p:cNvSpPr>
            <p:nvPr/>
          </p:nvSpPr>
          <p:spPr bwMode="auto">
            <a:xfrm>
              <a:off x="6565900" y="6526213"/>
              <a:ext cx="17463"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1" name="Freeform 182"/>
            <p:cNvSpPr>
              <a:spLocks/>
            </p:cNvSpPr>
            <p:nvPr/>
          </p:nvSpPr>
          <p:spPr bwMode="auto">
            <a:xfrm>
              <a:off x="6610350" y="6526213"/>
              <a:ext cx="49213" cy="6350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2" name="Freeform 183"/>
            <p:cNvSpPr>
              <a:spLocks/>
            </p:cNvSpPr>
            <p:nvPr/>
          </p:nvSpPr>
          <p:spPr bwMode="auto">
            <a:xfrm>
              <a:off x="6677025" y="6526213"/>
              <a:ext cx="55563" cy="6350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3" name="Freeform 184"/>
            <p:cNvSpPr>
              <a:spLocks noEditPoints="1"/>
            </p:cNvSpPr>
            <p:nvPr/>
          </p:nvSpPr>
          <p:spPr bwMode="auto">
            <a:xfrm>
              <a:off x="5861050" y="6657976"/>
              <a:ext cx="41275" cy="61913"/>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4" name="Freeform 185"/>
            <p:cNvSpPr>
              <a:spLocks/>
            </p:cNvSpPr>
            <p:nvPr/>
          </p:nvSpPr>
          <p:spPr bwMode="auto">
            <a:xfrm>
              <a:off x="5937250" y="6657976"/>
              <a:ext cx="38100" cy="61913"/>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5" name="Freeform 186"/>
            <p:cNvSpPr>
              <a:spLocks/>
            </p:cNvSpPr>
            <p:nvPr/>
          </p:nvSpPr>
          <p:spPr bwMode="auto">
            <a:xfrm>
              <a:off x="6005513" y="6657976"/>
              <a:ext cx="42863" cy="61913"/>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6" name="Freeform 187"/>
            <p:cNvSpPr>
              <a:spLocks/>
            </p:cNvSpPr>
            <p:nvPr/>
          </p:nvSpPr>
          <p:spPr bwMode="auto">
            <a:xfrm>
              <a:off x="6083300" y="6657976"/>
              <a:ext cx="55563" cy="61913"/>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7" name="Freeform 188"/>
            <p:cNvSpPr>
              <a:spLocks noEditPoints="1"/>
            </p:cNvSpPr>
            <p:nvPr/>
          </p:nvSpPr>
          <p:spPr bwMode="auto">
            <a:xfrm>
              <a:off x="6167438" y="6657976"/>
              <a:ext cx="49213" cy="61913"/>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8" name="Freeform 189"/>
            <p:cNvSpPr>
              <a:spLocks noEditPoints="1"/>
            </p:cNvSpPr>
            <p:nvPr/>
          </p:nvSpPr>
          <p:spPr bwMode="auto">
            <a:xfrm>
              <a:off x="6246813" y="6657976"/>
              <a:ext cx="42863" cy="61913"/>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9" name="Freeform 190"/>
            <p:cNvSpPr>
              <a:spLocks/>
            </p:cNvSpPr>
            <p:nvPr/>
          </p:nvSpPr>
          <p:spPr bwMode="auto">
            <a:xfrm>
              <a:off x="6323013" y="6657976"/>
              <a:ext cx="42863" cy="61913"/>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0" name="Freeform 191"/>
            <p:cNvSpPr>
              <a:spLocks noEditPoints="1"/>
            </p:cNvSpPr>
            <p:nvPr/>
          </p:nvSpPr>
          <p:spPr bwMode="auto">
            <a:xfrm>
              <a:off x="5489575" y="6526213"/>
              <a:ext cx="60325" cy="6350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1" name="Freeform 192"/>
            <p:cNvSpPr>
              <a:spLocks noEditPoints="1"/>
            </p:cNvSpPr>
            <p:nvPr/>
          </p:nvSpPr>
          <p:spPr bwMode="auto">
            <a:xfrm>
              <a:off x="5570538" y="6526213"/>
              <a:ext cx="60325" cy="635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2" name="Freeform 193"/>
            <p:cNvSpPr>
              <a:spLocks/>
            </p:cNvSpPr>
            <p:nvPr/>
          </p:nvSpPr>
          <p:spPr bwMode="auto">
            <a:xfrm>
              <a:off x="5654675" y="6526213"/>
              <a:ext cx="44450" cy="635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3" name="Freeform 194"/>
            <p:cNvSpPr>
              <a:spLocks noEditPoints="1"/>
            </p:cNvSpPr>
            <p:nvPr/>
          </p:nvSpPr>
          <p:spPr bwMode="auto">
            <a:xfrm>
              <a:off x="5726113" y="6526213"/>
              <a:ext cx="46038" cy="6350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4" name="Freeform 195"/>
            <p:cNvSpPr>
              <a:spLocks noEditPoints="1"/>
            </p:cNvSpPr>
            <p:nvPr/>
          </p:nvSpPr>
          <p:spPr bwMode="auto">
            <a:xfrm>
              <a:off x="5799138" y="6526213"/>
              <a:ext cx="50800" cy="65088"/>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5" name="Freeform 196"/>
            <p:cNvSpPr>
              <a:spLocks noEditPoints="1"/>
            </p:cNvSpPr>
            <p:nvPr/>
          </p:nvSpPr>
          <p:spPr bwMode="auto">
            <a:xfrm>
              <a:off x="5878513" y="6526213"/>
              <a:ext cx="47625" cy="6350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6" name="Freeform 197"/>
            <p:cNvSpPr>
              <a:spLocks/>
            </p:cNvSpPr>
            <p:nvPr/>
          </p:nvSpPr>
          <p:spPr bwMode="auto">
            <a:xfrm>
              <a:off x="5951538" y="6526213"/>
              <a:ext cx="50800" cy="65088"/>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7" name="Freeform 198"/>
            <p:cNvSpPr>
              <a:spLocks/>
            </p:cNvSpPr>
            <p:nvPr/>
          </p:nvSpPr>
          <p:spPr bwMode="auto">
            <a:xfrm>
              <a:off x="6070600" y="6526213"/>
              <a:ext cx="49213" cy="65088"/>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8" name="Freeform 199"/>
            <p:cNvSpPr>
              <a:spLocks/>
            </p:cNvSpPr>
            <p:nvPr/>
          </p:nvSpPr>
          <p:spPr bwMode="auto">
            <a:xfrm>
              <a:off x="6146800" y="6526213"/>
              <a:ext cx="50800" cy="635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9" name="Freeform 200"/>
            <p:cNvSpPr>
              <a:spLocks/>
            </p:cNvSpPr>
            <p:nvPr/>
          </p:nvSpPr>
          <p:spPr bwMode="auto">
            <a:xfrm>
              <a:off x="6224588" y="6526213"/>
              <a:ext cx="15875"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0" name="Freeform 201"/>
            <p:cNvSpPr>
              <a:spLocks/>
            </p:cNvSpPr>
            <p:nvPr/>
          </p:nvSpPr>
          <p:spPr bwMode="auto">
            <a:xfrm>
              <a:off x="6265863" y="6526213"/>
              <a:ext cx="57150" cy="635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1" name="Freeform 202"/>
            <p:cNvSpPr>
              <a:spLocks/>
            </p:cNvSpPr>
            <p:nvPr/>
          </p:nvSpPr>
          <p:spPr bwMode="auto">
            <a:xfrm>
              <a:off x="6346825" y="6526213"/>
              <a:ext cx="42863" cy="635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2" name="Freeform 203"/>
            <p:cNvSpPr>
              <a:spLocks noEditPoints="1"/>
            </p:cNvSpPr>
            <p:nvPr/>
          </p:nvSpPr>
          <p:spPr bwMode="auto">
            <a:xfrm>
              <a:off x="6416675" y="6526213"/>
              <a:ext cx="52388" cy="6350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3" name="Freeform 204"/>
            <p:cNvSpPr>
              <a:spLocks/>
            </p:cNvSpPr>
            <p:nvPr/>
          </p:nvSpPr>
          <p:spPr bwMode="auto">
            <a:xfrm>
              <a:off x="6491288" y="6526213"/>
              <a:ext cx="50800" cy="65088"/>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4" name="Freeform 205"/>
            <p:cNvSpPr>
              <a:spLocks/>
            </p:cNvSpPr>
            <p:nvPr/>
          </p:nvSpPr>
          <p:spPr bwMode="auto">
            <a:xfrm>
              <a:off x="6565900" y="6526213"/>
              <a:ext cx="17463"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5" name="Freeform 206"/>
            <p:cNvSpPr>
              <a:spLocks/>
            </p:cNvSpPr>
            <p:nvPr/>
          </p:nvSpPr>
          <p:spPr bwMode="auto">
            <a:xfrm>
              <a:off x="6610350" y="6526213"/>
              <a:ext cx="49213" cy="6350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6" name="Freeform 207"/>
            <p:cNvSpPr>
              <a:spLocks/>
            </p:cNvSpPr>
            <p:nvPr/>
          </p:nvSpPr>
          <p:spPr bwMode="auto">
            <a:xfrm>
              <a:off x="6677025" y="6526213"/>
              <a:ext cx="55563" cy="6350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7" name="Freeform 208"/>
            <p:cNvSpPr>
              <a:spLocks noEditPoints="1"/>
            </p:cNvSpPr>
            <p:nvPr/>
          </p:nvSpPr>
          <p:spPr bwMode="auto">
            <a:xfrm>
              <a:off x="5861050" y="6657976"/>
              <a:ext cx="41275" cy="61913"/>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8" name="Freeform 209"/>
            <p:cNvSpPr>
              <a:spLocks/>
            </p:cNvSpPr>
            <p:nvPr/>
          </p:nvSpPr>
          <p:spPr bwMode="auto">
            <a:xfrm>
              <a:off x="5937250" y="6657976"/>
              <a:ext cx="38100" cy="61913"/>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9" name="Freeform 210"/>
            <p:cNvSpPr>
              <a:spLocks/>
            </p:cNvSpPr>
            <p:nvPr/>
          </p:nvSpPr>
          <p:spPr bwMode="auto">
            <a:xfrm>
              <a:off x="6005513" y="6657976"/>
              <a:ext cx="42863" cy="61913"/>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0" name="Freeform 211"/>
            <p:cNvSpPr>
              <a:spLocks/>
            </p:cNvSpPr>
            <p:nvPr/>
          </p:nvSpPr>
          <p:spPr bwMode="auto">
            <a:xfrm>
              <a:off x="6083300" y="6657976"/>
              <a:ext cx="55563" cy="61913"/>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1" name="Freeform 212"/>
            <p:cNvSpPr>
              <a:spLocks noEditPoints="1"/>
            </p:cNvSpPr>
            <p:nvPr/>
          </p:nvSpPr>
          <p:spPr bwMode="auto">
            <a:xfrm>
              <a:off x="6167438" y="6657976"/>
              <a:ext cx="49213" cy="61913"/>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2" name="Freeform 213"/>
            <p:cNvSpPr>
              <a:spLocks noEditPoints="1"/>
            </p:cNvSpPr>
            <p:nvPr/>
          </p:nvSpPr>
          <p:spPr bwMode="auto">
            <a:xfrm>
              <a:off x="6246813" y="6657976"/>
              <a:ext cx="42863" cy="61913"/>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3" name="Freeform 214"/>
            <p:cNvSpPr>
              <a:spLocks/>
            </p:cNvSpPr>
            <p:nvPr/>
          </p:nvSpPr>
          <p:spPr bwMode="auto">
            <a:xfrm>
              <a:off x="6323013" y="6657976"/>
              <a:ext cx="42863" cy="61913"/>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4" name="Freeform 215"/>
            <p:cNvSpPr>
              <a:spLocks/>
            </p:cNvSpPr>
            <p:nvPr/>
          </p:nvSpPr>
          <p:spPr bwMode="auto">
            <a:xfrm>
              <a:off x="6083300" y="5922963"/>
              <a:ext cx="209550" cy="411163"/>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5" name="Freeform 216"/>
            <p:cNvSpPr>
              <a:spLocks/>
            </p:cNvSpPr>
            <p:nvPr/>
          </p:nvSpPr>
          <p:spPr bwMode="auto">
            <a:xfrm>
              <a:off x="5961063" y="5911851"/>
              <a:ext cx="252413" cy="446088"/>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6" name="Freeform 217"/>
            <p:cNvSpPr>
              <a:spLocks/>
            </p:cNvSpPr>
            <p:nvPr/>
          </p:nvSpPr>
          <p:spPr bwMode="auto">
            <a:xfrm>
              <a:off x="5864225" y="5907088"/>
              <a:ext cx="336550" cy="361950"/>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grpSp>
    </p:spTree>
    <p:extLst>
      <p:ext uri="{BB962C8B-B14F-4D97-AF65-F5344CB8AC3E}">
        <p14:creationId xmlns:p14="http://schemas.microsoft.com/office/powerpoint/2010/main" val="228762238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81377243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rtl="0"/>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6" name="Title 4"/>
          <p:cNvSpPr>
            <a:spLocks noGrp="1"/>
          </p:cNvSpPr>
          <p:nvPr>
            <p:ph type="title" hasCustomPrompt="1"/>
          </p:nvPr>
        </p:nvSpPr>
        <p:spPr>
          <a:xfrm>
            <a:off x="587374" y="373446"/>
            <a:ext cx="4683125" cy="1471230"/>
          </a:xfrm>
        </p:spPr>
        <p:txBody>
          <a:bodyPr rtlCol="0"/>
          <a:lstStyle>
            <a:lvl1pPr>
              <a:defRPr sz="3600">
                <a:solidFill>
                  <a:schemeClr val="bg1"/>
                </a:solidFill>
              </a:defRPr>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3406" y="2101809"/>
            <a:ext cx="4687094" cy="37655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pic>
        <p:nvPicPr>
          <p:cNvPr id="127" name="Billede 126"/>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206491" y="6400467"/>
            <a:ext cx="1075003" cy="284256"/>
          </a:xfrm>
          <a:prstGeom prst="rect">
            <a:avLst/>
          </a:prstGeom>
        </p:spPr>
      </p:pic>
    </p:spTree>
    <p:extLst>
      <p:ext uri="{BB962C8B-B14F-4D97-AF65-F5344CB8AC3E}">
        <p14:creationId xmlns:p14="http://schemas.microsoft.com/office/powerpoint/2010/main" val="174743332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896839761"/>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1596903419"/>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31491771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390060002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42603386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21780040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73766208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18219100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259622054"/>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algn="ctr">
              <a:defRPr sz="1800" spc="300" baseline="0"/>
            </a:lvl1pPr>
          </a:lstStyle>
          <a:p>
            <a:pPr lvl="0"/>
            <a:r>
              <a:rPr lang="da-DK" dirty="0"/>
              <a:t>BY 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26956498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rtl="0"/>
              <a:t>‹nr.›</a:t>
            </a:fld>
            <a:endParaRPr lang="en-US" dirty="0"/>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bg1"/>
                </a:solidFill>
              </a:defRPr>
            </a:lvl1pPr>
          </a:lstStyle>
          <a:p>
            <a:pPr rtl="0"/>
            <a:r>
              <a:rPr lang="en-gb"/>
              <a:t>CLICK TO EDIT TITLE</a:t>
            </a:r>
            <a:endParaRPr lang="en-US" dirty="0"/>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pic>
        <p:nvPicPr>
          <p:cNvPr id="55" name="Billede 5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206491" y="6400467"/>
            <a:ext cx="1075003" cy="284256"/>
          </a:xfrm>
          <a:prstGeom prst="rect">
            <a:avLst/>
          </a:prstGeom>
        </p:spPr>
      </p:pic>
    </p:spTree>
    <p:extLst>
      <p:ext uri="{BB962C8B-B14F-4D97-AF65-F5344CB8AC3E}">
        <p14:creationId xmlns:p14="http://schemas.microsoft.com/office/powerpoint/2010/main" val="73593179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061232883"/>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13" name="Pladsholder til tekst 12"/>
          <p:cNvSpPr>
            <a:spLocks noGrp="1"/>
          </p:cNvSpPr>
          <p:nvPr>
            <p:ph type="body" sz="quarter" idx="13" hasCustomPrompt="1"/>
          </p:nvPr>
        </p:nvSpPr>
        <p:spPr>
          <a:xfrm>
            <a:off x="587375" y="2216150"/>
            <a:ext cx="5108574" cy="3419473"/>
          </a:xfrm>
        </p:spPr>
        <p:txBody>
          <a:bodyPr>
            <a:normAutofit/>
          </a:bodyPr>
          <a:lstStyle>
            <a:lvl2pPr marL="285750" indent="-285750">
              <a:lnSpc>
                <a:spcPct val="120000"/>
              </a:lnSpc>
              <a:spcBef>
                <a:spcPts val="1000"/>
              </a:spcBef>
              <a:buFontTx/>
              <a:buBlip>
                <a:blip r:embed="rId2"/>
              </a:buBlip>
              <a:defRPr sz="1600" baseline="0"/>
            </a:lvl2pPr>
          </a:lstStyle>
          <a:p>
            <a:pPr lvl="1"/>
            <a:r>
              <a:rPr lang="da-DK" dirty="0" err="1"/>
              <a:t>Insert</a:t>
            </a:r>
            <a:r>
              <a:rPr lang="da-DK" dirty="0"/>
              <a:t> </a:t>
            </a:r>
            <a:r>
              <a:rPr lang="da-DK" dirty="0" err="1"/>
              <a:t>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268203574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287777085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screen">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p:nvPr>
        </p:nvSpPr>
        <p:spPr>
          <a:xfrm>
            <a:off x="587375" y="2065337"/>
            <a:ext cx="4516438" cy="3243263"/>
          </a:xfrm>
        </p:spPr>
        <p:txBody>
          <a:bodyPr/>
          <a:lstStyle>
            <a:lvl1pPr marL="285750" indent="-285750">
              <a:buFontTx/>
              <a:buBlip>
                <a:blip r:embed="rId3"/>
              </a:buBlip>
              <a:defRPr/>
            </a:lvl1pPr>
          </a:lstStyle>
          <a:p>
            <a:pPr lvl="0"/>
            <a:r>
              <a:rPr lang="da-DK" dirty="0"/>
              <a:t>Rediger typografien i masterens</a:t>
            </a:r>
          </a:p>
        </p:txBody>
      </p:sp>
    </p:spTree>
    <p:extLst>
      <p:ext uri="{BB962C8B-B14F-4D97-AF65-F5344CB8AC3E}">
        <p14:creationId xmlns:p14="http://schemas.microsoft.com/office/powerpoint/2010/main" val="31769309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endParaRPr lang="da-DK"/>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Tree>
    <p:extLst>
      <p:ext uri="{BB962C8B-B14F-4D97-AF65-F5344CB8AC3E}">
        <p14:creationId xmlns:p14="http://schemas.microsoft.com/office/powerpoint/2010/main" val="3750396523"/>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3431186958"/>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Tree>
    <p:extLst>
      <p:ext uri="{BB962C8B-B14F-4D97-AF65-F5344CB8AC3E}">
        <p14:creationId xmlns:p14="http://schemas.microsoft.com/office/powerpoint/2010/main" val="10219012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172656891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85469646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187736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image" Target="../media/image1.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45.xml"/><Relationship Id="rId13" Type="http://schemas.openxmlformats.org/officeDocument/2006/relationships/slideLayout" Target="../slideLayouts/slideLayout150.xml"/><Relationship Id="rId18" Type="http://schemas.openxmlformats.org/officeDocument/2006/relationships/slideLayout" Target="../slideLayouts/slideLayout155.xml"/><Relationship Id="rId3" Type="http://schemas.openxmlformats.org/officeDocument/2006/relationships/slideLayout" Target="../slideLayouts/slideLayout140.xml"/><Relationship Id="rId21" Type="http://schemas.openxmlformats.org/officeDocument/2006/relationships/image" Target="../media/image3.emf"/><Relationship Id="rId7" Type="http://schemas.openxmlformats.org/officeDocument/2006/relationships/slideLayout" Target="../slideLayouts/slideLayout144.xml"/><Relationship Id="rId12" Type="http://schemas.openxmlformats.org/officeDocument/2006/relationships/slideLayout" Target="../slideLayouts/slideLayout149.xml"/><Relationship Id="rId17" Type="http://schemas.openxmlformats.org/officeDocument/2006/relationships/slideLayout" Target="../slideLayouts/slideLayout154.xml"/><Relationship Id="rId2" Type="http://schemas.openxmlformats.org/officeDocument/2006/relationships/slideLayout" Target="../slideLayouts/slideLayout139.xml"/><Relationship Id="rId16" Type="http://schemas.openxmlformats.org/officeDocument/2006/relationships/slideLayout" Target="../slideLayouts/slideLayout153.xml"/><Relationship Id="rId20" Type="http://schemas.openxmlformats.org/officeDocument/2006/relationships/image" Target="../media/image17.png"/><Relationship Id="rId1" Type="http://schemas.openxmlformats.org/officeDocument/2006/relationships/slideLayout" Target="../slideLayouts/slideLayout138.xml"/><Relationship Id="rId6" Type="http://schemas.openxmlformats.org/officeDocument/2006/relationships/slideLayout" Target="../slideLayouts/slideLayout143.xml"/><Relationship Id="rId11" Type="http://schemas.openxmlformats.org/officeDocument/2006/relationships/slideLayout" Target="../slideLayouts/slideLayout148.xml"/><Relationship Id="rId5" Type="http://schemas.openxmlformats.org/officeDocument/2006/relationships/slideLayout" Target="../slideLayouts/slideLayout142.xml"/><Relationship Id="rId15" Type="http://schemas.openxmlformats.org/officeDocument/2006/relationships/slideLayout" Target="../slideLayouts/slideLayout152.xml"/><Relationship Id="rId10" Type="http://schemas.openxmlformats.org/officeDocument/2006/relationships/slideLayout" Target="../slideLayouts/slideLayout147.xml"/><Relationship Id="rId19" Type="http://schemas.openxmlformats.org/officeDocument/2006/relationships/theme" Target="../theme/theme10.xml"/><Relationship Id="rId4" Type="http://schemas.openxmlformats.org/officeDocument/2006/relationships/slideLayout" Target="../slideLayouts/slideLayout141.xml"/><Relationship Id="rId9" Type="http://schemas.openxmlformats.org/officeDocument/2006/relationships/slideLayout" Target="../slideLayouts/slideLayout146.xml"/><Relationship Id="rId14" Type="http://schemas.openxmlformats.org/officeDocument/2006/relationships/slideLayout" Target="../slideLayouts/slideLayout151.xml"/><Relationship Id="rId22" Type="http://schemas.openxmlformats.org/officeDocument/2006/relationships/image" Target="../media/image7.emf"/></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63.xml"/><Relationship Id="rId13" Type="http://schemas.openxmlformats.org/officeDocument/2006/relationships/slideLayout" Target="../slideLayouts/slideLayout168.xml"/><Relationship Id="rId18" Type="http://schemas.openxmlformats.org/officeDocument/2006/relationships/theme" Target="../theme/theme11.xml"/><Relationship Id="rId3" Type="http://schemas.openxmlformats.org/officeDocument/2006/relationships/slideLayout" Target="../slideLayouts/slideLayout158.xml"/><Relationship Id="rId7" Type="http://schemas.openxmlformats.org/officeDocument/2006/relationships/slideLayout" Target="../slideLayouts/slideLayout162.xml"/><Relationship Id="rId12" Type="http://schemas.openxmlformats.org/officeDocument/2006/relationships/slideLayout" Target="../slideLayouts/slideLayout167.xml"/><Relationship Id="rId17" Type="http://schemas.openxmlformats.org/officeDocument/2006/relationships/slideLayout" Target="../slideLayouts/slideLayout172.xml"/><Relationship Id="rId2" Type="http://schemas.openxmlformats.org/officeDocument/2006/relationships/slideLayout" Target="../slideLayouts/slideLayout157.xml"/><Relationship Id="rId16" Type="http://schemas.openxmlformats.org/officeDocument/2006/relationships/slideLayout" Target="../slideLayouts/slideLayout171.xml"/><Relationship Id="rId1" Type="http://schemas.openxmlformats.org/officeDocument/2006/relationships/slideLayout" Target="../slideLayouts/slideLayout156.xml"/><Relationship Id="rId6" Type="http://schemas.openxmlformats.org/officeDocument/2006/relationships/slideLayout" Target="../slideLayouts/slideLayout161.xml"/><Relationship Id="rId11" Type="http://schemas.openxmlformats.org/officeDocument/2006/relationships/slideLayout" Target="../slideLayouts/slideLayout166.xml"/><Relationship Id="rId5" Type="http://schemas.openxmlformats.org/officeDocument/2006/relationships/slideLayout" Target="../slideLayouts/slideLayout160.xml"/><Relationship Id="rId15" Type="http://schemas.openxmlformats.org/officeDocument/2006/relationships/slideLayout" Target="../slideLayouts/slideLayout170.xml"/><Relationship Id="rId10" Type="http://schemas.openxmlformats.org/officeDocument/2006/relationships/slideLayout" Target="../slideLayouts/slideLayout165.xml"/><Relationship Id="rId19" Type="http://schemas.openxmlformats.org/officeDocument/2006/relationships/image" Target="../media/image14.png"/><Relationship Id="rId4" Type="http://schemas.openxmlformats.org/officeDocument/2006/relationships/slideLayout" Target="../slideLayouts/slideLayout159.xml"/><Relationship Id="rId9" Type="http://schemas.openxmlformats.org/officeDocument/2006/relationships/slideLayout" Target="../slideLayouts/slideLayout164.xml"/><Relationship Id="rId14" Type="http://schemas.openxmlformats.org/officeDocument/2006/relationships/slideLayout" Target="../slideLayouts/slideLayout169.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80.xml"/><Relationship Id="rId13" Type="http://schemas.openxmlformats.org/officeDocument/2006/relationships/image" Target="../media/image7.emf"/><Relationship Id="rId3" Type="http://schemas.openxmlformats.org/officeDocument/2006/relationships/slideLayout" Target="../slideLayouts/slideLayout175.xml"/><Relationship Id="rId7" Type="http://schemas.openxmlformats.org/officeDocument/2006/relationships/slideLayout" Target="../slideLayouts/slideLayout179.xml"/><Relationship Id="rId12" Type="http://schemas.openxmlformats.org/officeDocument/2006/relationships/image" Target="../media/image3.emf"/><Relationship Id="rId2" Type="http://schemas.openxmlformats.org/officeDocument/2006/relationships/slideLayout" Target="../slideLayouts/slideLayout174.xml"/><Relationship Id="rId1" Type="http://schemas.openxmlformats.org/officeDocument/2006/relationships/slideLayout" Target="../slideLayouts/slideLayout173.xml"/><Relationship Id="rId6" Type="http://schemas.openxmlformats.org/officeDocument/2006/relationships/slideLayout" Target="../slideLayouts/slideLayout178.xml"/><Relationship Id="rId11" Type="http://schemas.openxmlformats.org/officeDocument/2006/relationships/theme" Target="../theme/theme12.xml"/><Relationship Id="rId5" Type="http://schemas.openxmlformats.org/officeDocument/2006/relationships/slideLayout" Target="../slideLayouts/slideLayout177.xml"/><Relationship Id="rId10" Type="http://schemas.openxmlformats.org/officeDocument/2006/relationships/slideLayout" Target="../slideLayouts/slideLayout182.xml"/><Relationship Id="rId4" Type="http://schemas.openxmlformats.org/officeDocument/2006/relationships/slideLayout" Target="../slideLayouts/slideLayout176.xml"/><Relationship Id="rId9" Type="http://schemas.openxmlformats.org/officeDocument/2006/relationships/slideLayout" Target="../slideLayouts/slideLayout18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5.xml"/><Relationship Id="rId13" Type="http://schemas.openxmlformats.org/officeDocument/2006/relationships/slideLayout" Target="../slideLayouts/slideLayout30.xml"/><Relationship Id="rId3" Type="http://schemas.openxmlformats.org/officeDocument/2006/relationships/slideLayout" Target="../slideLayouts/slideLayout20.xml"/><Relationship Id="rId7" Type="http://schemas.openxmlformats.org/officeDocument/2006/relationships/slideLayout" Target="../slideLayouts/slideLayout24.xml"/><Relationship Id="rId12" Type="http://schemas.openxmlformats.org/officeDocument/2006/relationships/slideLayout" Target="../slideLayouts/slideLayout29.xml"/><Relationship Id="rId2" Type="http://schemas.openxmlformats.org/officeDocument/2006/relationships/slideLayout" Target="../slideLayouts/slideLayout19.xml"/><Relationship Id="rId1" Type="http://schemas.openxmlformats.org/officeDocument/2006/relationships/slideLayout" Target="../slideLayouts/slideLayout18.xml"/><Relationship Id="rId6" Type="http://schemas.openxmlformats.org/officeDocument/2006/relationships/slideLayout" Target="../slideLayouts/slideLayout23.xml"/><Relationship Id="rId11" Type="http://schemas.openxmlformats.org/officeDocument/2006/relationships/slideLayout" Target="../slideLayouts/slideLayout28.xml"/><Relationship Id="rId5" Type="http://schemas.openxmlformats.org/officeDocument/2006/relationships/slideLayout" Target="../slideLayouts/slideLayout22.xml"/><Relationship Id="rId15" Type="http://schemas.openxmlformats.org/officeDocument/2006/relationships/image" Target="../media/image1.png"/><Relationship Id="rId10" Type="http://schemas.openxmlformats.org/officeDocument/2006/relationships/slideLayout" Target="../slideLayouts/slideLayout27.xml"/><Relationship Id="rId4" Type="http://schemas.openxmlformats.org/officeDocument/2006/relationships/slideLayout" Target="../slideLayouts/slideLayout21.xml"/><Relationship Id="rId9" Type="http://schemas.openxmlformats.org/officeDocument/2006/relationships/slideLayout" Target="../slideLayouts/slideLayout26.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8.xml"/><Relationship Id="rId13" Type="http://schemas.openxmlformats.org/officeDocument/2006/relationships/slideLayout" Target="../slideLayouts/slideLayout43.xml"/><Relationship Id="rId18" Type="http://schemas.openxmlformats.org/officeDocument/2006/relationships/image" Target="../media/image1.png"/><Relationship Id="rId3" Type="http://schemas.openxmlformats.org/officeDocument/2006/relationships/slideLayout" Target="../slideLayouts/slideLayout33.xml"/><Relationship Id="rId7" Type="http://schemas.openxmlformats.org/officeDocument/2006/relationships/slideLayout" Target="../slideLayouts/slideLayout37.xml"/><Relationship Id="rId12" Type="http://schemas.openxmlformats.org/officeDocument/2006/relationships/slideLayout" Target="../slideLayouts/slideLayout42.xml"/><Relationship Id="rId17" Type="http://schemas.openxmlformats.org/officeDocument/2006/relationships/theme" Target="../theme/theme3.xml"/><Relationship Id="rId2" Type="http://schemas.openxmlformats.org/officeDocument/2006/relationships/slideLayout" Target="../slideLayouts/slideLayout32.xml"/><Relationship Id="rId16" Type="http://schemas.openxmlformats.org/officeDocument/2006/relationships/slideLayout" Target="../slideLayouts/slideLayout46.xml"/><Relationship Id="rId20" Type="http://schemas.openxmlformats.org/officeDocument/2006/relationships/image" Target="../media/image7.emf"/><Relationship Id="rId1" Type="http://schemas.openxmlformats.org/officeDocument/2006/relationships/slideLayout" Target="../slideLayouts/slideLayout31.xml"/><Relationship Id="rId6" Type="http://schemas.openxmlformats.org/officeDocument/2006/relationships/slideLayout" Target="../slideLayouts/slideLayout36.xml"/><Relationship Id="rId11" Type="http://schemas.openxmlformats.org/officeDocument/2006/relationships/slideLayout" Target="../slideLayouts/slideLayout41.xml"/><Relationship Id="rId5" Type="http://schemas.openxmlformats.org/officeDocument/2006/relationships/slideLayout" Target="../slideLayouts/slideLayout35.xml"/><Relationship Id="rId15" Type="http://schemas.openxmlformats.org/officeDocument/2006/relationships/slideLayout" Target="../slideLayouts/slideLayout45.xml"/><Relationship Id="rId10" Type="http://schemas.openxmlformats.org/officeDocument/2006/relationships/slideLayout" Target="../slideLayouts/slideLayout40.xml"/><Relationship Id="rId19" Type="http://schemas.openxmlformats.org/officeDocument/2006/relationships/image" Target="../media/image3.emf"/><Relationship Id="rId4" Type="http://schemas.openxmlformats.org/officeDocument/2006/relationships/slideLayout" Target="../slideLayouts/slideLayout34.xml"/><Relationship Id="rId9" Type="http://schemas.openxmlformats.org/officeDocument/2006/relationships/slideLayout" Target="../slideLayouts/slideLayout39.xml"/><Relationship Id="rId14" Type="http://schemas.openxmlformats.org/officeDocument/2006/relationships/slideLayout" Target="../slideLayouts/slideLayout4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slideLayout" Target="../slideLayouts/slideLayout59.xml"/><Relationship Id="rId18" Type="http://schemas.openxmlformats.org/officeDocument/2006/relationships/slideLayout" Target="../slideLayouts/slideLayout64.xml"/><Relationship Id="rId3" Type="http://schemas.openxmlformats.org/officeDocument/2006/relationships/slideLayout" Target="../slideLayouts/slideLayout49.xml"/><Relationship Id="rId21" Type="http://schemas.openxmlformats.org/officeDocument/2006/relationships/image" Target="../media/image1.png"/><Relationship Id="rId7" Type="http://schemas.openxmlformats.org/officeDocument/2006/relationships/slideLayout" Target="../slideLayouts/slideLayout53.xml"/><Relationship Id="rId12" Type="http://schemas.openxmlformats.org/officeDocument/2006/relationships/slideLayout" Target="../slideLayouts/slideLayout58.xml"/><Relationship Id="rId17" Type="http://schemas.openxmlformats.org/officeDocument/2006/relationships/slideLayout" Target="../slideLayouts/slideLayout63.xml"/><Relationship Id="rId2" Type="http://schemas.openxmlformats.org/officeDocument/2006/relationships/slideLayout" Target="../slideLayouts/slideLayout48.xml"/><Relationship Id="rId16" Type="http://schemas.openxmlformats.org/officeDocument/2006/relationships/slideLayout" Target="../slideLayouts/slideLayout62.xml"/><Relationship Id="rId20" Type="http://schemas.openxmlformats.org/officeDocument/2006/relationships/theme" Target="../theme/theme4.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5" Type="http://schemas.openxmlformats.org/officeDocument/2006/relationships/slideLayout" Target="../slideLayouts/slideLayout61.xml"/><Relationship Id="rId23" Type="http://schemas.openxmlformats.org/officeDocument/2006/relationships/image" Target="../media/image7.emf"/><Relationship Id="rId10" Type="http://schemas.openxmlformats.org/officeDocument/2006/relationships/slideLayout" Target="../slideLayouts/slideLayout56.xml"/><Relationship Id="rId19" Type="http://schemas.openxmlformats.org/officeDocument/2006/relationships/slideLayout" Target="../slideLayouts/slideLayout65.xml"/><Relationship Id="rId4" Type="http://schemas.openxmlformats.org/officeDocument/2006/relationships/slideLayout" Target="../slideLayouts/slideLayout50.xml"/><Relationship Id="rId9" Type="http://schemas.openxmlformats.org/officeDocument/2006/relationships/slideLayout" Target="../slideLayouts/slideLayout55.xml"/><Relationship Id="rId14" Type="http://schemas.openxmlformats.org/officeDocument/2006/relationships/slideLayout" Target="../slideLayouts/slideLayout60.xml"/><Relationship Id="rId22" Type="http://schemas.openxmlformats.org/officeDocument/2006/relationships/image" Target="../media/image3.emf"/></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73.xml"/><Relationship Id="rId13" Type="http://schemas.openxmlformats.org/officeDocument/2006/relationships/slideLayout" Target="../slideLayouts/slideLayout78.xml"/><Relationship Id="rId3" Type="http://schemas.openxmlformats.org/officeDocument/2006/relationships/slideLayout" Target="../slideLayouts/slideLayout68.xml"/><Relationship Id="rId7" Type="http://schemas.openxmlformats.org/officeDocument/2006/relationships/slideLayout" Target="../slideLayouts/slideLayout72.xml"/><Relationship Id="rId12" Type="http://schemas.openxmlformats.org/officeDocument/2006/relationships/slideLayout" Target="../slideLayouts/slideLayout77.xml"/><Relationship Id="rId17" Type="http://schemas.openxmlformats.org/officeDocument/2006/relationships/image" Target="../media/image7.emf"/><Relationship Id="rId2" Type="http://schemas.openxmlformats.org/officeDocument/2006/relationships/slideLayout" Target="../slideLayouts/slideLayout67.xml"/><Relationship Id="rId16" Type="http://schemas.openxmlformats.org/officeDocument/2006/relationships/image" Target="../media/image3.emf"/><Relationship Id="rId1" Type="http://schemas.openxmlformats.org/officeDocument/2006/relationships/slideLayout" Target="../slideLayouts/slideLayout66.xml"/><Relationship Id="rId6" Type="http://schemas.openxmlformats.org/officeDocument/2006/relationships/slideLayout" Target="../slideLayouts/slideLayout71.xml"/><Relationship Id="rId11" Type="http://schemas.openxmlformats.org/officeDocument/2006/relationships/slideLayout" Target="../slideLayouts/slideLayout76.xml"/><Relationship Id="rId5" Type="http://schemas.openxmlformats.org/officeDocument/2006/relationships/slideLayout" Target="../slideLayouts/slideLayout70.xml"/><Relationship Id="rId15" Type="http://schemas.openxmlformats.org/officeDocument/2006/relationships/image" Target="../media/image1.png"/><Relationship Id="rId10" Type="http://schemas.openxmlformats.org/officeDocument/2006/relationships/slideLayout" Target="../slideLayouts/slideLayout75.xml"/><Relationship Id="rId4" Type="http://schemas.openxmlformats.org/officeDocument/2006/relationships/slideLayout" Target="../slideLayouts/slideLayout69.xml"/><Relationship Id="rId9" Type="http://schemas.openxmlformats.org/officeDocument/2006/relationships/slideLayout" Target="../slideLayouts/slideLayout74.xml"/><Relationship Id="rId1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86.xml"/><Relationship Id="rId13" Type="http://schemas.openxmlformats.org/officeDocument/2006/relationships/image" Target="../media/image3.emf"/><Relationship Id="rId3" Type="http://schemas.openxmlformats.org/officeDocument/2006/relationships/slideLayout" Target="../slideLayouts/slideLayout81.xml"/><Relationship Id="rId7" Type="http://schemas.openxmlformats.org/officeDocument/2006/relationships/slideLayout" Target="../slideLayouts/slideLayout85.xml"/><Relationship Id="rId12" Type="http://schemas.openxmlformats.org/officeDocument/2006/relationships/image" Target="../media/image1.png"/><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theme" Target="../theme/theme6.xml"/><Relationship Id="rId5" Type="http://schemas.openxmlformats.org/officeDocument/2006/relationships/slideLayout" Target="../slideLayouts/slideLayout83.xml"/><Relationship Id="rId10" Type="http://schemas.openxmlformats.org/officeDocument/2006/relationships/slideLayout" Target="../slideLayouts/slideLayout88.xml"/><Relationship Id="rId4" Type="http://schemas.openxmlformats.org/officeDocument/2006/relationships/slideLayout" Target="../slideLayouts/slideLayout82.xml"/><Relationship Id="rId9" Type="http://schemas.openxmlformats.org/officeDocument/2006/relationships/slideLayout" Target="../slideLayouts/slideLayout87.xml"/><Relationship Id="rId14" Type="http://schemas.openxmlformats.org/officeDocument/2006/relationships/image" Target="../media/image7.emf"/></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96.xml"/><Relationship Id="rId13" Type="http://schemas.openxmlformats.org/officeDocument/2006/relationships/slideLayout" Target="../slideLayouts/slideLayout101.xml"/><Relationship Id="rId18" Type="http://schemas.openxmlformats.org/officeDocument/2006/relationships/slideLayout" Target="../slideLayouts/slideLayout106.xml"/><Relationship Id="rId3" Type="http://schemas.openxmlformats.org/officeDocument/2006/relationships/slideLayout" Target="../slideLayouts/slideLayout91.xml"/><Relationship Id="rId7" Type="http://schemas.openxmlformats.org/officeDocument/2006/relationships/slideLayout" Target="../slideLayouts/slideLayout95.xml"/><Relationship Id="rId12" Type="http://schemas.openxmlformats.org/officeDocument/2006/relationships/slideLayout" Target="../slideLayouts/slideLayout100.xml"/><Relationship Id="rId17" Type="http://schemas.openxmlformats.org/officeDocument/2006/relationships/slideLayout" Target="../slideLayouts/slideLayout105.xml"/><Relationship Id="rId2" Type="http://schemas.openxmlformats.org/officeDocument/2006/relationships/slideLayout" Target="../slideLayouts/slideLayout90.xml"/><Relationship Id="rId16" Type="http://schemas.openxmlformats.org/officeDocument/2006/relationships/slideLayout" Target="../slideLayouts/slideLayout104.xml"/><Relationship Id="rId1" Type="http://schemas.openxmlformats.org/officeDocument/2006/relationships/slideLayout" Target="../slideLayouts/slideLayout89.xml"/><Relationship Id="rId6" Type="http://schemas.openxmlformats.org/officeDocument/2006/relationships/slideLayout" Target="../slideLayouts/slideLayout94.xml"/><Relationship Id="rId11" Type="http://schemas.openxmlformats.org/officeDocument/2006/relationships/slideLayout" Target="../slideLayouts/slideLayout99.xml"/><Relationship Id="rId5" Type="http://schemas.openxmlformats.org/officeDocument/2006/relationships/slideLayout" Target="../slideLayouts/slideLayout93.xml"/><Relationship Id="rId15" Type="http://schemas.openxmlformats.org/officeDocument/2006/relationships/slideLayout" Target="../slideLayouts/slideLayout103.xml"/><Relationship Id="rId10" Type="http://schemas.openxmlformats.org/officeDocument/2006/relationships/slideLayout" Target="../slideLayouts/slideLayout98.xml"/><Relationship Id="rId19" Type="http://schemas.openxmlformats.org/officeDocument/2006/relationships/theme" Target="../theme/theme7.xml"/><Relationship Id="rId4" Type="http://schemas.openxmlformats.org/officeDocument/2006/relationships/slideLayout" Target="../slideLayouts/slideLayout92.xml"/><Relationship Id="rId9" Type="http://schemas.openxmlformats.org/officeDocument/2006/relationships/slideLayout" Target="../slideLayouts/slideLayout97.xml"/><Relationship Id="rId14" Type="http://schemas.openxmlformats.org/officeDocument/2006/relationships/slideLayout" Target="../slideLayouts/slideLayout102.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14.xml"/><Relationship Id="rId13" Type="http://schemas.openxmlformats.org/officeDocument/2006/relationships/slideLayout" Target="../slideLayouts/slideLayout119.xml"/><Relationship Id="rId18" Type="http://schemas.openxmlformats.org/officeDocument/2006/relationships/slideLayout" Target="../slideLayouts/slideLayout124.xml"/><Relationship Id="rId3" Type="http://schemas.openxmlformats.org/officeDocument/2006/relationships/slideLayout" Target="../slideLayouts/slideLayout109.xml"/><Relationship Id="rId21" Type="http://schemas.openxmlformats.org/officeDocument/2006/relationships/slideLayout" Target="../slideLayouts/slideLayout127.xml"/><Relationship Id="rId7" Type="http://schemas.openxmlformats.org/officeDocument/2006/relationships/slideLayout" Target="../slideLayouts/slideLayout113.xml"/><Relationship Id="rId12" Type="http://schemas.openxmlformats.org/officeDocument/2006/relationships/slideLayout" Target="../slideLayouts/slideLayout118.xml"/><Relationship Id="rId17" Type="http://schemas.openxmlformats.org/officeDocument/2006/relationships/slideLayout" Target="../slideLayouts/slideLayout123.xml"/><Relationship Id="rId2" Type="http://schemas.openxmlformats.org/officeDocument/2006/relationships/slideLayout" Target="../slideLayouts/slideLayout108.xml"/><Relationship Id="rId16" Type="http://schemas.openxmlformats.org/officeDocument/2006/relationships/slideLayout" Target="../slideLayouts/slideLayout122.xml"/><Relationship Id="rId20" Type="http://schemas.openxmlformats.org/officeDocument/2006/relationships/slideLayout" Target="../slideLayouts/slideLayout126.xml"/><Relationship Id="rId1" Type="http://schemas.openxmlformats.org/officeDocument/2006/relationships/slideLayout" Target="../slideLayouts/slideLayout107.xml"/><Relationship Id="rId6" Type="http://schemas.openxmlformats.org/officeDocument/2006/relationships/slideLayout" Target="../slideLayouts/slideLayout112.xml"/><Relationship Id="rId11" Type="http://schemas.openxmlformats.org/officeDocument/2006/relationships/slideLayout" Target="../slideLayouts/slideLayout117.xml"/><Relationship Id="rId5" Type="http://schemas.openxmlformats.org/officeDocument/2006/relationships/slideLayout" Target="../slideLayouts/slideLayout111.xml"/><Relationship Id="rId15" Type="http://schemas.openxmlformats.org/officeDocument/2006/relationships/slideLayout" Target="../slideLayouts/slideLayout121.xml"/><Relationship Id="rId23" Type="http://schemas.openxmlformats.org/officeDocument/2006/relationships/image" Target="../media/image14.png"/><Relationship Id="rId10" Type="http://schemas.openxmlformats.org/officeDocument/2006/relationships/slideLayout" Target="../slideLayouts/slideLayout116.xml"/><Relationship Id="rId19" Type="http://schemas.openxmlformats.org/officeDocument/2006/relationships/slideLayout" Target="../slideLayouts/slideLayout125.xml"/><Relationship Id="rId4" Type="http://schemas.openxmlformats.org/officeDocument/2006/relationships/slideLayout" Target="../slideLayouts/slideLayout110.xml"/><Relationship Id="rId9" Type="http://schemas.openxmlformats.org/officeDocument/2006/relationships/slideLayout" Target="../slideLayouts/slideLayout115.xml"/><Relationship Id="rId14" Type="http://schemas.openxmlformats.org/officeDocument/2006/relationships/slideLayout" Target="../slideLayouts/slideLayout120.xml"/><Relationship Id="rId22"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35.xml"/><Relationship Id="rId13" Type="http://schemas.openxmlformats.org/officeDocument/2006/relationships/image" Target="../media/image3.emf"/><Relationship Id="rId3" Type="http://schemas.openxmlformats.org/officeDocument/2006/relationships/slideLayout" Target="../slideLayouts/slideLayout130.xml"/><Relationship Id="rId7" Type="http://schemas.openxmlformats.org/officeDocument/2006/relationships/slideLayout" Target="../slideLayouts/slideLayout134.xml"/><Relationship Id="rId12" Type="http://schemas.openxmlformats.org/officeDocument/2006/relationships/image" Target="../media/image14.png"/><Relationship Id="rId2" Type="http://schemas.openxmlformats.org/officeDocument/2006/relationships/slideLayout" Target="../slideLayouts/slideLayout129.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theme" Target="../theme/theme9.xml"/><Relationship Id="rId5" Type="http://schemas.openxmlformats.org/officeDocument/2006/relationships/slideLayout" Target="../slideLayouts/slideLayout132.xml"/><Relationship Id="rId10" Type="http://schemas.openxmlformats.org/officeDocument/2006/relationships/slideLayout" Target="../slideLayouts/slideLayout137.xml"/><Relationship Id="rId4" Type="http://schemas.openxmlformats.org/officeDocument/2006/relationships/slideLayout" Target="../slideLayouts/slideLayout131.xml"/><Relationship Id="rId9" Type="http://schemas.openxmlformats.org/officeDocument/2006/relationships/slideLayout" Target="../slideLayouts/slideLayout136.xml"/><Relationship Id="rId14" Type="http://schemas.openxmlformats.org/officeDocument/2006/relationships/image" Target="../media/image7.emf"/></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pPr rtl="0"/>
            <a:r>
              <a:rPr lang="en-gb"/>
              <a:t>YOUR TITLE HERE</a:t>
            </a:r>
            <a:endParaRPr lang="en-US" dirty="0"/>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rtl="0"/>
            <a:r>
              <a:rPr lang="en-gb"/>
              <a:t>Click to edit master text styles</a:t>
            </a:r>
          </a:p>
          <a:p>
            <a:pPr lvl="1" rtl="0"/>
            <a:r>
              <a:rPr lang="en-gb"/>
              <a:t>Second level</a:t>
            </a:r>
          </a:p>
          <a:p>
            <a:pPr lvl="2" rtl="0"/>
            <a:r>
              <a:rPr lang="en-gb"/>
              <a:t>Third level</a:t>
            </a:r>
          </a:p>
          <a:p>
            <a:pPr lvl="4" rtl="0"/>
            <a:r>
              <a:rPr lang="en-gb"/>
              <a:t>Fourth level</a:t>
            </a:r>
            <a:endParaRPr lang="en-US" dirty="0"/>
          </a:p>
        </p:txBody>
      </p:sp>
      <p:pic>
        <p:nvPicPr>
          <p:cNvPr id="3" name="Billede 2"/>
          <p:cNvPicPr>
            <a:picLocks noChangeAspect="1"/>
          </p:cNvPicPr>
          <p:nvPr userDrawn="1"/>
        </p:nvPicPr>
        <p:blipFill>
          <a:blip r:embed="rId19"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133"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1377184672"/>
      </p:ext>
    </p:extLst>
  </p:cSld>
  <p:clrMap bg1="lt1" tx1="dk1" bg2="lt2" tx2="dk2" accent1="accent1" accent2="accent2" accent3="accent3" accent4="accent4" accent5="accent5" accent6="accent6" hlink="hlink" folHlink="folHlink"/>
  <p:sldLayoutIdLst>
    <p:sldLayoutId id="2147484019" r:id="rId1"/>
    <p:sldLayoutId id="2147484053" r:id="rId2"/>
    <p:sldLayoutId id="2147484050" r:id="rId3"/>
    <p:sldLayoutId id="2147484008" r:id="rId4"/>
    <p:sldLayoutId id="2147484022" r:id="rId5"/>
    <p:sldLayoutId id="2147484011" r:id="rId6"/>
    <p:sldLayoutId id="2147484014" r:id="rId7"/>
    <p:sldLayoutId id="2147484020" r:id="rId8"/>
    <p:sldLayoutId id="2147484051" r:id="rId9"/>
    <p:sldLayoutId id="2147484028" r:id="rId10"/>
    <p:sldLayoutId id="2147484032" r:id="rId11"/>
    <p:sldLayoutId id="2147484018" r:id="rId12"/>
    <p:sldLayoutId id="2147484052" r:id="rId13"/>
    <p:sldLayoutId id="2147484066" r:id="rId14"/>
    <p:sldLayoutId id="2147484069" r:id="rId15"/>
    <p:sldLayoutId id="2147484077" r:id="rId16"/>
    <p:sldLayoutId id="2147484075" r:id="rId17"/>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userDrawn="1">
          <p15:clr>
            <a:srgbClr val="F26B43"/>
          </p15:clr>
        </p15:guide>
        <p15:guide id="28" pos="370" userDrawn="1">
          <p15:clr>
            <a:srgbClr val="F26B43"/>
          </p15:clr>
        </p15:guide>
        <p15:guide id="29" pos="7320" userDrawn="1">
          <p15:clr>
            <a:srgbClr val="F26B43"/>
          </p15:clr>
        </p15:guide>
        <p15:guide id="48" pos="1141" userDrawn="1">
          <p15:clr>
            <a:srgbClr val="F26B43"/>
          </p15:clr>
        </p15:guide>
        <p15:guide id="51" orient="horz" pos="414" userDrawn="1">
          <p15:clr>
            <a:srgbClr val="F26B43"/>
          </p15:clr>
        </p15:guide>
        <p15:guide id="52" pos="4339" userDrawn="1">
          <p15:clr>
            <a:srgbClr val="F26B43"/>
          </p15:clr>
        </p15:guide>
        <p15:guide id="53" pos="4679"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pPr rtl="0"/>
            <a:r>
              <a:rPr lang="en-gb"/>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
        <p:nvSpPr>
          <p:cNvPr id="11" name="Text Placeholder 10"/>
          <p:cNvSpPr>
            <a:spLocks noGrp="1"/>
          </p:cNvSpPr>
          <p:nvPr>
            <p:ph type="body" idx="1"/>
          </p:nvPr>
        </p:nvSpPr>
        <p:spPr>
          <a:xfrm>
            <a:off x="589651" y="2032831"/>
            <a:ext cx="9753600" cy="3110442"/>
          </a:xfrm>
          <a:prstGeom prst="rect">
            <a:avLst/>
          </a:prstGeom>
        </p:spPr>
        <p:txBody>
          <a:bodyPr vert="horz" lIns="0" tIns="45720" rIns="0" bIns="45720" rtlCol="0">
            <a:normAutofit/>
          </a:bodyPr>
          <a:lstStyle/>
          <a:p>
            <a:pPr lvl="0" rtl="0"/>
            <a:r>
              <a:rPr lang="en-gb"/>
              <a:t>Click to edit master text styles</a:t>
            </a:r>
          </a:p>
          <a:p>
            <a:pPr lvl="1" rtl="0"/>
            <a:r>
              <a:rPr lang="en-gb"/>
              <a:t>Second level</a:t>
            </a:r>
          </a:p>
          <a:p>
            <a:pPr lvl="2" rtl="0"/>
            <a:r>
              <a:rPr lang="en-gb"/>
              <a:t>Third level</a:t>
            </a:r>
          </a:p>
          <a:p>
            <a:pPr lvl="3" rtl="0"/>
            <a:r>
              <a:rPr lang="en-gb"/>
              <a:t>Fourth level</a:t>
            </a:r>
            <a:endParaRPr lang="en-US" dirty="0"/>
          </a:p>
        </p:txBody>
      </p:sp>
      <p:grpSp>
        <p:nvGrpSpPr>
          <p:cNvPr id="81" name="Gruppe 80"/>
          <p:cNvGrpSpPr/>
          <p:nvPr userDrawn="1"/>
        </p:nvGrpSpPr>
        <p:grpSpPr>
          <a:xfrm>
            <a:off x="-3503" y="657225"/>
            <a:ext cx="405155" cy="1182460"/>
            <a:chOff x="320675" y="2816225"/>
            <a:chExt cx="350838" cy="1023938"/>
          </a:xfrm>
          <a:solidFill>
            <a:schemeClr val="tx1"/>
          </a:solidFill>
        </p:grpSpPr>
        <p:sp>
          <p:nvSpPr>
            <p:cNvPr id="62"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3"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4"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5"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6"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7"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8"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9"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0"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1"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2"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3"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4"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5"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6"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7"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8"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9"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0"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pic>
        <p:nvPicPr>
          <p:cNvPr id="59" name="Billede 58"/>
          <p:cNvPicPr>
            <a:picLocks noChangeAspect="1"/>
          </p:cNvPicPr>
          <p:nvPr userDrawn="1"/>
        </p:nvPicPr>
        <p:blipFill>
          <a:blip r:embed="rId20">
            <a:extLst>
              <a:ext uri="{28A0092B-C50C-407E-A947-70E740481C1C}">
                <a14:useLocalDpi xmlns:a14="http://schemas.microsoft.com/office/drawing/2010/main" val="0"/>
              </a:ext>
            </a:extLst>
          </a:blip>
          <a:stretch>
            <a:fillRect/>
          </a:stretch>
        </p:blipFill>
        <p:spPr>
          <a:xfrm>
            <a:off x="5731247" y="5980534"/>
            <a:ext cx="682990" cy="799598"/>
          </a:xfrm>
          <a:prstGeom prst="rect">
            <a:avLst/>
          </a:prstGeom>
        </p:spPr>
      </p:pic>
    </p:spTree>
    <p:extLst>
      <p:ext uri="{BB962C8B-B14F-4D97-AF65-F5344CB8AC3E}">
        <p14:creationId xmlns:p14="http://schemas.microsoft.com/office/powerpoint/2010/main" val="2572841828"/>
      </p:ext>
    </p:extLst>
  </p:cSld>
  <p:clrMap bg1="lt1" tx1="dk1" bg2="lt2" tx2="dk2" accent1="accent1" accent2="accent2" accent3="accent3" accent4="accent4" accent5="accent5" accent6="accent6" hlink="hlink" folHlink="folHlink"/>
  <p:sldLayoutIdLst>
    <p:sldLayoutId id="2147484216" r:id="rId1"/>
    <p:sldLayoutId id="2147484217" r:id="rId2"/>
    <p:sldLayoutId id="2147484218" r:id="rId3"/>
    <p:sldLayoutId id="2147484219" r:id="rId4"/>
    <p:sldLayoutId id="2147484220" r:id="rId5"/>
    <p:sldLayoutId id="2147484221" r:id="rId6"/>
    <p:sldLayoutId id="2147484222" r:id="rId7"/>
    <p:sldLayoutId id="2147484223" r:id="rId8"/>
    <p:sldLayoutId id="2147484224" r:id="rId9"/>
    <p:sldLayoutId id="2147484225" r:id="rId10"/>
    <p:sldLayoutId id="2147484226" r:id="rId11"/>
    <p:sldLayoutId id="2147484227" r:id="rId12"/>
    <p:sldLayoutId id="2147484228" r:id="rId13"/>
    <p:sldLayoutId id="2147484229" r:id="rId14"/>
    <p:sldLayoutId id="2147484230" r:id="rId15"/>
    <p:sldLayoutId id="2147484231" r:id="rId16"/>
    <p:sldLayoutId id="2147484232" r:id="rId17"/>
    <p:sldLayoutId id="2147484234" r:id="rId18"/>
  </p:sldLayoutIdLst>
  <p:hf hdr="0" ftr="0" dt="0"/>
  <p:txStyles>
    <p:titleStyle>
      <a:lvl1pPr algn="l" defTabSz="685739" rtl="0" eaLnBrk="1" latinLnBrk="0" hangingPunct="1">
        <a:lnSpc>
          <a:spcPct val="100000"/>
        </a:lnSpc>
        <a:spcBef>
          <a:spcPct val="0"/>
        </a:spcBef>
        <a:buNone/>
        <a:defRPr sz="2700" b="1" kern="1200" spc="225" baseline="0">
          <a:solidFill>
            <a:schemeClr val="tx1"/>
          </a:solidFill>
          <a:latin typeface="+mn-lt"/>
          <a:ea typeface="+mj-ea"/>
          <a:cs typeface="+mj-cs"/>
        </a:defRPr>
      </a:lvl1pPr>
    </p:titleStyle>
    <p:bodyStyle>
      <a:lvl1pPr marL="214313" indent="-214313" algn="l" defTabSz="685739" rtl="0" eaLnBrk="1" latinLnBrk="0" hangingPunct="1">
        <a:lnSpc>
          <a:spcPct val="120000"/>
        </a:lnSpc>
        <a:spcBef>
          <a:spcPts val="750"/>
        </a:spcBef>
        <a:buFontTx/>
        <a:buBlip>
          <a:blip r:embed="rId21"/>
        </a:buBlip>
        <a:defRPr sz="1200" kern="1200" spc="0">
          <a:solidFill>
            <a:schemeClr val="tx1"/>
          </a:solidFill>
          <a:latin typeface="+mn-lt"/>
          <a:ea typeface="+mn-ea"/>
          <a:cs typeface="+mn-cs"/>
        </a:defRPr>
      </a:lvl1pPr>
      <a:lvl2pPr marL="467916" indent="-214313" algn="l" defTabSz="685739" rtl="0" eaLnBrk="1" latinLnBrk="0" hangingPunct="1">
        <a:lnSpc>
          <a:spcPct val="120000"/>
        </a:lnSpc>
        <a:spcBef>
          <a:spcPts val="374"/>
        </a:spcBef>
        <a:buFontTx/>
        <a:buBlip>
          <a:blip r:embed="rId21"/>
        </a:buBlip>
        <a:defRPr sz="1050" kern="1200">
          <a:solidFill>
            <a:schemeClr val="tx1"/>
          </a:solidFill>
          <a:latin typeface="+mn-lt"/>
          <a:ea typeface="+mn-ea"/>
          <a:cs typeface="+mn-cs"/>
        </a:defRPr>
      </a:lvl2pPr>
      <a:lvl3pPr marL="604838" indent="-128588" algn="l" defTabSz="685739" rtl="0" eaLnBrk="1" latinLnBrk="0" hangingPunct="1">
        <a:lnSpc>
          <a:spcPct val="120000"/>
        </a:lnSpc>
        <a:spcBef>
          <a:spcPts val="374"/>
        </a:spcBef>
        <a:buFontTx/>
        <a:buBlip>
          <a:blip r:embed="rId22"/>
        </a:buBlip>
        <a:tabLst>
          <a:tab pos="673894" algn="l"/>
        </a:tabLst>
        <a:defRPr sz="900" kern="1200">
          <a:solidFill>
            <a:schemeClr val="tx1"/>
          </a:solidFill>
          <a:latin typeface="+mn-lt"/>
          <a:ea typeface="+mn-ea"/>
          <a:cs typeface="+mn-cs"/>
        </a:defRPr>
      </a:lvl3pPr>
      <a:lvl4pPr marL="803672" indent="-128588" algn="l" defTabSz="685739" rtl="0" eaLnBrk="1" latinLnBrk="0" hangingPunct="1">
        <a:lnSpc>
          <a:spcPct val="120000"/>
        </a:lnSpc>
        <a:spcBef>
          <a:spcPts val="374"/>
        </a:spcBef>
        <a:buFontTx/>
        <a:buBlip>
          <a:blip r:embed="rId22"/>
        </a:buBlip>
        <a:defRPr sz="750" kern="1200">
          <a:solidFill>
            <a:schemeClr val="tx1">
              <a:alpha val="70000"/>
            </a:schemeClr>
          </a:solidFill>
          <a:latin typeface="+mn-lt"/>
          <a:ea typeface="+mn-ea"/>
          <a:cs typeface="+mn-cs"/>
        </a:defRPr>
      </a:lvl4pPr>
      <a:lvl5pPr marL="803672" indent="-128588" algn="l" defTabSz="685739" rtl="0" eaLnBrk="1" latinLnBrk="0" hangingPunct="1">
        <a:lnSpc>
          <a:spcPct val="120000"/>
        </a:lnSpc>
        <a:spcBef>
          <a:spcPts val="374"/>
        </a:spcBef>
        <a:buFontTx/>
        <a:buBlip>
          <a:blip r:embed="rId22"/>
        </a:buBlip>
        <a:defRPr sz="750" kern="1200" baseline="0">
          <a:solidFill>
            <a:schemeClr val="tx1">
              <a:alpha val="50000"/>
            </a:schemeClr>
          </a:solidFill>
          <a:latin typeface="+mn-lt"/>
          <a:ea typeface="+mn-ea"/>
          <a:cs typeface="+mn-cs"/>
        </a:defRPr>
      </a:lvl5pPr>
      <a:lvl6pPr marL="188578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6pPr>
      <a:lvl7pPr marL="222865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7pPr>
      <a:lvl8pPr marL="2571519"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8pPr>
      <a:lvl9pPr marL="2914388"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739" rtl="0" eaLnBrk="1" latinLnBrk="0" hangingPunct="1">
        <a:defRPr sz="1350" kern="1200">
          <a:solidFill>
            <a:schemeClr val="tx1"/>
          </a:solidFill>
          <a:latin typeface="+mn-lt"/>
          <a:ea typeface="+mn-ea"/>
          <a:cs typeface="+mn-cs"/>
        </a:defRPr>
      </a:lvl1pPr>
      <a:lvl2pPr marL="342869" algn="l" defTabSz="685739" rtl="0" eaLnBrk="1" latinLnBrk="0" hangingPunct="1">
        <a:defRPr sz="1350" kern="1200">
          <a:solidFill>
            <a:schemeClr val="tx1"/>
          </a:solidFill>
          <a:latin typeface="+mn-lt"/>
          <a:ea typeface="+mn-ea"/>
          <a:cs typeface="+mn-cs"/>
        </a:defRPr>
      </a:lvl2pPr>
      <a:lvl3pPr marL="685739" algn="l" defTabSz="685739" rtl="0" eaLnBrk="1" latinLnBrk="0" hangingPunct="1">
        <a:defRPr sz="1350" kern="1200">
          <a:solidFill>
            <a:schemeClr val="tx1"/>
          </a:solidFill>
          <a:latin typeface="+mn-lt"/>
          <a:ea typeface="+mn-ea"/>
          <a:cs typeface="+mn-cs"/>
        </a:defRPr>
      </a:lvl3pPr>
      <a:lvl4pPr marL="1028609" algn="l" defTabSz="685739" rtl="0" eaLnBrk="1" latinLnBrk="0" hangingPunct="1">
        <a:defRPr sz="1350" kern="1200">
          <a:solidFill>
            <a:schemeClr val="tx1"/>
          </a:solidFill>
          <a:latin typeface="+mn-lt"/>
          <a:ea typeface="+mn-ea"/>
          <a:cs typeface="+mn-cs"/>
        </a:defRPr>
      </a:lvl4pPr>
      <a:lvl5pPr marL="1371477" algn="l" defTabSz="685739" rtl="0" eaLnBrk="1" latinLnBrk="0" hangingPunct="1">
        <a:defRPr sz="1350" kern="1200">
          <a:solidFill>
            <a:schemeClr val="tx1"/>
          </a:solidFill>
          <a:latin typeface="+mn-lt"/>
          <a:ea typeface="+mn-ea"/>
          <a:cs typeface="+mn-cs"/>
        </a:defRPr>
      </a:lvl5pPr>
      <a:lvl6pPr marL="1714346" algn="l" defTabSz="685739" rtl="0" eaLnBrk="1" latinLnBrk="0" hangingPunct="1">
        <a:defRPr sz="1350" kern="1200">
          <a:solidFill>
            <a:schemeClr val="tx1"/>
          </a:solidFill>
          <a:latin typeface="+mn-lt"/>
          <a:ea typeface="+mn-ea"/>
          <a:cs typeface="+mn-cs"/>
        </a:defRPr>
      </a:lvl6pPr>
      <a:lvl7pPr marL="2057215" algn="l" defTabSz="685739" rtl="0" eaLnBrk="1" latinLnBrk="0" hangingPunct="1">
        <a:defRPr sz="1350" kern="1200">
          <a:solidFill>
            <a:schemeClr val="tx1"/>
          </a:solidFill>
          <a:latin typeface="+mn-lt"/>
          <a:ea typeface="+mn-ea"/>
          <a:cs typeface="+mn-cs"/>
        </a:defRPr>
      </a:lvl7pPr>
      <a:lvl8pPr marL="2400084" algn="l" defTabSz="685739" rtl="0" eaLnBrk="1" latinLnBrk="0" hangingPunct="1">
        <a:defRPr sz="1350" kern="1200">
          <a:solidFill>
            <a:schemeClr val="tx1"/>
          </a:solidFill>
          <a:latin typeface="+mn-lt"/>
          <a:ea typeface="+mn-ea"/>
          <a:cs typeface="+mn-cs"/>
        </a:defRPr>
      </a:lvl8pPr>
      <a:lvl9pPr marL="2742953" algn="l" defTabSz="685739"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5120">
          <p15:clr>
            <a:srgbClr val="F26B43"/>
          </p15:clr>
        </p15:guide>
        <p15:guide id="1" orient="horz" pos="1162">
          <p15:clr>
            <a:srgbClr val="F26B43"/>
          </p15:clr>
        </p15:guide>
        <p15:guide id="28" pos="493">
          <p15:clr>
            <a:srgbClr val="F26B43"/>
          </p15:clr>
        </p15:guide>
        <p15:guide id="29" pos="9760">
          <p15:clr>
            <a:srgbClr val="F26B43"/>
          </p15:clr>
        </p15:guide>
        <p15:guide id="48" pos="1521">
          <p15:clr>
            <a:srgbClr val="F26B43"/>
          </p15:clr>
        </p15:guide>
        <p15:guide id="51" orient="horz" pos="414">
          <p15:clr>
            <a:srgbClr val="F26B43"/>
          </p15:clr>
        </p15:guide>
        <p15:guide id="52" pos="5785">
          <p15:clr>
            <a:srgbClr val="F26B43"/>
          </p15:clr>
        </p15:guide>
        <p15:guide id="53" pos="6239">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pPr rtl="0"/>
            <a:r>
              <a:rPr lang="en-gb"/>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rtl="0"/>
            <a:r>
              <a:rPr lang="en-gb"/>
              <a:t>Click to edit master text styles</a:t>
            </a:r>
          </a:p>
          <a:p>
            <a:pPr lvl="1" rtl="0"/>
            <a:r>
              <a:rPr lang="en-gb"/>
              <a:t>Second level</a:t>
            </a:r>
          </a:p>
          <a:p>
            <a:pPr lvl="2" rtl="0"/>
            <a:r>
              <a:rPr lang="en-gb"/>
              <a:t>Third level</a:t>
            </a:r>
          </a:p>
          <a:p>
            <a:pPr lvl="4" rtl="0"/>
            <a:r>
              <a:rPr lang="en-gb"/>
              <a:t>Fourth level</a:t>
            </a:r>
          </a:p>
        </p:txBody>
      </p:sp>
      <p:pic>
        <p:nvPicPr>
          <p:cNvPr id="4" name="Billede 3"/>
          <p:cNvPicPr>
            <a:picLocks noChangeAspect="1"/>
          </p:cNvPicPr>
          <p:nvPr userDrawn="1"/>
        </p:nvPicPr>
        <p:blipFill>
          <a:blip r:embed="rId19"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
        <p:nvSpPr>
          <p:cNvPr id="59"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rtl="0"/>
            <a:r>
              <a:rPr lang="en-gb" sz="600" b="1" spc="200">
                <a:latin typeface="+mn-lt"/>
              </a:rPr>
              <a:t>SIDE</a:t>
            </a:r>
          </a:p>
          <a:p>
            <a:pPr algn="r" rtl="0"/>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1458247770"/>
      </p:ext>
    </p:extLst>
  </p:cSld>
  <p:clrMap bg1="lt1" tx1="dk1" bg2="lt2" tx2="dk2" accent1="accent1" accent2="accent2" accent3="accent3" accent4="accent4" accent5="accent5" accent6="accent6" hlink="hlink" folHlink="folHlink"/>
  <p:sldLayoutIdLst>
    <p:sldLayoutId id="2147484236" r:id="rId1"/>
    <p:sldLayoutId id="2147484237" r:id="rId2"/>
    <p:sldLayoutId id="2147484238" r:id="rId3"/>
    <p:sldLayoutId id="2147484239" r:id="rId4"/>
    <p:sldLayoutId id="2147484240" r:id="rId5"/>
    <p:sldLayoutId id="2147484241" r:id="rId6"/>
    <p:sldLayoutId id="2147484242" r:id="rId7"/>
    <p:sldLayoutId id="2147484243" r:id="rId8"/>
    <p:sldLayoutId id="2147484244" r:id="rId9"/>
    <p:sldLayoutId id="2147484245" r:id="rId10"/>
    <p:sldLayoutId id="2147484246" r:id="rId11"/>
    <p:sldLayoutId id="2147484247" r:id="rId12"/>
    <p:sldLayoutId id="2147484248" r:id="rId13"/>
    <p:sldLayoutId id="2147484249" r:id="rId14"/>
    <p:sldLayoutId id="2147484250" r:id="rId15"/>
    <p:sldLayoutId id="2147484252" r:id="rId16"/>
    <p:sldLayoutId id="2147484253" r:id="rId17"/>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Tree>
    <p:extLst>
      <p:ext uri="{BB962C8B-B14F-4D97-AF65-F5344CB8AC3E}">
        <p14:creationId xmlns:p14="http://schemas.microsoft.com/office/powerpoint/2010/main" val="1100871189"/>
      </p:ext>
    </p:extLst>
  </p:cSld>
  <p:clrMap bg1="lt1" tx1="dk1" bg2="lt2" tx2="dk2" accent1="accent1" accent2="accent2" accent3="accent3" accent4="accent4" accent5="accent5" accent6="accent6" hlink="hlink" folHlink="folHlink"/>
  <p:sldLayoutIdLst>
    <p:sldLayoutId id="2147484255" r:id="rId1"/>
    <p:sldLayoutId id="2147484256" r:id="rId2"/>
    <p:sldLayoutId id="2147484257" r:id="rId3"/>
    <p:sldLayoutId id="2147484258" r:id="rId4"/>
    <p:sldLayoutId id="2147484259" r:id="rId5"/>
    <p:sldLayoutId id="2147484260" r:id="rId6"/>
    <p:sldLayoutId id="2147484261" r:id="rId7"/>
    <p:sldLayoutId id="2147484262" r:id="rId8"/>
    <p:sldLayoutId id="2147484263" r:id="rId9"/>
    <p:sldLayoutId id="2147484264" r:id="rId1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2"/>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2"/>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3"/>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3"/>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3"/>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4"/>
            <a:r>
              <a:rPr lang="en-US" dirty="0"/>
              <a:t>Fourth level</a:t>
            </a:r>
          </a:p>
        </p:txBody>
      </p:sp>
      <p:pic>
        <p:nvPicPr>
          <p:cNvPr id="59" name="Billede 58"/>
          <p:cNvPicPr>
            <a:picLocks noChangeAspect="1"/>
          </p:cNvPicPr>
          <p:nvPr userDrawn="1"/>
        </p:nvPicPr>
        <p:blipFill>
          <a:blip r:embed="rId15"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60"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490623774"/>
      </p:ext>
    </p:extLst>
  </p:cSld>
  <p:clrMap bg1="lt1" tx1="dk1" bg2="lt2" tx2="dk2" accent1="accent1" accent2="accent2" accent3="accent3" accent4="accent4" accent5="accent5" accent6="accent6" hlink="hlink" folHlink="folHlink"/>
  <p:sldLayoutIdLst>
    <p:sldLayoutId id="2147484079" r:id="rId1"/>
    <p:sldLayoutId id="2147484080" r:id="rId2"/>
    <p:sldLayoutId id="2147484081" r:id="rId3"/>
    <p:sldLayoutId id="2147484082" r:id="rId4"/>
    <p:sldLayoutId id="2147484083" r:id="rId5"/>
    <p:sldLayoutId id="2147484084" r:id="rId6"/>
    <p:sldLayoutId id="2147484085" r:id="rId7"/>
    <p:sldLayoutId id="2147484086" r:id="rId8"/>
    <p:sldLayoutId id="2147484087" r:id="rId9"/>
    <p:sldLayoutId id="2147484088" r:id="rId10"/>
    <p:sldLayoutId id="2147484089" r:id="rId11"/>
    <p:sldLayoutId id="2147484090" r:id="rId12"/>
    <p:sldLayoutId id="2147484091" r:id="rId13"/>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a:t>Second level</a:t>
            </a:r>
          </a:p>
          <a:p>
            <a:pPr lvl="2"/>
            <a:r>
              <a:rPr lang="en-US"/>
              <a:t>Third level</a:t>
            </a:r>
          </a:p>
          <a:p>
            <a:pPr lvl="3"/>
            <a:r>
              <a:rPr lang="en-US"/>
              <a:t>Fourth level</a:t>
            </a:r>
            <a:endParaRPr lang="en-US" dirty="0"/>
          </a:p>
        </p:txBody>
      </p:sp>
      <p:pic>
        <p:nvPicPr>
          <p:cNvPr id="59" name="Billede 58"/>
          <p:cNvPicPr>
            <a:picLocks noChangeAspect="1"/>
          </p:cNvPicPr>
          <p:nvPr userDrawn="1"/>
        </p:nvPicPr>
        <p:blipFill>
          <a:blip r:embed="rId18"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60"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1403060158"/>
      </p:ext>
    </p:extLst>
  </p:cSld>
  <p:clrMap bg1="lt1" tx1="dk1" bg2="lt2" tx2="dk2" accent1="accent1" accent2="accent2" accent3="accent3" accent4="accent4" accent5="accent5" accent6="accent6" hlink="hlink" folHlink="folHlink"/>
  <p:sldLayoutIdLst>
    <p:sldLayoutId id="2147484094" r:id="rId1"/>
    <p:sldLayoutId id="2147484095" r:id="rId2"/>
    <p:sldLayoutId id="2147484096" r:id="rId3"/>
    <p:sldLayoutId id="2147484097" r:id="rId4"/>
    <p:sldLayoutId id="2147484098" r:id="rId5"/>
    <p:sldLayoutId id="2147484099" r:id="rId6"/>
    <p:sldLayoutId id="2147484100" r:id="rId7"/>
    <p:sldLayoutId id="2147484101" r:id="rId8"/>
    <p:sldLayoutId id="2147484102" r:id="rId9"/>
    <p:sldLayoutId id="2147484103" r:id="rId10"/>
    <p:sldLayoutId id="2147484104" r:id="rId11"/>
    <p:sldLayoutId id="2147484105" r:id="rId12"/>
    <p:sldLayoutId id="2147484106" r:id="rId13"/>
    <p:sldLayoutId id="2147484107" r:id="rId14"/>
    <p:sldLayoutId id="2147484108" r:id="rId15"/>
    <p:sldLayoutId id="2147484109" r:id="rId16"/>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285750" indent="-285750" algn="l" defTabSz="914318" rtl="0" eaLnBrk="1" latinLnBrk="0" hangingPunct="1">
        <a:lnSpc>
          <a:spcPct val="120000"/>
        </a:lnSpc>
        <a:spcBef>
          <a:spcPts val="1000"/>
        </a:spcBef>
        <a:buFontTx/>
        <a:buBlip>
          <a:blip r:embed="rId19"/>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9"/>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20"/>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20"/>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20"/>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pPr rtl="0"/>
            <a:r>
              <a:rPr lang="en-gb"/>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rtl="0"/>
            <a:r>
              <a:rPr lang="en-gb"/>
              <a:t>Click to edit master text styles</a:t>
            </a:r>
          </a:p>
          <a:p>
            <a:pPr lvl="1" rtl="0"/>
            <a:r>
              <a:rPr lang="en-gb"/>
              <a:t>Second level</a:t>
            </a:r>
          </a:p>
          <a:p>
            <a:pPr lvl="2" rtl="0"/>
            <a:r>
              <a:rPr lang="en-gb"/>
              <a:t>Third level</a:t>
            </a:r>
          </a:p>
          <a:p>
            <a:pPr lvl="3" rtl="0"/>
            <a:r>
              <a:rPr lang="en-gb"/>
              <a:t>Fourth level</a:t>
            </a:r>
            <a:endParaRPr lang="en-US" dirty="0"/>
          </a:p>
        </p:txBody>
      </p:sp>
      <p:pic>
        <p:nvPicPr>
          <p:cNvPr id="59" name="Billede 58"/>
          <p:cNvPicPr>
            <a:picLocks noChangeAspect="1"/>
          </p:cNvPicPr>
          <p:nvPr userDrawn="1"/>
        </p:nvPicPr>
        <p:blipFill>
          <a:blip r:embed="rId21"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60"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4025521441"/>
      </p:ext>
    </p:extLst>
  </p:cSld>
  <p:clrMap bg1="lt1" tx1="dk1" bg2="lt2" tx2="dk2" accent1="accent1" accent2="accent2" accent3="accent3" accent4="accent4" accent5="accent5" accent6="accent6" hlink="hlink" folHlink="folHlink"/>
  <p:sldLayoutIdLst>
    <p:sldLayoutId id="2147484111" r:id="rId1"/>
    <p:sldLayoutId id="2147484112" r:id="rId2"/>
    <p:sldLayoutId id="2147484113" r:id="rId3"/>
    <p:sldLayoutId id="2147484114" r:id="rId4"/>
    <p:sldLayoutId id="2147484115" r:id="rId5"/>
    <p:sldLayoutId id="2147484116" r:id="rId6"/>
    <p:sldLayoutId id="2147484117" r:id="rId7"/>
    <p:sldLayoutId id="2147484118" r:id="rId8"/>
    <p:sldLayoutId id="2147484119" r:id="rId9"/>
    <p:sldLayoutId id="2147484120" r:id="rId10"/>
    <p:sldLayoutId id="2147484121" r:id="rId11"/>
    <p:sldLayoutId id="2147484122" r:id="rId12"/>
    <p:sldLayoutId id="2147484123" r:id="rId13"/>
    <p:sldLayoutId id="2147484124" r:id="rId14"/>
    <p:sldLayoutId id="2147484126" r:id="rId15"/>
    <p:sldLayoutId id="2147484127" r:id="rId16"/>
    <p:sldLayoutId id="2147484128" r:id="rId17"/>
    <p:sldLayoutId id="2147484129" r:id="rId18"/>
    <p:sldLayoutId id="2147484130" r:id="rId19"/>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285750" indent="-285750" algn="l" defTabSz="914318" rtl="0" eaLnBrk="1" latinLnBrk="0" hangingPunct="1">
        <a:lnSpc>
          <a:spcPct val="120000"/>
        </a:lnSpc>
        <a:spcBef>
          <a:spcPts val="1000"/>
        </a:spcBef>
        <a:buFontTx/>
        <a:buBlip>
          <a:blip r:embed="rId22"/>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22"/>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23"/>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23"/>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23"/>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a:t>Fourth level</a:t>
            </a:r>
            <a:endParaRPr lang="en-US" dirty="0"/>
          </a:p>
        </p:txBody>
      </p:sp>
      <p:pic>
        <p:nvPicPr>
          <p:cNvPr id="82" name="Billede 81"/>
          <p:cNvPicPr>
            <a:picLocks noChangeAspect="1"/>
          </p:cNvPicPr>
          <p:nvPr userDrawn="1"/>
        </p:nvPicPr>
        <p:blipFill>
          <a:blip r:embed="rId15"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83"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2599389992"/>
      </p:ext>
    </p:extLst>
  </p:cSld>
  <p:clrMap bg1="lt1" tx1="dk1" bg2="lt2" tx2="dk2" accent1="accent1" accent2="accent2" accent3="accent3" accent4="accent4" accent5="accent5" accent6="accent6" hlink="hlink" folHlink="folHlink"/>
  <p:sldLayoutIdLst>
    <p:sldLayoutId id="2147484133" r:id="rId1"/>
    <p:sldLayoutId id="2147484134" r:id="rId2"/>
    <p:sldLayoutId id="2147484135" r:id="rId3"/>
    <p:sldLayoutId id="2147484136" r:id="rId4"/>
    <p:sldLayoutId id="2147484137" r:id="rId5"/>
    <p:sldLayoutId id="2147484138" r:id="rId6"/>
    <p:sldLayoutId id="2147484139" r:id="rId7"/>
    <p:sldLayoutId id="2147484140" r:id="rId8"/>
    <p:sldLayoutId id="2147484141" r:id="rId9"/>
    <p:sldLayoutId id="2147484142" r:id="rId10"/>
    <p:sldLayoutId id="2147484143" r:id="rId11"/>
    <p:sldLayoutId id="2147484144" r:id="rId12"/>
    <p:sldLayoutId id="2147484148" r:id="rId13"/>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285750" indent="-285750" algn="l" defTabSz="914318" rtl="0" eaLnBrk="1" latinLnBrk="0" hangingPunct="1">
        <a:lnSpc>
          <a:spcPct val="120000"/>
        </a:lnSpc>
        <a:spcBef>
          <a:spcPts val="1000"/>
        </a:spcBef>
        <a:buFontTx/>
        <a:buBlip>
          <a:blip r:embed="rId16"/>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6"/>
        </a:buBlip>
        <a:defRPr sz="1400" kern="1200">
          <a:solidFill>
            <a:schemeClr val="tx1"/>
          </a:solidFill>
          <a:latin typeface="+mn-lt"/>
          <a:ea typeface="+mn-ea"/>
          <a:cs typeface="+mn-cs"/>
        </a:defRPr>
      </a:lvl2pPr>
      <a:lvl3pPr marL="898525" indent="-171450" algn="l" defTabSz="914318" rtl="0" eaLnBrk="1" latinLnBrk="0" hangingPunct="1">
        <a:lnSpc>
          <a:spcPct val="120000"/>
        </a:lnSpc>
        <a:spcBef>
          <a:spcPts val="499"/>
        </a:spcBef>
        <a:buFontTx/>
        <a:buBlip>
          <a:blip r:embed="rId17"/>
        </a:buBlip>
        <a:defRPr sz="1200" kern="1200">
          <a:solidFill>
            <a:schemeClr val="tx1"/>
          </a:solidFill>
          <a:latin typeface="+mn-lt"/>
          <a:ea typeface="+mn-ea"/>
          <a:cs typeface="+mn-cs"/>
        </a:defRPr>
      </a:lvl3pPr>
      <a:lvl4pPr marL="1163638" indent="-171450" algn="l" defTabSz="914318" rtl="0" eaLnBrk="1" latinLnBrk="0" hangingPunct="1">
        <a:lnSpc>
          <a:spcPct val="120000"/>
        </a:lnSpc>
        <a:spcBef>
          <a:spcPts val="499"/>
        </a:spcBef>
        <a:buFontTx/>
        <a:buBlip>
          <a:blip r:embed="rId17"/>
        </a:buBlip>
        <a:tabLst>
          <a:tab pos="1163638" algn="l"/>
        </a:tabLst>
        <a:defRPr sz="1000" kern="1200">
          <a:solidFill>
            <a:schemeClr val="tx1">
              <a:alpha val="70000"/>
            </a:schemeClr>
          </a:solidFill>
          <a:latin typeface="+mn-lt"/>
          <a:ea typeface="+mn-ea"/>
          <a:cs typeface="+mn-cs"/>
        </a:defRPr>
      </a:lvl4pPr>
      <a:lvl5pPr marL="1163638" indent="-171450" algn="l" defTabSz="914318" rtl="0" eaLnBrk="1" latinLnBrk="0" hangingPunct="1">
        <a:lnSpc>
          <a:spcPct val="120000"/>
        </a:lnSpc>
        <a:spcBef>
          <a:spcPts val="499"/>
        </a:spcBef>
        <a:buFontTx/>
        <a:buBlip>
          <a:blip r:embed="rId17"/>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82" name="Заголовок 1"/>
          <p:cNvSpPr txBox="1">
            <a:spLocks/>
          </p:cNvSpPr>
          <p:nvPr userDrawn="1"/>
        </p:nvSpPr>
        <p:spPr>
          <a:xfrm>
            <a:off x="10335700" y="6364107"/>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pic>
        <p:nvPicPr>
          <p:cNvPr id="5" name="Billede 4"/>
          <p:cNvPicPr>
            <a:picLocks noChangeAspect="1"/>
          </p:cNvPicPr>
          <p:nvPr userDrawn="1"/>
        </p:nvPicPr>
        <p:blipFill>
          <a:blip r:embed="rId12" cstate="hqprint">
            <a:extLst>
              <a:ext uri="{28A0092B-C50C-407E-A947-70E740481C1C}">
                <a14:useLocalDpi xmlns:a14="http://schemas.microsoft.com/office/drawing/2010/main" val="0"/>
              </a:ext>
            </a:extLst>
          </a:blip>
          <a:stretch>
            <a:fillRect/>
          </a:stretch>
        </p:blipFill>
        <p:spPr>
          <a:xfrm>
            <a:off x="327147" y="6338917"/>
            <a:ext cx="1002543" cy="265095"/>
          </a:xfrm>
          <a:prstGeom prst="rect">
            <a:avLst/>
          </a:prstGeom>
        </p:spPr>
      </p:pic>
    </p:spTree>
    <p:extLst>
      <p:ext uri="{BB962C8B-B14F-4D97-AF65-F5344CB8AC3E}">
        <p14:creationId xmlns:p14="http://schemas.microsoft.com/office/powerpoint/2010/main" val="1573258491"/>
      </p:ext>
    </p:extLst>
  </p:cSld>
  <p:clrMap bg1="lt1" tx1="dk1" bg2="lt2" tx2="dk2" accent1="accent1" accent2="accent2" accent3="accent3" accent4="accent4" accent5="accent5" accent6="accent6" hlink="hlink" folHlink="folHlink"/>
  <p:sldLayoutIdLst>
    <p:sldLayoutId id="2147484151" r:id="rId1"/>
    <p:sldLayoutId id="2147484152" r:id="rId2"/>
    <p:sldLayoutId id="2147484153" r:id="rId3"/>
    <p:sldLayoutId id="2147484154" r:id="rId4"/>
    <p:sldLayoutId id="2147484155" r:id="rId5"/>
    <p:sldLayoutId id="2147484156" r:id="rId6"/>
    <p:sldLayoutId id="2147484157" r:id="rId7"/>
    <p:sldLayoutId id="2147484158" r:id="rId8"/>
    <p:sldLayoutId id="2147484159" r:id="rId9"/>
    <p:sldLayoutId id="2147484160" r:id="rId1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3"/>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3"/>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4"/>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4"/>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4"/>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4"/>
            <a:r>
              <a:rPr lang="en-US" dirty="0"/>
              <a:t>Fourth level</a:t>
            </a:r>
          </a:p>
        </p:txBody>
      </p:sp>
      <p:grpSp>
        <p:nvGrpSpPr>
          <p:cNvPr id="58" name="Gruppe 57"/>
          <p:cNvGrpSpPr/>
          <p:nvPr userDrawn="1"/>
        </p:nvGrpSpPr>
        <p:grpSpPr>
          <a:xfrm>
            <a:off x="5466450" y="6027162"/>
            <a:ext cx="1272706" cy="669100"/>
            <a:chOff x="5387975" y="5659438"/>
            <a:chExt cx="1573213" cy="827087"/>
          </a:xfrm>
        </p:grpSpPr>
        <p:grpSp>
          <p:nvGrpSpPr>
            <p:cNvPr id="56" name="Gruppe 55"/>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57" name="Gruppe 56"/>
            <p:cNvGrpSpPr/>
            <p:nvPr userDrawn="1"/>
          </p:nvGrpSpPr>
          <p:grpSpPr>
            <a:xfrm>
              <a:off x="5880100" y="5659438"/>
              <a:ext cx="511175" cy="544512"/>
              <a:chOff x="5880100" y="5659438"/>
              <a:chExt cx="511175" cy="544512"/>
            </a:xfrm>
            <a:solidFill>
              <a:schemeClr val="tx1"/>
            </a:solidFill>
          </p:grpSpPr>
          <p:sp>
            <p:nvSpPr>
              <p:cNvPr id="5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grpSp>
        <p:nvGrpSpPr>
          <p:cNvPr id="81" name="Gruppe 80"/>
          <p:cNvGrpSpPr/>
          <p:nvPr userDrawn="1"/>
        </p:nvGrpSpPr>
        <p:grpSpPr>
          <a:xfrm>
            <a:off x="-3502" y="657225"/>
            <a:ext cx="405154" cy="1182460"/>
            <a:chOff x="320675" y="2816225"/>
            <a:chExt cx="350838" cy="1023938"/>
          </a:xfrm>
          <a:solidFill>
            <a:schemeClr val="tx1"/>
          </a:solidFill>
        </p:grpSpPr>
        <p:sp>
          <p:nvSpPr>
            <p:cNvPr id="62"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3"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4"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5"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6"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7"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8"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9"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0"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1"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2"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3"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4"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5"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6"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7"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8"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337170532"/>
      </p:ext>
    </p:extLst>
  </p:cSld>
  <p:clrMap bg1="lt1" tx1="dk1" bg2="lt2" tx2="dk2" accent1="accent1" accent2="accent2" accent3="accent3" accent4="accent4" accent5="accent5" accent6="accent6" hlink="hlink" folHlink="folHlink"/>
  <p:sldLayoutIdLst>
    <p:sldLayoutId id="2147484162" r:id="rId1"/>
    <p:sldLayoutId id="2147484163" r:id="rId2"/>
    <p:sldLayoutId id="2147484164" r:id="rId3"/>
    <p:sldLayoutId id="2147484165" r:id="rId4"/>
    <p:sldLayoutId id="2147484166" r:id="rId5"/>
    <p:sldLayoutId id="2147484167" r:id="rId6"/>
    <p:sldLayoutId id="2147484168" r:id="rId7"/>
    <p:sldLayoutId id="2147484169" r:id="rId8"/>
    <p:sldLayoutId id="2147484170" r:id="rId9"/>
    <p:sldLayoutId id="2147484171" r:id="rId10"/>
    <p:sldLayoutId id="2147484172" r:id="rId11"/>
    <p:sldLayoutId id="2147484173" r:id="rId12"/>
    <p:sldLayoutId id="2147484174" r:id="rId13"/>
    <p:sldLayoutId id="2147484175" r:id="rId14"/>
    <p:sldLayoutId id="2147484176" r:id="rId15"/>
    <p:sldLayoutId id="2147484177" r:id="rId16"/>
    <p:sldLayoutId id="2147484178" r:id="rId17"/>
    <p:sldLayoutId id="2147484179" r:id="rId18"/>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4"/>
            <a:r>
              <a:rPr lang="en-US" dirty="0"/>
              <a:t>Fourth level</a:t>
            </a:r>
          </a:p>
        </p:txBody>
      </p:sp>
      <p:pic>
        <p:nvPicPr>
          <p:cNvPr id="4" name="Billede 3"/>
          <p:cNvPicPr>
            <a:picLocks noChangeAspect="1"/>
          </p:cNvPicPr>
          <p:nvPr userDrawn="1"/>
        </p:nvPicPr>
        <p:blipFill>
          <a:blip r:embed="rId2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
        <p:nvSpPr>
          <p:cNvPr id="59"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2835180787"/>
      </p:ext>
    </p:extLst>
  </p:cSld>
  <p:clrMap bg1="lt1" tx1="dk1" bg2="lt2" tx2="dk2" accent1="accent1" accent2="accent2" accent3="accent3" accent4="accent4" accent5="accent5" accent6="accent6" hlink="hlink" folHlink="folHlink"/>
  <p:sldLayoutIdLst>
    <p:sldLayoutId id="2147484181" r:id="rId1"/>
    <p:sldLayoutId id="2147484182" r:id="rId2"/>
    <p:sldLayoutId id="2147484183" r:id="rId3"/>
    <p:sldLayoutId id="2147484184" r:id="rId4"/>
    <p:sldLayoutId id="2147484185" r:id="rId5"/>
    <p:sldLayoutId id="2147484186" r:id="rId6"/>
    <p:sldLayoutId id="2147484187" r:id="rId7"/>
    <p:sldLayoutId id="2147484188" r:id="rId8"/>
    <p:sldLayoutId id="2147484189" r:id="rId9"/>
    <p:sldLayoutId id="2147484190" r:id="rId10"/>
    <p:sldLayoutId id="2147484191" r:id="rId11"/>
    <p:sldLayoutId id="2147484192" r:id="rId12"/>
    <p:sldLayoutId id="2147484193" r:id="rId13"/>
    <p:sldLayoutId id="2147484194" r:id="rId14"/>
    <p:sldLayoutId id="2147484195" r:id="rId15"/>
    <p:sldLayoutId id="2147484196" r:id="rId16"/>
    <p:sldLayoutId id="2147484197" r:id="rId17"/>
    <p:sldLayoutId id="2147484198" r:id="rId18"/>
    <p:sldLayoutId id="2147484199" r:id="rId19"/>
    <p:sldLayoutId id="2147484200" r:id="rId20"/>
    <p:sldLayoutId id="2147484202" r:id="rId21"/>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82" name="Заголовок 1"/>
          <p:cNvSpPr txBox="1">
            <a:spLocks/>
          </p:cNvSpPr>
          <p:nvPr userDrawn="1"/>
        </p:nvSpPr>
        <p:spPr>
          <a:xfrm>
            <a:off x="10335700" y="6364107"/>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pic>
        <p:nvPicPr>
          <p:cNvPr id="2" name="Billede 1"/>
          <p:cNvPicPr>
            <a:picLocks noChangeAspect="1"/>
          </p:cNvPicPr>
          <p:nvPr userDrawn="1"/>
        </p:nvPicPr>
        <p:blipFill>
          <a:blip r:embed="rId12" cstate="hqprint">
            <a:extLst>
              <a:ext uri="{28A0092B-C50C-407E-A947-70E740481C1C}">
                <a14:useLocalDpi xmlns:a14="http://schemas.microsoft.com/office/drawing/2010/main" val="0"/>
              </a:ext>
            </a:extLst>
          </a:blip>
          <a:stretch>
            <a:fillRect/>
          </a:stretch>
        </p:blipFill>
        <p:spPr>
          <a:xfrm>
            <a:off x="324192" y="6337504"/>
            <a:ext cx="1067935" cy="266983"/>
          </a:xfrm>
          <a:prstGeom prst="rect">
            <a:avLst/>
          </a:prstGeom>
        </p:spPr>
      </p:pic>
    </p:spTree>
    <p:extLst>
      <p:ext uri="{BB962C8B-B14F-4D97-AF65-F5344CB8AC3E}">
        <p14:creationId xmlns:p14="http://schemas.microsoft.com/office/powerpoint/2010/main" val="2135517547"/>
      </p:ext>
    </p:extLst>
  </p:cSld>
  <p:clrMap bg1="lt1" tx1="dk1" bg2="lt2" tx2="dk2" accent1="accent1" accent2="accent2" accent3="accent3" accent4="accent4" accent5="accent5" accent6="accent6" hlink="hlink" folHlink="folHlink"/>
  <p:sldLayoutIdLst>
    <p:sldLayoutId id="2147484204" r:id="rId1"/>
    <p:sldLayoutId id="2147484205" r:id="rId2"/>
    <p:sldLayoutId id="2147484206" r:id="rId3"/>
    <p:sldLayoutId id="2147484207" r:id="rId4"/>
    <p:sldLayoutId id="2147484208" r:id="rId5"/>
    <p:sldLayoutId id="2147484209" r:id="rId6"/>
    <p:sldLayoutId id="2147484210" r:id="rId7"/>
    <p:sldLayoutId id="2147484211" r:id="rId8"/>
    <p:sldLayoutId id="2147484212" r:id="rId9"/>
    <p:sldLayoutId id="2147484213" r:id="rId1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3"/>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3"/>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4"/>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4"/>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4"/>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76.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7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7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7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7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76.xml"/></Relationships>
</file>

<file path=ppt/slides/_rels/slide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25.jpe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76.xml"/></Relationships>
</file>

<file path=ppt/slides/_rels/slide8.xml.rels><?xml version="1.0" encoding="UTF-8" standalone="yes"?>
<Relationships xmlns="http://schemas.openxmlformats.org/package/2006/relationships"><Relationship Id="rId2" Type="http://schemas.openxmlformats.org/officeDocument/2006/relationships/image" Target="../media/image24.jpg"/><Relationship Id="rId1" Type="http://schemas.openxmlformats.org/officeDocument/2006/relationships/slideLayout" Target="../slideLayouts/slideLayout176.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7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Pladsholder til billede 33"/>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a:stretch/>
        </p:blipFill>
        <p:spPr>
          <a:xfrm>
            <a:off x="0" y="0"/>
            <a:ext cx="12192000" cy="6858000"/>
          </a:xfrm>
        </p:spPr>
      </p:pic>
      <p:sp>
        <p:nvSpPr>
          <p:cNvPr id="4" name="Titel 3"/>
          <p:cNvSpPr>
            <a:spLocks noGrp="1"/>
          </p:cNvSpPr>
          <p:nvPr>
            <p:ph type="title"/>
          </p:nvPr>
        </p:nvSpPr>
        <p:spPr>
          <a:xfrm>
            <a:off x="2441575" y="986589"/>
            <a:ext cx="7341129" cy="2726223"/>
          </a:xfrm>
        </p:spPr>
        <p:txBody>
          <a:bodyPr rtlCol="0"/>
          <a:lstStyle/>
          <a:p>
            <a:pPr rtl="0"/>
            <a:r>
              <a:rPr lang="da-DK" dirty="0"/>
              <a:t>Aalborg University</a:t>
            </a:r>
            <a:br>
              <a:rPr lang="da-DK" dirty="0"/>
            </a:br>
            <a:br>
              <a:rPr lang="da-DK" dirty="0"/>
            </a:br>
            <a:r>
              <a:rPr lang="da-DK" dirty="0"/>
              <a:t>Global </a:t>
            </a:r>
            <a:r>
              <a:rPr lang="da-DK" dirty="0" err="1"/>
              <a:t>Teaching</a:t>
            </a:r>
            <a:r>
              <a:rPr lang="da-DK" dirty="0"/>
              <a:t> for </a:t>
            </a:r>
            <a:r>
              <a:rPr lang="da-DK" dirty="0" err="1"/>
              <a:t>Sustainable</a:t>
            </a:r>
            <a:r>
              <a:rPr lang="da-DK" dirty="0"/>
              <a:t> Society (</a:t>
            </a:r>
            <a:r>
              <a:rPr lang="da-DK" dirty="0" err="1"/>
              <a:t>Gloss</a:t>
            </a:r>
            <a:r>
              <a:rPr lang="da-DK" dirty="0"/>
              <a:t>)</a:t>
            </a:r>
            <a:br>
              <a:rPr lang="da-DK" dirty="0"/>
            </a:br>
            <a:br>
              <a:rPr lang="da-DK" dirty="0"/>
            </a:br>
            <a:r>
              <a:rPr lang="da-DK" sz="1400" dirty="0" err="1"/>
              <a:t>Kick-off</a:t>
            </a:r>
            <a:r>
              <a:rPr lang="da-DK" sz="1400" dirty="0"/>
              <a:t> seminar 29.-30. September 2022, Oslo Met</a:t>
            </a:r>
            <a:endParaRPr lang="da-DK" dirty="0"/>
          </a:p>
        </p:txBody>
      </p:sp>
      <p:sp>
        <p:nvSpPr>
          <p:cNvPr id="7" name="Pladsholder til tekst 6"/>
          <p:cNvSpPr>
            <a:spLocks noGrp="1"/>
          </p:cNvSpPr>
          <p:nvPr>
            <p:ph type="body" sz="quarter" idx="12"/>
          </p:nvPr>
        </p:nvSpPr>
        <p:spPr>
          <a:xfrm>
            <a:off x="2441575" y="4247147"/>
            <a:ext cx="7341129" cy="1523302"/>
          </a:xfrm>
        </p:spPr>
        <p:txBody>
          <a:bodyPr rtlCol="0"/>
          <a:lstStyle/>
          <a:p>
            <a:pPr marL="540000" algn="l" rtl="0"/>
            <a:r>
              <a:rPr lang="da-DK" dirty="0"/>
              <a:t>Annie Aarup Jensen, </a:t>
            </a:r>
            <a:r>
              <a:rPr lang="da-DK" dirty="0" err="1"/>
              <a:t>Culture</a:t>
            </a:r>
            <a:r>
              <a:rPr lang="da-DK" dirty="0"/>
              <a:t> and Learning  </a:t>
            </a:r>
          </a:p>
          <a:p>
            <a:pPr marL="540000" algn="l" rtl="0"/>
            <a:r>
              <a:rPr lang="da-DK" dirty="0"/>
              <a:t>Kirsten Jæger, </a:t>
            </a:r>
            <a:r>
              <a:rPr lang="da-DK" dirty="0" err="1"/>
              <a:t>Culture</a:t>
            </a:r>
            <a:r>
              <a:rPr lang="da-DK" dirty="0"/>
              <a:t> and Learning</a:t>
            </a:r>
          </a:p>
          <a:p>
            <a:pPr marL="540000" algn="l" rtl="0"/>
            <a:r>
              <a:rPr lang="da-DK" dirty="0"/>
              <a:t>Inger Lassen, </a:t>
            </a:r>
            <a:r>
              <a:rPr lang="da-DK" dirty="0" err="1"/>
              <a:t>Culture</a:t>
            </a:r>
            <a:r>
              <a:rPr lang="da-DK" dirty="0"/>
              <a:t> and Learning (Emerita)</a:t>
            </a:r>
          </a:p>
          <a:p>
            <a:pPr rtl="0"/>
            <a:endParaRPr lang="da-DK" dirty="0"/>
          </a:p>
        </p:txBody>
      </p:sp>
      <p:pic>
        <p:nvPicPr>
          <p:cNvPr id="2" name="Billed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739606" y="5911851"/>
            <a:ext cx="687388" cy="804747"/>
          </a:xfrm>
          <a:prstGeom prst="rect">
            <a:avLst/>
          </a:prstGeom>
        </p:spPr>
      </p:pic>
    </p:spTree>
    <p:extLst>
      <p:ext uri="{BB962C8B-B14F-4D97-AF65-F5344CB8AC3E}">
        <p14:creationId xmlns:p14="http://schemas.microsoft.com/office/powerpoint/2010/main" val="229067269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FEAE3238-6DB7-A0A2-44C0-84810DFA1F8F}"/>
              </a:ext>
            </a:extLst>
          </p:cNvPr>
          <p:cNvSpPr>
            <a:spLocks noGrp="1"/>
          </p:cNvSpPr>
          <p:nvPr>
            <p:ph type="title"/>
          </p:nvPr>
        </p:nvSpPr>
        <p:spPr>
          <a:xfrm>
            <a:off x="766763" y="657226"/>
            <a:ext cx="10853736" cy="1408112"/>
          </a:xfrm>
        </p:spPr>
        <p:txBody>
          <a:bodyPr/>
          <a:lstStyle/>
          <a:p>
            <a:r>
              <a:rPr lang="da-DK" dirty="0"/>
              <a:t>How </a:t>
            </a:r>
            <a:r>
              <a:rPr lang="da-DK" dirty="0" err="1"/>
              <a:t>can</a:t>
            </a:r>
            <a:r>
              <a:rPr lang="da-DK" dirty="0"/>
              <a:t> AAU </a:t>
            </a:r>
            <a:r>
              <a:rPr lang="da-DK" dirty="0" err="1"/>
              <a:t>contribute</a:t>
            </a:r>
            <a:r>
              <a:rPr lang="da-DK" dirty="0"/>
              <a:t> as partner in the GLOSS </a:t>
            </a:r>
            <a:r>
              <a:rPr lang="da-DK" dirty="0" err="1"/>
              <a:t>project</a:t>
            </a:r>
            <a:r>
              <a:rPr lang="da-DK" dirty="0"/>
              <a:t>? </a:t>
            </a:r>
          </a:p>
        </p:txBody>
      </p:sp>
      <p:sp>
        <p:nvSpPr>
          <p:cNvPr id="3" name="Pladsholder til tekst 2">
            <a:extLst>
              <a:ext uri="{FF2B5EF4-FFF2-40B4-BE49-F238E27FC236}">
                <a16:creationId xmlns:a16="http://schemas.microsoft.com/office/drawing/2014/main" id="{AFD6FA8A-6BB0-F059-30EE-6DB8E20FBE3B}"/>
              </a:ext>
            </a:extLst>
          </p:cNvPr>
          <p:cNvSpPr>
            <a:spLocks noGrp="1"/>
          </p:cNvSpPr>
          <p:nvPr>
            <p:ph type="body" sz="quarter" idx="12"/>
          </p:nvPr>
        </p:nvSpPr>
        <p:spPr/>
        <p:txBody>
          <a:bodyPr/>
          <a:lstStyle/>
          <a:p>
            <a:pPr marL="0" indent="0">
              <a:buNone/>
            </a:pPr>
            <a:r>
              <a:rPr lang="da-DK" sz="1800" dirty="0"/>
              <a:t>As a partner, AAU </a:t>
            </a:r>
            <a:r>
              <a:rPr lang="da-DK" sz="1800" dirty="0" err="1"/>
              <a:t>will</a:t>
            </a:r>
            <a:r>
              <a:rPr lang="da-DK" sz="1800" dirty="0"/>
              <a:t> </a:t>
            </a:r>
            <a:r>
              <a:rPr lang="da-DK" sz="1800" dirty="0" err="1"/>
              <a:t>contribute</a:t>
            </a:r>
            <a:r>
              <a:rPr lang="da-DK" sz="1800" dirty="0"/>
              <a:t> to the </a:t>
            </a:r>
            <a:r>
              <a:rPr lang="da-DK" sz="1800" dirty="0" err="1"/>
              <a:t>following</a:t>
            </a:r>
            <a:r>
              <a:rPr lang="da-DK" sz="1800" dirty="0"/>
              <a:t> GLOSS </a:t>
            </a:r>
            <a:r>
              <a:rPr lang="da-DK" sz="1800" dirty="0" err="1"/>
              <a:t>objective</a:t>
            </a:r>
            <a:r>
              <a:rPr lang="da-DK" sz="1800" dirty="0"/>
              <a:t> (</a:t>
            </a:r>
            <a:r>
              <a:rPr lang="da-DK" sz="1800" dirty="0" err="1"/>
              <a:t>pasted</a:t>
            </a:r>
            <a:r>
              <a:rPr lang="da-DK" sz="1800" dirty="0"/>
              <a:t> from the Nordplus </a:t>
            </a:r>
            <a:r>
              <a:rPr lang="da-DK" sz="1800" dirty="0" err="1"/>
              <a:t>application</a:t>
            </a:r>
            <a:r>
              <a:rPr lang="da-DK" sz="1800" dirty="0"/>
              <a:t>):</a:t>
            </a:r>
          </a:p>
          <a:p>
            <a:pPr marL="0" indent="0">
              <a:buNone/>
            </a:pPr>
            <a:r>
              <a:rPr lang="da-DK" sz="1800" b="1" i="1" dirty="0"/>
              <a:t>This Nordic </a:t>
            </a:r>
            <a:r>
              <a:rPr lang="da-DK" sz="1800" b="1" i="1" dirty="0" err="1"/>
              <a:t>project</a:t>
            </a:r>
            <a:r>
              <a:rPr lang="da-DK" sz="1800" b="1" i="1" dirty="0"/>
              <a:t> with partners in South </a:t>
            </a:r>
            <a:r>
              <a:rPr lang="da-DK" sz="1800" b="1" i="1" dirty="0" err="1"/>
              <a:t>will</a:t>
            </a:r>
            <a:r>
              <a:rPr lang="da-DK" sz="1800" b="1" i="1" dirty="0"/>
              <a:t> </a:t>
            </a:r>
            <a:r>
              <a:rPr lang="da-DK" sz="1800" b="1" i="1" dirty="0" err="1"/>
              <a:t>develop</a:t>
            </a:r>
            <a:r>
              <a:rPr lang="da-DK" sz="1800" b="1" i="1" dirty="0"/>
              <a:t> </a:t>
            </a:r>
            <a:r>
              <a:rPr lang="da-DK" sz="1800" b="1" i="1" dirty="0" err="1"/>
              <a:t>teaching</a:t>
            </a:r>
            <a:r>
              <a:rPr lang="da-DK" sz="1800" b="1" i="1" dirty="0"/>
              <a:t> </a:t>
            </a:r>
            <a:r>
              <a:rPr lang="da-DK" sz="1800" b="1" i="1" dirty="0" err="1"/>
              <a:t>methods</a:t>
            </a:r>
            <a:r>
              <a:rPr lang="da-DK" sz="1800" b="1" i="1" dirty="0"/>
              <a:t> for international </a:t>
            </a:r>
            <a:r>
              <a:rPr lang="da-DK" sz="1800" b="1" i="1" dirty="0" err="1"/>
              <a:t>practicum</a:t>
            </a:r>
            <a:r>
              <a:rPr lang="da-DK" sz="1800" b="1" i="1" dirty="0"/>
              <a:t> and virtual student </a:t>
            </a:r>
            <a:r>
              <a:rPr lang="da-DK" sz="1800" b="1" i="1" dirty="0" err="1"/>
              <a:t>exchange</a:t>
            </a:r>
            <a:r>
              <a:rPr lang="da-DK" sz="1800" b="1" i="1" dirty="0"/>
              <a:t> </a:t>
            </a:r>
            <a:r>
              <a:rPr lang="da-DK" sz="1800" b="1" i="1" dirty="0" err="1"/>
              <a:t>that</a:t>
            </a:r>
            <a:r>
              <a:rPr lang="da-DK" sz="1800" b="1" i="1" dirty="0"/>
              <a:t> </a:t>
            </a:r>
            <a:r>
              <a:rPr lang="da-DK" sz="1800" b="1" i="1" dirty="0" err="1"/>
              <a:t>ensure</a:t>
            </a:r>
            <a:r>
              <a:rPr lang="da-DK" sz="1800" b="1" i="1" dirty="0"/>
              <a:t> professional and </a:t>
            </a:r>
            <a:r>
              <a:rPr lang="da-DK" sz="1800" b="1" i="1" dirty="0" err="1"/>
              <a:t>intercultural</a:t>
            </a:r>
            <a:r>
              <a:rPr lang="da-DK" sz="1800" b="1" i="1" dirty="0"/>
              <a:t> learning </a:t>
            </a:r>
            <a:r>
              <a:rPr lang="da-DK" sz="1800" b="1" i="1" dirty="0" err="1"/>
              <a:t>outcomes</a:t>
            </a:r>
            <a:r>
              <a:rPr lang="da-DK" sz="1800" b="1" i="1" dirty="0"/>
              <a:t>. </a:t>
            </a:r>
            <a:endParaRPr lang="da-DK" sz="1800" dirty="0"/>
          </a:p>
          <a:p>
            <a:r>
              <a:rPr lang="da-DK" sz="1800" dirty="0" err="1"/>
              <a:t>Collaborative</a:t>
            </a:r>
            <a:r>
              <a:rPr lang="da-DK" sz="1800" dirty="0"/>
              <a:t> research (with UCN, Aalborg)</a:t>
            </a:r>
          </a:p>
          <a:p>
            <a:r>
              <a:rPr lang="da-DK" sz="1800" dirty="0" err="1"/>
              <a:t>Collaborative</a:t>
            </a:r>
            <a:r>
              <a:rPr lang="da-DK" sz="1800" dirty="0"/>
              <a:t> research with </a:t>
            </a:r>
            <a:r>
              <a:rPr lang="da-DK" sz="1800" dirty="0" err="1"/>
              <a:t>other</a:t>
            </a:r>
            <a:r>
              <a:rPr lang="da-DK" sz="1800" dirty="0"/>
              <a:t> partners</a:t>
            </a:r>
          </a:p>
          <a:p>
            <a:endParaRPr lang="da-DK" sz="1800" dirty="0"/>
          </a:p>
          <a:p>
            <a:pPr marL="0" indent="0">
              <a:buNone/>
            </a:pPr>
            <a:endParaRPr lang="da-DK" dirty="0"/>
          </a:p>
          <a:p>
            <a:endParaRPr lang="da-DK" dirty="0"/>
          </a:p>
        </p:txBody>
      </p:sp>
      <p:sp>
        <p:nvSpPr>
          <p:cNvPr id="4" name="Pladsholder til tekst 3">
            <a:extLst>
              <a:ext uri="{FF2B5EF4-FFF2-40B4-BE49-F238E27FC236}">
                <a16:creationId xmlns:a16="http://schemas.microsoft.com/office/drawing/2014/main" id="{BF4EA4B8-BECA-E317-999F-3E4529F525D1}"/>
              </a:ext>
            </a:extLst>
          </p:cNvPr>
          <p:cNvSpPr>
            <a:spLocks noGrp="1"/>
          </p:cNvSpPr>
          <p:nvPr>
            <p:ph type="body" sz="quarter" idx="13"/>
          </p:nvPr>
        </p:nvSpPr>
        <p:spPr/>
        <p:txBody>
          <a:bodyPr/>
          <a:lstStyle/>
          <a:p>
            <a:endParaRPr lang="da-DK"/>
          </a:p>
        </p:txBody>
      </p:sp>
    </p:spTree>
    <p:extLst>
      <p:ext uri="{BB962C8B-B14F-4D97-AF65-F5344CB8AC3E}">
        <p14:creationId xmlns:p14="http://schemas.microsoft.com/office/powerpoint/2010/main" val="152402254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4B13100C-C7F1-794A-995A-052DACDF26A5}"/>
              </a:ext>
            </a:extLst>
          </p:cNvPr>
          <p:cNvSpPr>
            <a:spLocks noGrp="1"/>
          </p:cNvSpPr>
          <p:nvPr>
            <p:ph type="title"/>
          </p:nvPr>
        </p:nvSpPr>
        <p:spPr>
          <a:xfrm>
            <a:off x="766763" y="657226"/>
            <a:ext cx="7794141" cy="1408112"/>
          </a:xfrm>
        </p:spPr>
        <p:txBody>
          <a:bodyPr/>
          <a:lstStyle/>
          <a:p>
            <a:r>
              <a:rPr lang="da-DK" dirty="0"/>
              <a:t>Ideas </a:t>
            </a:r>
            <a:r>
              <a:rPr lang="da-DK" dirty="0" err="1"/>
              <a:t>catalogue</a:t>
            </a:r>
            <a:endParaRPr lang="da-DK" dirty="0"/>
          </a:p>
        </p:txBody>
      </p:sp>
      <p:sp>
        <p:nvSpPr>
          <p:cNvPr id="3" name="Pladsholder til tekst 2">
            <a:extLst>
              <a:ext uri="{FF2B5EF4-FFF2-40B4-BE49-F238E27FC236}">
                <a16:creationId xmlns:a16="http://schemas.microsoft.com/office/drawing/2014/main" id="{DD969A45-7CB2-3472-3799-EF09AE3755FF}"/>
              </a:ext>
            </a:extLst>
          </p:cNvPr>
          <p:cNvSpPr>
            <a:spLocks noGrp="1"/>
          </p:cNvSpPr>
          <p:nvPr>
            <p:ph type="body" sz="quarter" idx="12"/>
          </p:nvPr>
        </p:nvSpPr>
        <p:spPr/>
        <p:txBody>
          <a:bodyPr/>
          <a:lstStyle/>
          <a:p>
            <a:r>
              <a:rPr lang="da-DK" sz="1800" dirty="0"/>
              <a:t>A baseline </a:t>
            </a:r>
            <a:r>
              <a:rPr lang="da-DK" sz="1800" dirty="0" err="1"/>
              <a:t>study</a:t>
            </a:r>
            <a:r>
              <a:rPr lang="da-DK" sz="1800" dirty="0"/>
              <a:t> and </a:t>
            </a:r>
            <a:r>
              <a:rPr lang="da-DK" sz="1800" dirty="0" err="1"/>
              <a:t>comparison</a:t>
            </a:r>
            <a:r>
              <a:rPr lang="da-DK" sz="1800" dirty="0"/>
              <a:t> of the </a:t>
            </a:r>
            <a:r>
              <a:rPr lang="da-DK" sz="1800" dirty="0" err="1"/>
              <a:t>internationalization</a:t>
            </a:r>
            <a:r>
              <a:rPr lang="da-DK" sz="1800" dirty="0"/>
              <a:t> component of national curricula </a:t>
            </a:r>
            <a:r>
              <a:rPr lang="da-DK" sz="1800" dirty="0" err="1"/>
              <a:t>across</a:t>
            </a:r>
            <a:r>
              <a:rPr lang="da-DK" sz="1800" dirty="0"/>
              <a:t> partner </a:t>
            </a:r>
            <a:r>
              <a:rPr lang="da-DK" sz="1800" dirty="0" err="1"/>
              <a:t>countries</a:t>
            </a:r>
            <a:r>
              <a:rPr lang="da-DK" sz="1800" dirty="0"/>
              <a:t> in the global North (</a:t>
            </a:r>
            <a:r>
              <a:rPr lang="da-DK" sz="1800" dirty="0" err="1"/>
              <a:t>possibilities</a:t>
            </a:r>
            <a:r>
              <a:rPr lang="da-DK" sz="1800" dirty="0"/>
              <a:t> and </a:t>
            </a:r>
            <a:r>
              <a:rPr lang="da-DK" sz="1800" dirty="0" err="1"/>
              <a:t>challenges</a:t>
            </a:r>
            <a:r>
              <a:rPr lang="da-DK" sz="1800" dirty="0"/>
              <a:t> (</a:t>
            </a:r>
            <a:r>
              <a:rPr lang="da-DK" sz="1800" dirty="0" err="1"/>
              <a:t>emphasis</a:t>
            </a:r>
            <a:r>
              <a:rPr lang="da-DK" sz="1800" dirty="0"/>
              <a:t> on the </a:t>
            </a:r>
            <a:r>
              <a:rPr lang="da-DK" sz="1800" dirty="0" err="1"/>
              <a:t>intercultural</a:t>
            </a:r>
            <a:r>
              <a:rPr lang="da-DK" sz="1800" dirty="0"/>
              <a:t> dimension)). </a:t>
            </a:r>
          </a:p>
          <a:p>
            <a:r>
              <a:rPr lang="da-DK" sz="1800" dirty="0"/>
              <a:t>A baseline </a:t>
            </a:r>
            <a:r>
              <a:rPr lang="da-DK" sz="1800" dirty="0" err="1"/>
              <a:t>study</a:t>
            </a:r>
            <a:r>
              <a:rPr lang="da-DK" sz="1800" dirty="0"/>
              <a:t> and </a:t>
            </a:r>
            <a:r>
              <a:rPr lang="da-DK" sz="1800" dirty="0" err="1"/>
              <a:t>comparison</a:t>
            </a:r>
            <a:r>
              <a:rPr lang="da-DK" sz="1800" dirty="0"/>
              <a:t> of the </a:t>
            </a:r>
            <a:r>
              <a:rPr lang="da-DK" sz="1800" dirty="0" err="1"/>
              <a:t>internationalization</a:t>
            </a:r>
            <a:r>
              <a:rPr lang="da-DK" sz="1800" dirty="0"/>
              <a:t> component of national </a:t>
            </a:r>
            <a:r>
              <a:rPr lang="da-DK" sz="1800" dirty="0" err="1"/>
              <a:t>curriula</a:t>
            </a:r>
            <a:r>
              <a:rPr lang="da-DK" sz="1800" dirty="0"/>
              <a:t> in partner </a:t>
            </a:r>
            <a:r>
              <a:rPr lang="da-DK" sz="1800" dirty="0" err="1"/>
              <a:t>universities</a:t>
            </a:r>
            <a:r>
              <a:rPr lang="da-DK" sz="1800" dirty="0"/>
              <a:t> in the global South (</a:t>
            </a:r>
            <a:r>
              <a:rPr lang="da-DK" sz="1800" dirty="0" err="1"/>
              <a:t>possibilities</a:t>
            </a:r>
            <a:r>
              <a:rPr lang="da-DK" sz="1800" dirty="0"/>
              <a:t> and </a:t>
            </a:r>
            <a:r>
              <a:rPr lang="da-DK" sz="1800" dirty="0" err="1"/>
              <a:t>challenges</a:t>
            </a:r>
            <a:r>
              <a:rPr lang="da-DK" sz="1800" dirty="0"/>
              <a:t>, (</a:t>
            </a:r>
            <a:r>
              <a:rPr lang="da-DK" sz="1800" dirty="0" err="1"/>
              <a:t>emphasis</a:t>
            </a:r>
            <a:r>
              <a:rPr lang="da-DK" sz="1800" dirty="0"/>
              <a:t> on the </a:t>
            </a:r>
            <a:r>
              <a:rPr lang="da-DK" sz="1800" dirty="0" err="1"/>
              <a:t>intercultural</a:t>
            </a:r>
            <a:r>
              <a:rPr lang="da-DK" sz="1800" dirty="0"/>
              <a:t> dimension))</a:t>
            </a:r>
          </a:p>
          <a:p>
            <a:r>
              <a:rPr lang="da-DK" sz="1800" dirty="0"/>
              <a:t>How </a:t>
            </a:r>
            <a:r>
              <a:rPr lang="da-DK" sz="1800" dirty="0" err="1"/>
              <a:t>are</a:t>
            </a:r>
            <a:r>
              <a:rPr lang="da-DK" sz="1800" dirty="0"/>
              <a:t> </a:t>
            </a:r>
            <a:r>
              <a:rPr lang="da-DK" sz="1800" dirty="0" err="1"/>
              <a:t>sustainable</a:t>
            </a:r>
            <a:r>
              <a:rPr lang="da-DK" sz="1800" dirty="0"/>
              <a:t> </a:t>
            </a:r>
            <a:r>
              <a:rPr lang="da-DK" sz="1800" dirty="0" err="1"/>
              <a:t>development</a:t>
            </a:r>
            <a:r>
              <a:rPr lang="da-DK" sz="1800" dirty="0"/>
              <a:t> </a:t>
            </a:r>
            <a:r>
              <a:rPr lang="da-DK" sz="1800" dirty="0" err="1"/>
              <a:t>goals</a:t>
            </a:r>
            <a:r>
              <a:rPr lang="da-DK" sz="1800" dirty="0"/>
              <a:t> </a:t>
            </a:r>
            <a:r>
              <a:rPr lang="da-DK" sz="1800" dirty="0" err="1"/>
              <a:t>reflected</a:t>
            </a:r>
            <a:r>
              <a:rPr lang="da-DK" sz="1800" dirty="0"/>
              <a:t> in </a:t>
            </a:r>
            <a:r>
              <a:rPr lang="da-DK" sz="1800" dirty="0" err="1"/>
              <a:t>selected</a:t>
            </a:r>
            <a:r>
              <a:rPr lang="da-DK" sz="1800" dirty="0"/>
              <a:t> </a:t>
            </a:r>
            <a:r>
              <a:rPr lang="da-DK" sz="1800" dirty="0" err="1"/>
              <a:t>teacher</a:t>
            </a:r>
            <a:r>
              <a:rPr lang="da-DK" sz="1800" dirty="0"/>
              <a:t> </a:t>
            </a:r>
            <a:r>
              <a:rPr lang="da-DK" sz="1800" dirty="0" err="1"/>
              <a:t>training</a:t>
            </a:r>
            <a:r>
              <a:rPr lang="da-DK" sz="1800" dirty="0"/>
              <a:t> curricula in the global North and South?</a:t>
            </a:r>
          </a:p>
          <a:p>
            <a:r>
              <a:rPr lang="da-DK" sz="1800" dirty="0" err="1"/>
              <a:t>Experimenting</a:t>
            </a:r>
            <a:r>
              <a:rPr lang="da-DK" sz="1800" dirty="0"/>
              <a:t> the </a:t>
            </a:r>
            <a:r>
              <a:rPr lang="da-DK" sz="1800" dirty="0" err="1"/>
              <a:t>feasibility</a:t>
            </a:r>
            <a:r>
              <a:rPr lang="da-DK" sz="1800" dirty="0"/>
              <a:t> of a hybrid model for virtual and </a:t>
            </a:r>
            <a:r>
              <a:rPr lang="da-DK" sz="1800" dirty="0" err="1"/>
              <a:t>physical</a:t>
            </a:r>
            <a:r>
              <a:rPr lang="da-DK" sz="1800" dirty="0"/>
              <a:t> </a:t>
            </a:r>
            <a:r>
              <a:rPr lang="da-DK" sz="1800" dirty="0" err="1"/>
              <a:t>mobility</a:t>
            </a:r>
            <a:r>
              <a:rPr lang="da-DK" sz="1800" dirty="0"/>
              <a:t> </a:t>
            </a:r>
            <a:r>
              <a:rPr lang="da-DK" sz="1800" dirty="0" err="1"/>
              <a:t>through</a:t>
            </a:r>
            <a:r>
              <a:rPr lang="da-DK" sz="1800" dirty="0"/>
              <a:t> </a:t>
            </a:r>
            <a:r>
              <a:rPr lang="da-DK" sz="1800" dirty="0" err="1"/>
              <a:t>interaction</a:t>
            </a:r>
            <a:r>
              <a:rPr lang="da-DK" sz="1800" dirty="0"/>
              <a:t> </a:t>
            </a:r>
            <a:r>
              <a:rPr lang="da-DK" sz="1800" dirty="0" err="1"/>
              <a:t>between</a:t>
            </a:r>
            <a:r>
              <a:rPr lang="da-DK" sz="1800" dirty="0"/>
              <a:t> </a:t>
            </a:r>
            <a:r>
              <a:rPr lang="da-DK" sz="1800" dirty="0" err="1"/>
              <a:t>teacher</a:t>
            </a:r>
            <a:r>
              <a:rPr lang="da-DK" sz="1800" dirty="0"/>
              <a:t> students </a:t>
            </a:r>
            <a:r>
              <a:rPr lang="da-DK" sz="1800" dirty="0" err="1"/>
              <a:t>doing</a:t>
            </a:r>
            <a:r>
              <a:rPr lang="da-DK" sz="1800" dirty="0"/>
              <a:t> </a:t>
            </a:r>
            <a:r>
              <a:rPr lang="da-DK" sz="1800" dirty="0" err="1"/>
              <a:t>practicum</a:t>
            </a:r>
            <a:r>
              <a:rPr lang="da-DK" sz="1800" dirty="0"/>
              <a:t> in global North and South </a:t>
            </a:r>
            <a:r>
              <a:rPr lang="da-DK" sz="1800" dirty="0" err="1"/>
              <a:t>classrooms</a:t>
            </a:r>
            <a:r>
              <a:rPr lang="da-DK" sz="1800" dirty="0"/>
              <a:t> </a:t>
            </a:r>
          </a:p>
          <a:p>
            <a:endParaRPr lang="da-DK" dirty="0"/>
          </a:p>
          <a:p>
            <a:endParaRPr lang="da-DK" dirty="0"/>
          </a:p>
          <a:p>
            <a:endParaRPr lang="da-DK" dirty="0"/>
          </a:p>
          <a:p>
            <a:endParaRPr lang="da-DK" dirty="0"/>
          </a:p>
          <a:p>
            <a:endParaRPr lang="da-DK" dirty="0"/>
          </a:p>
          <a:p>
            <a:endParaRPr lang="da-DK" dirty="0"/>
          </a:p>
          <a:p>
            <a:endParaRPr lang="da-DK" dirty="0"/>
          </a:p>
        </p:txBody>
      </p:sp>
      <p:sp>
        <p:nvSpPr>
          <p:cNvPr id="4" name="Pladsholder til tekst 3">
            <a:extLst>
              <a:ext uri="{FF2B5EF4-FFF2-40B4-BE49-F238E27FC236}">
                <a16:creationId xmlns:a16="http://schemas.microsoft.com/office/drawing/2014/main" id="{F03807B6-2D25-038D-E92A-C94F4BF75203}"/>
              </a:ext>
            </a:extLst>
          </p:cNvPr>
          <p:cNvSpPr>
            <a:spLocks noGrp="1"/>
          </p:cNvSpPr>
          <p:nvPr>
            <p:ph type="body" sz="quarter" idx="13"/>
          </p:nvPr>
        </p:nvSpPr>
        <p:spPr/>
        <p:txBody>
          <a:bodyPr/>
          <a:lstStyle/>
          <a:p>
            <a:endParaRPr lang="da-DK"/>
          </a:p>
        </p:txBody>
      </p:sp>
    </p:spTree>
    <p:extLst>
      <p:ext uri="{BB962C8B-B14F-4D97-AF65-F5344CB8AC3E}">
        <p14:creationId xmlns:p14="http://schemas.microsoft.com/office/powerpoint/2010/main" val="241370030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A7C3AAE4-53DB-93E8-0CFA-565B7F97FB96}"/>
              </a:ext>
            </a:extLst>
          </p:cNvPr>
          <p:cNvSpPr>
            <a:spLocks noGrp="1"/>
          </p:cNvSpPr>
          <p:nvPr>
            <p:ph type="title"/>
          </p:nvPr>
        </p:nvSpPr>
        <p:spPr>
          <a:xfrm>
            <a:off x="766763" y="657226"/>
            <a:ext cx="7184541" cy="1408112"/>
          </a:xfrm>
        </p:spPr>
        <p:txBody>
          <a:bodyPr/>
          <a:lstStyle/>
          <a:p>
            <a:r>
              <a:rPr lang="da-DK" dirty="0"/>
              <a:t>Ideas </a:t>
            </a:r>
            <a:r>
              <a:rPr lang="da-DK" dirty="0" err="1"/>
              <a:t>catalogue</a:t>
            </a:r>
            <a:r>
              <a:rPr lang="da-DK" dirty="0"/>
              <a:t>, </a:t>
            </a:r>
            <a:r>
              <a:rPr lang="da-DK"/>
              <a:t>continued</a:t>
            </a:r>
            <a:endParaRPr lang="da-DK" dirty="0"/>
          </a:p>
        </p:txBody>
      </p:sp>
      <p:sp>
        <p:nvSpPr>
          <p:cNvPr id="3" name="Pladsholder til tekst 2">
            <a:extLst>
              <a:ext uri="{FF2B5EF4-FFF2-40B4-BE49-F238E27FC236}">
                <a16:creationId xmlns:a16="http://schemas.microsoft.com/office/drawing/2014/main" id="{7B998239-5226-9535-115C-4B4B5B28FAB5}"/>
              </a:ext>
            </a:extLst>
          </p:cNvPr>
          <p:cNvSpPr>
            <a:spLocks noGrp="1"/>
          </p:cNvSpPr>
          <p:nvPr>
            <p:ph type="body" sz="quarter" idx="12"/>
          </p:nvPr>
        </p:nvSpPr>
        <p:spPr/>
        <p:txBody>
          <a:bodyPr/>
          <a:lstStyle/>
          <a:p>
            <a:r>
              <a:rPr lang="da-DK" sz="1800" dirty="0"/>
              <a:t>An </a:t>
            </a:r>
            <a:r>
              <a:rPr lang="da-DK" sz="1800" dirty="0" err="1"/>
              <a:t>investigation</a:t>
            </a:r>
            <a:r>
              <a:rPr lang="da-DK" sz="1800" dirty="0"/>
              <a:t> of the </a:t>
            </a:r>
            <a:r>
              <a:rPr lang="da-DK" sz="1800" dirty="0" err="1"/>
              <a:t>role</a:t>
            </a:r>
            <a:r>
              <a:rPr lang="da-DK" sz="1800" dirty="0"/>
              <a:t> of </a:t>
            </a:r>
            <a:r>
              <a:rPr lang="da-DK" sz="1800" dirty="0" err="1"/>
              <a:t>theoretical</a:t>
            </a:r>
            <a:r>
              <a:rPr lang="da-DK" sz="1800" dirty="0"/>
              <a:t> </a:t>
            </a:r>
            <a:r>
              <a:rPr lang="da-DK" sz="1800" dirty="0" err="1"/>
              <a:t>reflection</a:t>
            </a:r>
            <a:r>
              <a:rPr lang="da-DK" sz="1800" dirty="0"/>
              <a:t> on international </a:t>
            </a:r>
            <a:r>
              <a:rPr lang="da-DK" sz="1800" dirty="0" err="1"/>
              <a:t>practicum</a:t>
            </a:r>
            <a:r>
              <a:rPr lang="da-DK" sz="1800" dirty="0"/>
              <a:t> </a:t>
            </a:r>
            <a:r>
              <a:rPr lang="da-DK" sz="1800" dirty="0" err="1"/>
              <a:t>experience</a:t>
            </a:r>
            <a:r>
              <a:rPr lang="da-DK" sz="1800" dirty="0"/>
              <a:t> </a:t>
            </a:r>
            <a:r>
              <a:rPr lang="da-DK" sz="1800" dirty="0" err="1"/>
              <a:t>through</a:t>
            </a:r>
            <a:r>
              <a:rPr lang="da-DK" sz="1800" dirty="0"/>
              <a:t> a </a:t>
            </a:r>
            <a:r>
              <a:rPr lang="da-DK" sz="1800" dirty="0" err="1"/>
              <a:t>study</a:t>
            </a:r>
            <a:r>
              <a:rPr lang="da-DK" sz="1800" dirty="0"/>
              <a:t> of </a:t>
            </a:r>
            <a:r>
              <a:rPr lang="da-DK" sz="1800" dirty="0" err="1"/>
              <a:t>educated</a:t>
            </a:r>
            <a:r>
              <a:rPr lang="da-DK" sz="1800" dirty="0"/>
              <a:t> </a:t>
            </a:r>
            <a:r>
              <a:rPr lang="da-DK" sz="1800" dirty="0" err="1"/>
              <a:t>teachers’</a:t>
            </a:r>
            <a:r>
              <a:rPr lang="da-DK" sz="1800" dirty="0"/>
              <a:t> </a:t>
            </a:r>
            <a:r>
              <a:rPr lang="da-DK" sz="1800" dirty="0" err="1"/>
              <a:t>academic</a:t>
            </a:r>
            <a:r>
              <a:rPr lang="da-DK" sz="1800" dirty="0"/>
              <a:t> </a:t>
            </a:r>
            <a:r>
              <a:rPr lang="da-DK" sz="1800" dirty="0" err="1"/>
              <a:t>work</a:t>
            </a:r>
            <a:r>
              <a:rPr lang="da-DK" sz="1800" dirty="0"/>
              <a:t> in the ”Learning and Innovative Change” </a:t>
            </a:r>
            <a:r>
              <a:rPr lang="da-DK" sz="1800" dirty="0" err="1"/>
              <a:t>master’s</a:t>
            </a:r>
            <a:r>
              <a:rPr lang="da-DK" sz="1800" dirty="0"/>
              <a:t> </a:t>
            </a:r>
            <a:r>
              <a:rPr lang="da-DK" sz="1800" dirty="0" err="1"/>
              <a:t>degree</a:t>
            </a:r>
            <a:r>
              <a:rPr lang="da-DK" sz="1800" dirty="0"/>
              <a:t> program.</a:t>
            </a:r>
          </a:p>
          <a:p>
            <a:r>
              <a:rPr lang="da-DK" sz="1800" dirty="0" err="1"/>
              <a:t>Assessing</a:t>
            </a:r>
            <a:r>
              <a:rPr lang="da-DK" sz="1800" dirty="0"/>
              <a:t> </a:t>
            </a:r>
            <a:r>
              <a:rPr lang="da-DK" sz="1800" dirty="0" err="1"/>
              <a:t>teacher</a:t>
            </a:r>
            <a:r>
              <a:rPr lang="da-DK" sz="1800" dirty="0"/>
              <a:t> students’ </a:t>
            </a:r>
            <a:r>
              <a:rPr lang="da-DK" sz="1800" dirty="0" err="1"/>
              <a:t>lived</a:t>
            </a:r>
            <a:r>
              <a:rPr lang="da-DK" sz="1800" dirty="0"/>
              <a:t> </a:t>
            </a:r>
            <a:r>
              <a:rPr lang="da-DK" sz="1800" dirty="0" err="1"/>
              <a:t>practicum</a:t>
            </a:r>
            <a:r>
              <a:rPr lang="da-DK" sz="1800" dirty="0"/>
              <a:t> </a:t>
            </a:r>
            <a:r>
              <a:rPr lang="da-DK" sz="1800" dirty="0" err="1"/>
              <a:t>experience</a:t>
            </a:r>
            <a:r>
              <a:rPr lang="da-DK" sz="1800" dirty="0"/>
              <a:t>, on the basis of </a:t>
            </a:r>
            <a:r>
              <a:rPr lang="da-DK" sz="1800" dirty="0" err="1"/>
              <a:t>reflections</a:t>
            </a:r>
            <a:r>
              <a:rPr lang="da-DK" sz="1800" dirty="0"/>
              <a:t> from </a:t>
            </a:r>
            <a:r>
              <a:rPr lang="da-DK" sz="1800" dirty="0" err="1"/>
              <a:t>logbooks</a:t>
            </a:r>
            <a:r>
              <a:rPr lang="da-DK" sz="1800" dirty="0"/>
              <a:t>, </a:t>
            </a:r>
            <a:r>
              <a:rPr lang="da-DK" sz="1800" dirty="0" err="1"/>
              <a:t>practicum</a:t>
            </a:r>
            <a:r>
              <a:rPr lang="da-DK" sz="1800" dirty="0"/>
              <a:t> </a:t>
            </a:r>
            <a:r>
              <a:rPr lang="da-DK" sz="1800" dirty="0" err="1"/>
              <a:t>reports</a:t>
            </a:r>
            <a:r>
              <a:rPr lang="da-DK" sz="1800" dirty="0"/>
              <a:t> and job </a:t>
            </a:r>
            <a:r>
              <a:rPr lang="da-DK" sz="1800" dirty="0" err="1"/>
              <a:t>application</a:t>
            </a:r>
            <a:r>
              <a:rPr lang="da-DK" sz="1800" dirty="0"/>
              <a:t> </a:t>
            </a:r>
            <a:r>
              <a:rPr lang="da-DK" sz="1800" dirty="0" err="1"/>
              <a:t>CVs</a:t>
            </a:r>
            <a:r>
              <a:rPr lang="da-DK" sz="1800" dirty="0"/>
              <a:t>.</a:t>
            </a:r>
          </a:p>
          <a:p>
            <a:endParaRPr lang="da-DK" dirty="0"/>
          </a:p>
        </p:txBody>
      </p:sp>
      <p:sp>
        <p:nvSpPr>
          <p:cNvPr id="4" name="Pladsholder til tekst 3">
            <a:extLst>
              <a:ext uri="{FF2B5EF4-FFF2-40B4-BE49-F238E27FC236}">
                <a16:creationId xmlns:a16="http://schemas.microsoft.com/office/drawing/2014/main" id="{B1AE75E9-DD25-BE25-1717-0126C506B6AC}"/>
              </a:ext>
            </a:extLst>
          </p:cNvPr>
          <p:cNvSpPr>
            <a:spLocks noGrp="1"/>
          </p:cNvSpPr>
          <p:nvPr>
            <p:ph type="body" sz="quarter" idx="13"/>
          </p:nvPr>
        </p:nvSpPr>
        <p:spPr/>
        <p:txBody>
          <a:bodyPr/>
          <a:lstStyle/>
          <a:p>
            <a:endParaRPr lang="da-DK"/>
          </a:p>
        </p:txBody>
      </p:sp>
    </p:spTree>
    <p:extLst>
      <p:ext uri="{BB962C8B-B14F-4D97-AF65-F5344CB8AC3E}">
        <p14:creationId xmlns:p14="http://schemas.microsoft.com/office/powerpoint/2010/main" val="224421085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063E4E-1EAB-E1C8-6A55-C41A44B9867E}"/>
              </a:ext>
            </a:extLst>
          </p:cNvPr>
          <p:cNvSpPr>
            <a:spLocks noGrp="1"/>
          </p:cNvSpPr>
          <p:nvPr>
            <p:ph type="title"/>
          </p:nvPr>
        </p:nvSpPr>
        <p:spPr>
          <a:xfrm>
            <a:off x="766763" y="657226"/>
            <a:ext cx="9451125" cy="1408112"/>
          </a:xfrm>
        </p:spPr>
        <p:txBody>
          <a:bodyPr/>
          <a:lstStyle/>
          <a:p>
            <a:r>
              <a:rPr lang="en-US" dirty="0"/>
              <a:t>Conceptual framework: Intercultural competence</a:t>
            </a:r>
          </a:p>
        </p:txBody>
      </p:sp>
      <p:sp>
        <p:nvSpPr>
          <p:cNvPr id="3" name="Text Placeholder 2">
            <a:extLst>
              <a:ext uri="{FF2B5EF4-FFF2-40B4-BE49-F238E27FC236}">
                <a16:creationId xmlns:a16="http://schemas.microsoft.com/office/drawing/2014/main" id="{75DA77C7-F504-CBB1-1006-7FF0A48A3414}"/>
              </a:ext>
            </a:extLst>
          </p:cNvPr>
          <p:cNvSpPr>
            <a:spLocks noGrp="1"/>
          </p:cNvSpPr>
          <p:nvPr>
            <p:ph type="body" sz="quarter" idx="12"/>
          </p:nvPr>
        </p:nvSpPr>
        <p:spPr/>
        <p:txBody>
          <a:bodyPr/>
          <a:lstStyle/>
          <a:p>
            <a:r>
              <a:rPr lang="en-US" sz="1800" dirty="0"/>
              <a:t>– broad conceptualization:</a:t>
            </a:r>
            <a:endParaRPr lang="en-US" sz="1800" dirty="0">
              <a:effectLst/>
              <a:ea typeface="Calibri" panose="020F0502020204030204" pitchFamily="34" charset="0"/>
              <a:cs typeface="Times New Roman" panose="02020603050405020304" pitchFamily="18" charset="0"/>
            </a:endParaRPr>
          </a:p>
          <a:p>
            <a:pPr lvl="1"/>
            <a:r>
              <a:rPr lang="en-US" sz="1800" dirty="0">
                <a:effectLst/>
                <a:ea typeface="Calibri" panose="020F0502020204030204" pitchFamily="34" charset="0"/>
                <a:cs typeface="Times New Roman" panose="02020603050405020304" pitchFamily="18" charset="0"/>
              </a:rPr>
              <a:t>“Beyond working across national and linguistic boundaries, intercultural competence encompasses a general ability to engage and understand unfamiliar cultural frameworks related to, for example, religious, ethnic, socioeconomic, and professional backgrounds”</a:t>
            </a:r>
          </a:p>
          <a:p>
            <a:pPr lvl="1"/>
            <a:r>
              <a:rPr lang="en-US" sz="1800" dirty="0">
                <a:cs typeface="Times New Roman" panose="02020603050405020304" pitchFamily="18" charset="0"/>
              </a:rPr>
              <a:t>Related concepts: ‘epistemic fluency’; ability to work in interprofessional and interdisciplinary contexts</a:t>
            </a:r>
          </a:p>
          <a:p>
            <a:r>
              <a:rPr lang="en-US" sz="1800" dirty="0">
                <a:cs typeface="Times New Roman" panose="02020603050405020304" pitchFamily="18" charset="0"/>
              </a:rPr>
              <a:t>Involves living and working/studying “outside one’s comfort zone”</a:t>
            </a:r>
          </a:p>
          <a:p>
            <a:pPr lvl="1"/>
            <a:r>
              <a:rPr lang="en-US" sz="1800" dirty="0">
                <a:cs typeface="Times New Roman" panose="02020603050405020304" pitchFamily="18" charset="0"/>
              </a:rPr>
              <a:t>Intercultural learning takes place under ‘unsettling circumstances’ – at home or abroad</a:t>
            </a:r>
          </a:p>
          <a:p>
            <a:pPr lvl="1"/>
            <a:r>
              <a:rPr lang="en-US" sz="1800" dirty="0">
                <a:cs typeface="Times New Roman" panose="02020603050405020304" pitchFamily="18" charset="0"/>
              </a:rPr>
              <a:t>Inspiration from ‘pedagogy of discomfort’</a:t>
            </a:r>
          </a:p>
          <a:p>
            <a:pPr lvl="1"/>
            <a:endParaRPr lang="en-US" dirty="0"/>
          </a:p>
        </p:txBody>
      </p:sp>
      <p:sp>
        <p:nvSpPr>
          <p:cNvPr id="4" name="Text Placeholder 3">
            <a:extLst>
              <a:ext uri="{FF2B5EF4-FFF2-40B4-BE49-F238E27FC236}">
                <a16:creationId xmlns:a16="http://schemas.microsoft.com/office/drawing/2014/main" id="{86509D35-B0F8-50F3-9AA3-9B6605C62C2E}"/>
              </a:ext>
            </a:extLst>
          </p:cNvPr>
          <p:cNvSpPr>
            <a:spLocks noGrp="1"/>
          </p:cNvSpPr>
          <p:nvPr>
            <p:ph type="body" sz="quarter" idx="13"/>
          </p:nvPr>
        </p:nvSpPr>
        <p:spPr/>
        <p:txBody>
          <a:bodyPr/>
          <a:lstStyle/>
          <a:p>
            <a:endParaRPr lang="en-US"/>
          </a:p>
        </p:txBody>
      </p:sp>
    </p:spTree>
    <p:extLst>
      <p:ext uri="{BB962C8B-B14F-4D97-AF65-F5344CB8AC3E}">
        <p14:creationId xmlns:p14="http://schemas.microsoft.com/office/powerpoint/2010/main" val="170165357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87EACF-F057-91DD-3C6D-A2123B5E59D4}"/>
              </a:ext>
            </a:extLst>
          </p:cNvPr>
          <p:cNvSpPr>
            <a:spLocks noGrp="1"/>
          </p:cNvSpPr>
          <p:nvPr>
            <p:ph type="title"/>
          </p:nvPr>
        </p:nvSpPr>
        <p:spPr>
          <a:xfrm>
            <a:off x="766763" y="657226"/>
            <a:ext cx="8185851" cy="1408112"/>
          </a:xfrm>
        </p:spPr>
        <p:txBody>
          <a:bodyPr/>
          <a:lstStyle/>
          <a:p>
            <a:r>
              <a:rPr lang="en-US" dirty="0"/>
              <a:t>Conceptual framework</a:t>
            </a:r>
            <a:br>
              <a:rPr lang="en-US" dirty="0"/>
            </a:br>
            <a:r>
              <a:rPr lang="en-US" dirty="0"/>
              <a:t>The concept of learning</a:t>
            </a:r>
          </a:p>
        </p:txBody>
      </p:sp>
      <p:sp>
        <p:nvSpPr>
          <p:cNvPr id="3" name="Text Placeholder 2">
            <a:extLst>
              <a:ext uri="{FF2B5EF4-FFF2-40B4-BE49-F238E27FC236}">
                <a16:creationId xmlns:a16="http://schemas.microsoft.com/office/drawing/2014/main" id="{24F6CCA6-A063-69BB-7A2D-454AB7C6532C}"/>
              </a:ext>
            </a:extLst>
          </p:cNvPr>
          <p:cNvSpPr>
            <a:spLocks noGrp="1"/>
          </p:cNvSpPr>
          <p:nvPr>
            <p:ph type="body" sz="quarter" idx="12"/>
          </p:nvPr>
        </p:nvSpPr>
        <p:spPr/>
        <p:txBody>
          <a:bodyPr>
            <a:normAutofit/>
          </a:bodyPr>
          <a:lstStyle/>
          <a:p>
            <a:r>
              <a:rPr lang="en-US" sz="1800" dirty="0"/>
              <a:t>Intercultural learning as continuous, incomplete, and multifaceted</a:t>
            </a:r>
          </a:p>
          <a:p>
            <a:r>
              <a:rPr lang="en-US" sz="1800" dirty="0"/>
              <a:t>Facilitated by practice experience and room for theoretical reflection, enabling professional and academic sense-making</a:t>
            </a:r>
          </a:p>
          <a:p>
            <a:r>
              <a:rPr lang="en-US" sz="1800" dirty="0"/>
              <a:t>Aalborg University’s Master of Innovative Change – an </a:t>
            </a:r>
            <a:r>
              <a:rPr lang="en-US" sz="1800" dirty="0">
                <a:effectLst/>
                <a:latin typeface="Calibri" panose="020F0502020204030204" pitchFamily="34" charset="0"/>
                <a:ea typeface="Calibri" panose="020F0502020204030204" pitchFamily="34" charset="0"/>
                <a:cs typeface="Times New Roman" panose="02020603050405020304" pitchFamily="18" charset="0"/>
              </a:rPr>
              <a:t>investigation of the role of academic/theoretical reflection in the building of intercultural competence related to the teacher profession</a:t>
            </a:r>
            <a:endParaRPr lang="en-US" sz="1800" dirty="0"/>
          </a:p>
        </p:txBody>
      </p:sp>
      <p:sp>
        <p:nvSpPr>
          <p:cNvPr id="4" name="Text Placeholder 3">
            <a:extLst>
              <a:ext uri="{FF2B5EF4-FFF2-40B4-BE49-F238E27FC236}">
                <a16:creationId xmlns:a16="http://schemas.microsoft.com/office/drawing/2014/main" id="{E7446487-D044-E380-A77F-E8516851E07D}"/>
              </a:ext>
            </a:extLst>
          </p:cNvPr>
          <p:cNvSpPr>
            <a:spLocks noGrp="1"/>
          </p:cNvSpPr>
          <p:nvPr>
            <p:ph type="body" sz="quarter" idx="13"/>
          </p:nvPr>
        </p:nvSpPr>
        <p:spPr/>
        <p:txBody>
          <a:bodyPr/>
          <a:lstStyle/>
          <a:p>
            <a:endParaRPr lang="en-US"/>
          </a:p>
        </p:txBody>
      </p:sp>
    </p:spTree>
    <p:extLst>
      <p:ext uri="{BB962C8B-B14F-4D97-AF65-F5344CB8AC3E}">
        <p14:creationId xmlns:p14="http://schemas.microsoft.com/office/powerpoint/2010/main" val="296089852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3D8AF5-9F01-3694-0C9F-BDB65E750090}"/>
              </a:ext>
            </a:extLst>
          </p:cNvPr>
          <p:cNvSpPr>
            <a:spLocks noGrp="1"/>
          </p:cNvSpPr>
          <p:nvPr>
            <p:ph type="title"/>
          </p:nvPr>
        </p:nvSpPr>
        <p:spPr>
          <a:xfrm>
            <a:off x="766763" y="657226"/>
            <a:ext cx="7856242" cy="1408112"/>
          </a:xfrm>
        </p:spPr>
        <p:txBody>
          <a:bodyPr/>
          <a:lstStyle/>
          <a:p>
            <a:r>
              <a:rPr lang="en-US" dirty="0"/>
              <a:t>Conceptual  framework</a:t>
            </a:r>
            <a:br>
              <a:rPr lang="en-US" dirty="0"/>
            </a:br>
            <a:r>
              <a:rPr lang="en-US" dirty="0"/>
              <a:t>Internationalization </a:t>
            </a:r>
          </a:p>
        </p:txBody>
      </p:sp>
      <p:sp>
        <p:nvSpPr>
          <p:cNvPr id="3" name="Text Placeholder 2">
            <a:extLst>
              <a:ext uri="{FF2B5EF4-FFF2-40B4-BE49-F238E27FC236}">
                <a16:creationId xmlns:a16="http://schemas.microsoft.com/office/drawing/2014/main" id="{5C03B631-EB61-F461-5186-7C15210D6876}"/>
              </a:ext>
            </a:extLst>
          </p:cNvPr>
          <p:cNvSpPr>
            <a:spLocks noGrp="1"/>
          </p:cNvSpPr>
          <p:nvPr>
            <p:ph type="body" sz="quarter" idx="12"/>
          </p:nvPr>
        </p:nvSpPr>
        <p:spPr/>
        <p:txBody>
          <a:bodyPr>
            <a:normAutofit/>
          </a:bodyPr>
          <a:lstStyle/>
          <a:p>
            <a:r>
              <a:rPr lang="en-US" sz="1800" dirty="0"/>
              <a:t>Higher Education Internationalization ‘threatened’ </a:t>
            </a:r>
          </a:p>
          <a:p>
            <a:r>
              <a:rPr lang="en-US" sz="1800" dirty="0"/>
              <a:t>Lack of political support and cutbacks on international education in several countries (including Denmark)</a:t>
            </a:r>
          </a:p>
          <a:p>
            <a:r>
              <a:rPr lang="en-US" sz="1800" dirty="0"/>
              <a:t>Important to document the value of internationalization and international experience for professional development and practice</a:t>
            </a:r>
          </a:p>
          <a:p>
            <a:r>
              <a:rPr lang="en-US" sz="1800" dirty="0"/>
              <a:t>Internationalization-at-Home gains importance in order to promote ‘internationalization for all’</a:t>
            </a:r>
          </a:p>
        </p:txBody>
      </p:sp>
      <p:sp>
        <p:nvSpPr>
          <p:cNvPr id="4" name="Text Placeholder 3">
            <a:extLst>
              <a:ext uri="{FF2B5EF4-FFF2-40B4-BE49-F238E27FC236}">
                <a16:creationId xmlns:a16="http://schemas.microsoft.com/office/drawing/2014/main" id="{C020FDAD-3EF8-6785-FA5E-A6E6D9AB9432}"/>
              </a:ext>
            </a:extLst>
          </p:cNvPr>
          <p:cNvSpPr>
            <a:spLocks noGrp="1"/>
          </p:cNvSpPr>
          <p:nvPr>
            <p:ph type="body" sz="quarter" idx="13"/>
          </p:nvPr>
        </p:nvSpPr>
        <p:spPr/>
        <p:txBody>
          <a:bodyPr/>
          <a:lstStyle/>
          <a:p>
            <a:endParaRPr lang="en-US"/>
          </a:p>
        </p:txBody>
      </p:sp>
    </p:spTree>
    <p:extLst>
      <p:ext uri="{BB962C8B-B14F-4D97-AF65-F5344CB8AC3E}">
        <p14:creationId xmlns:p14="http://schemas.microsoft.com/office/powerpoint/2010/main" val="408967719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ladsholder til billede 3"/>
          <p:cNvPicPr>
            <a:picLocks noGrp="1" noChangeAspect="1"/>
          </p:cNvPicPr>
          <p:nvPr>
            <p:ph type="pic" sz="quarter" idx="11"/>
          </p:nvPr>
        </p:nvPicPr>
        <p:blipFill rotWithShape="1">
          <a:blip r:embed="rId2" cstate="print">
            <a:extLst>
              <a:ext uri="{28A0092B-C50C-407E-A947-70E740481C1C}">
                <a14:useLocalDpi xmlns:a14="http://schemas.microsoft.com/office/drawing/2010/main" val="0"/>
              </a:ext>
            </a:extLst>
          </a:blip>
          <a:srcRect/>
          <a:stretch/>
        </p:blipFill>
        <p:spPr/>
      </p:pic>
      <p:sp>
        <p:nvSpPr>
          <p:cNvPr id="6" name="Titel 5"/>
          <p:cNvSpPr>
            <a:spLocks noGrp="1"/>
          </p:cNvSpPr>
          <p:nvPr>
            <p:ph type="title"/>
          </p:nvPr>
        </p:nvSpPr>
        <p:spPr/>
        <p:txBody>
          <a:bodyPr rtlCol="0"/>
          <a:lstStyle/>
          <a:p>
            <a:pPr rtl="0">
              <a:lnSpc>
                <a:spcPct val="150000"/>
              </a:lnSpc>
            </a:pPr>
            <a:r>
              <a:rPr lang="da-DK"/>
              <a:t>THANK YOU</a:t>
            </a:r>
            <a:endParaRPr lang="da-DK" dirty="0"/>
          </a:p>
        </p:txBody>
      </p:sp>
      <p:pic>
        <p:nvPicPr>
          <p:cNvPr id="60" name="Billede 5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739606" y="5911851"/>
            <a:ext cx="687388" cy="804747"/>
          </a:xfrm>
          <a:prstGeom prst="rect">
            <a:avLst/>
          </a:prstGeom>
        </p:spPr>
      </p:pic>
    </p:spTree>
    <p:extLst>
      <p:ext uri="{BB962C8B-B14F-4D97-AF65-F5344CB8AC3E}">
        <p14:creationId xmlns:p14="http://schemas.microsoft.com/office/powerpoint/2010/main" val="274119211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rtlCol="0"/>
          <a:lstStyle/>
          <a:p>
            <a:pPr rtl="0"/>
            <a:fld id="{D8D877B3-D348-4611-9BDB-C5374591D951}" type="slidenum">
              <a:rPr lang="en-US" smtClean="0"/>
              <a:pPr rtl="0"/>
              <a:t>2</a:t>
            </a:fld>
            <a:endParaRPr lang="en-US" dirty="0"/>
          </a:p>
        </p:txBody>
      </p:sp>
      <p:sp>
        <p:nvSpPr>
          <p:cNvPr id="6" name="Titel 5"/>
          <p:cNvSpPr>
            <a:spLocks noGrp="1"/>
          </p:cNvSpPr>
          <p:nvPr>
            <p:ph type="title"/>
          </p:nvPr>
        </p:nvSpPr>
        <p:spPr/>
        <p:txBody>
          <a:bodyPr rtlCol="0"/>
          <a:lstStyle/>
          <a:p>
            <a:pPr rtl="0"/>
            <a:r>
              <a:rPr lang="en-gb"/>
              <a:t>CONTENT</a:t>
            </a:r>
            <a:endParaRPr lang="da-DK" dirty="0"/>
          </a:p>
        </p:txBody>
      </p:sp>
      <p:sp>
        <p:nvSpPr>
          <p:cNvPr id="7" name="Pladsholder til tekst 6"/>
          <p:cNvSpPr>
            <a:spLocks noGrp="1"/>
          </p:cNvSpPr>
          <p:nvPr>
            <p:ph type="body" sz="quarter" idx="12"/>
          </p:nvPr>
        </p:nvSpPr>
        <p:spPr/>
        <p:txBody>
          <a:bodyPr rtlCol="0"/>
          <a:lstStyle/>
          <a:p>
            <a:pPr rtl="0"/>
            <a:r>
              <a:rPr lang="en-gb" sz="1800" dirty="0"/>
              <a:t>Aalborg University at a glance</a:t>
            </a:r>
          </a:p>
          <a:p>
            <a:pPr rtl="0"/>
            <a:r>
              <a:rPr lang="en-gb" sz="1800" dirty="0"/>
              <a:t>Partner relevance </a:t>
            </a:r>
            <a:r>
              <a:rPr lang="en-GB" sz="1800" dirty="0"/>
              <a:t> (AAU </a:t>
            </a:r>
            <a:r>
              <a:rPr lang="en-gb" sz="1800" dirty="0"/>
              <a:t>teaching and research backgrounds)</a:t>
            </a:r>
          </a:p>
          <a:p>
            <a:pPr rtl="0"/>
            <a:r>
              <a:rPr lang="en-GB" sz="1800" dirty="0"/>
              <a:t>A brief note on Capacity Building in the Global South</a:t>
            </a:r>
          </a:p>
          <a:p>
            <a:pPr rtl="0"/>
            <a:r>
              <a:rPr lang="en-GB" sz="1800" dirty="0"/>
              <a:t>How can AAU contribute? </a:t>
            </a:r>
          </a:p>
          <a:p>
            <a:pPr rtl="0"/>
            <a:r>
              <a:rPr lang="en-GB" sz="1800" dirty="0"/>
              <a:t>Ideas catalogue</a:t>
            </a:r>
          </a:p>
          <a:p>
            <a:pPr rtl="0"/>
            <a:r>
              <a:rPr lang="en-GB" sz="1800" dirty="0"/>
              <a:t>Conceptual framework </a:t>
            </a:r>
            <a:endParaRPr lang="en-gb" sz="1800" dirty="0"/>
          </a:p>
          <a:p>
            <a:pPr rtl="0"/>
            <a:endParaRPr lang="en-gb" dirty="0"/>
          </a:p>
          <a:p>
            <a:pPr rtl="0"/>
            <a:endParaRPr lang="en-GB" dirty="0"/>
          </a:p>
        </p:txBody>
      </p:sp>
      <p:pic>
        <p:nvPicPr>
          <p:cNvPr id="4" name="Pladsholder til billede 3"/>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57969480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rtlCol="0"/>
          <a:lstStyle/>
          <a:p>
            <a:pPr rtl="0"/>
            <a:r>
              <a:rPr lang="en-gb"/>
              <a:t>ONE UNIVERSITY</a:t>
            </a:r>
            <a:br>
              <a:rPr lang="en-US" dirty="0"/>
            </a:br>
            <a:r>
              <a:rPr lang="en-gb"/>
              <a:t>– THREE CAMPUSES</a:t>
            </a:r>
            <a:endParaRPr lang="en-US" dirty="0">
              <a:solidFill>
                <a:schemeClr val="accent4"/>
              </a:solidFill>
            </a:endParaRPr>
          </a:p>
        </p:txBody>
      </p:sp>
      <p:sp>
        <p:nvSpPr>
          <p:cNvPr id="66" name="TextBox 65"/>
          <p:cNvSpPr txBox="1"/>
          <p:nvPr/>
        </p:nvSpPr>
        <p:spPr>
          <a:xfrm>
            <a:off x="849583" y="2809875"/>
            <a:ext cx="4153406" cy="2277547"/>
          </a:xfrm>
          <a:prstGeom prst="rect">
            <a:avLst/>
          </a:prstGeom>
          <a:noFill/>
        </p:spPr>
        <p:txBody>
          <a:bodyPr wrap="square" lIns="0" rIns="0" rtlCol="0">
            <a:spAutoFit/>
          </a:bodyPr>
          <a:lstStyle/>
          <a:p>
            <a:pPr rtl="0"/>
            <a:r>
              <a:rPr lang="en-gb" sz="2400" b="1" spc="300" dirty="0">
                <a:solidFill>
                  <a:srgbClr val="9DBB1D"/>
                </a:solidFill>
                <a:ea typeface="Source Sans Pro" charset="0"/>
                <a:cs typeface="Source Sans Pro" charset="0"/>
              </a:rPr>
              <a:t>AALBORG</a:t>
            </a:r>
            <a:r>
              <a:rPr lang="en-gb" sz="2400" b="1" spc="300" dirty="0">
                <a:solidFill>
                  <a:schemeClr val="accent1"/>
                </a:solidFill>
                <a:ea typeface="Source Sans Pro" charset="0"/>
                <a:cs typeface="Source Sans Pro" charset="0"/>
              </a:rPr>
              <a:t> </a:t>
            </a:r>
          </a:p>
          <a:p>
            <a:pPr rtl="0"/>
            <a:r>
              <a:rPr lang="en-gb" sz="1400" dirty="0">
                <a:solidFill>
                  <a:schemeClr val="accent1"/>
                </a:solidFill>
                <a:ea typeface="Source Sans Pro" charset="0"/>
                <a:cs typeface="Source Sans Pro" charset="0"/>
              </a:rPr>
              <a:t>– approximately</a:t>
            </a:r>
            <a:r>
              <a:rPr lang="en-gb" sz="1400" b="1" dirty="0">
                <a:solidFill>
                  <a:schemeClr val="accent1"/>
                </a:solidFill>
                <a:ea typeface="Source Sans Pro" charset="0"/>
                <a:cs typeface="Source Sans Pro" charset="0"/>
              </a:rPr>
              <a:t> 18,900 </a:t>
            </a:r>
            <a:r>
              <a:rPr lang="en-gb" sz="1400" dirty="0">
                <a:solidFill>
                  <a:schemeClr val="accent1"/>
                </a:solidFill>
                <a:ea typeface="Source Sans Pro" charset="0"/>
                <a:cs typeface="Source Sans Pro" charset="0"/>
              </a:rPr>
              <a:t>students and </a:t>
            </a:r>
            <a:r>
              <a:rPr lang="en-gb" sz="1400" b="1" dirty="0">
                <a:solidFill>
                  <a:schemeClr val="accent1"/>
                </a:solidFill>
                <a:ea typeface="Source Sans Pro" charset="0"/>
                <a:cs typeface="Source Sans Pro" charset="0"/>
              </a:rPr>
              <a:t>2,900</a:t>
            </a:r>
            <a:r>
              <a:rPr lang="en-gb" sz="1400" dirty="0">
                <a:solidFill>
                  <a:srgbClr val="FF0000"/>
                </a:solidFill>
                <a:ea typeface="Source Sans Pro" charset="0"/>
                <a:cs typeface="Source Sans Pro" charset="0"/>
              </a:rPr>
              <a:t> </a:t>
            </a:r>
            <a:r>
              <a:rPr lang="en-gb" sz="1400" dirty="0">
                <a:solidFill>
                  <a:schemeClr val="accent1"/>
                </a:solidFill>
                <a:ea typeface="Source Sans Pro" charset="0"/>
                <a:cs typeface="Source Sans Pro" charset="0"/>
              </a:rPr>
              <a:t>staff</a:t>
            </a:r>
            <a:endParaRPr lang="en-US" sz="1400" dirty="0">
              <a:solidFill>
                <a:schemeClr val="accent1"/>
              </a:solidFill>
              <a:ea typeface="Source Sans Pro" charset="0"/>
              <a:cs typeface="Source Sans Pro" charset="0"/>
            </a:endParaRPr>
          </a:p>
          <a:p>
            <a:pPr rtl="0"/>
            <a:endParaRPr lang="en-US" sz="1400" dirty="0">
              <a:solidFill>
                <a:schemeClr val="accent1"/>
              </a:solidFill>
              <a:ea typeface="Source Sans Pro" charset="0"/>
              <a:cs typeface="Source Sans Pro" charset="0"/>
            </a:endParaRPr>
          </a:p>
          <a:p>
            <a:pPr rtl="0"/>
            <a:r>
              <a:rPr lang="en-gb" sz="2400" b="1" spc="300" dirty="0">
                <a:solidFill>
                  <a:srgbClr val="DF6752"/>
                </a:solidFill>
                <a:ea typeface="Source Sans Pro" charset="0"/>
                <a:cs typeface="Source Sans Pro" charset="0"/>
              </a:rPr>
              <a:t>COPENHAGEN</a:t>
            </a:r>
            <a:r>
              <a:rPr lang="en-gb" sz="2400" b="1" spc="300" dirty="0">
                <a:solidFill>
                  <a:schemeClr val="accent1"/>
                </a:solidFill>
                <a:ea typeface="Source Sans Pro" charset="0"/>
                <a:cs typeface="Source Sans Pro" charset="0"/>
              </a:rPr>
              <a:t> </a:t>
            </a:r>
          </a:p>
          <a:p>
            <a:pPr rtl="0"/>
            <a:r>
              <a:rPr lang="en-gb" sz="1400" dirty="0">
                <a:solidFill>
                  <a:schemeClr val="accent1"/>
                </a:solidFill>
                <a:ea typeface="Source Sans Pro" charset="0"/>
                <a:cs typeface="Source Sans Pro" charset="0"/>
              </a:rPr>
              <a:t>– approximately</a:t>
            </a:r>
            <a:r>
              <a:rPr lang="en-gb" sz="1400" b="1" dirty="0">
                <a:solidFill>
                  <a:schemeClr val="accent1"/>
                </a:solidFill>
                <a:ea typeface="Source Sans Pro" charset="0"/>
                <a:cs typeface="Source Sans Pro" charset="0"/>
              </a:rPr>
              <a:t> 2,660 </a:t>
            </a:r>
            <a:r>
              <a:rPr lang="en-gb" sz="1400" dirty="0">
                <a:solidFill>
                  <a:schemeClr val="accent1"/>
                </a:solidFill>
                <a:ea typeface="Source Sans Pro" charset="0"/>
                <a:cs typeface="Source Sans Pro" charset="0"/>
              </a:rPr>
              <a:t>students and </a:t>
            </a:r>
            <a:r>
              <a:rPr lang="en-gb" sz="1400" b="1" dirty="0">
                <a:solidFill>
                  <a:schemeClr val="accent1"/>
                </a:solidFill>
                <a:ea typeface="Source Sans Pro" charset="0"/>
                <a:cs typeface="Source Sans Pro" charset="0"/>
              </a:rPr>
              <a:t>715</a:t>
            </a:r>
            <a:r>
              <a:rPr lang="en-gb" sz="1400" dirty="0">
                <a:solidFill>
                  <a:srgbClr val="FF0000"/>
                </a:solidFill>
                <a:ea typeface="Source Sans Pro" charset="0"/>
                <a:cs typeface="Source Sans Pro" charset="0"/>
              </a:rPr>
              <a:t> </a:t>
            </a:r>
            <a:r>
              <a:rPr lang="en-gb" sz="1400" dirty="0">
                <a:solidFill>
                  <a:schemeClr val="accent1"/>
                </a:solidFill>
                <a:ea typeface="Source Sans Pro" charset="0"/>
                <a:cs typeface="Source Sans Pro" charset="0"/>
              </a:rPr>
              <a:t>staff</a:t>
            </a:r>
          </a:p>
          <a:p>
            <a:pPr rtl="0"/>
            <a:endParaRPr lang="en-US" sz="1400" dirty="0">
              <a:solidFill>
                <a:schemeClr val="accent1"/>
              </a:solidFill>
              <a:ea typeface="Source Sans Pro" charset="0"/>
              <a:cs typeface="Source Sans Pro" charset="0"/>
            </a:endParaRPr>
          </a:p>
          <a:p>
            <a:pPr rtl="0"/>
            <a:r>
              <a:rPr lang="en-gb" sz="2400" b="1" spc="300" dirty="0">
                <a:solidFill>
                  <a:srgbClr val="5E9695"/>
                </a:solidFill>
                <a:ea typeface="Source Sans Pro" charset="0"/>
                <a:cs typeface="Source Sans Pro" charset="0"/>
              </a:rPr>
              <a:t>ESBJERG</a:t>
            </a:r>
            <a:r>
              <a:rPr lang="en-gb" sz="2400" spc="300" dirty="0">
                <a:solidFill>
                  <a:schemeClr val="accent1"/>
                </a:solidFill>
                <a:ea typeface="Source Sans Pro" charset="0"/>
                <a:cs typeface="Source Sans Pro" charset="0"/>
              </a:rPr>
              <a:t> </a:t>
            </a:r>
          </a:p>
          <a:p>
            <a:pPr rtl="0"/>
            <a:r>
              <a:rPr lang="en-gb" sz="1400" dirty="0">
                <a:solidFill>
                  <a:schemeClr val="accent1"/>
                </a:solidFill>
                <a:ea typeface="Source Sans Pro" charset="0"/>
                <a:cs typeface="Source Sans Pro" charset="0"/>
              </a:rPr>
              <a:t>– approximately</a:t>
            </a:r>
            <a:r>
              <a:rPr lang="en-gb" sz="1400" b="1" dirty="0">
                <a:solidFill>
                  <a:schemeClr val="accent1"/>
                </a:solidFill>
                <a:ea typeface="Source Sans Pro" charset="0"/>
                <a:cs typeface="Source Sans Pro" charset="0"/>
              </a:rPr>
              <a:t> 450 </a:t>
            </a:r>
            <a:r>
              <a:rPr lang="en-gb" sz="1400" dirty="0">
                <a:solidFill>
                  <a:schemeClr val="accent1"/>
                </a:solidFill>
                <a:ea typeface="Source Sans Pro" charset="0"/>
                <a:cs typeface="Source Sans Pro" charset="0"/>
              </a:rPr>
              <a:t>students and </a:t>
            </a:r>
            <a:r>
              <a:rPr lang="en-gb" sz="1400" b="1" dirty="0">
                <a:solidFill>
                  <a:schemeClr val="accent1"/>
                </a:solidFill>
                <a:ea typeface="Source Sans Pro" charset="0"/>
                <a:cs typeface="Source Sans Pro" charset="0"/>
              </a:rPr>
              <a:t>46</a:t>
            </a:r>
            <a:r>
              <a:rPr lang="en-gb" sz="1400" dirty="0">
                <a:solidFill>
                  <a:srgbClr val="FF0000"/>
                </a:solidFill>
                <a:ea typeface="Source Sans Pro" charset="0"/>
                <a:cs typeface="Source Sans Pro" charset="0"/>
              </a:rPr>
              <a:t> </a:t>
            </a:r>
            <a:r>
              <a:rPr lang="en-gb" sz="1400" dirty="0">
                <a:solidFill>
                  <a:schemeClr val="accent1"/>
                </a:solidFill>
                <a:ea typeface="Source Sans Pro" charset="0"/>
                <a:cs typeface="Source Sans Pro" charset="0"/>
              </a:rPr>
              <a:t>staff</a:t>
            </a:r>
            <a:endParaRPr lang="en-US" sz="1400" dirty="0">
              <a:solidFill>
                <a:schemeClr val="accent1"/>
              </a:solidFill>
              <a:ea typeface="Source Sans Pro" charset="0"/>
              <a:cs typeface="Source Sans Pro" charset="0"/>
            </a:endParaRPr>
          </a:p>
        </p:txBody>
      </p:sp>
      <p:grpSp>
        <p:nvGrpSpPr>
          <p:cNvPr id="846" name="Gruppe 845"/>
          <p:cNvGrpSpPr/>
          <p:nvPr/>
        </p:nvGrpSpPr>
        <p:grpSpPr>
          <a:xfrm>
            <a:off x="6157912" y="374650"/>
            <a:ext cx="5232401" cy="5745163"/>
            <a:chOff x="6270625" y="374650"/>
            <a:chExt cx="5232401" cy="5745163"/>
          </a:xfrm>
          <a:solidFill>
            <a:schemeClr val="tx1"/>
          </a:solidFill>
        </p:grpSpPr>
        <p:grpSp>
          <p:nvGrpSpPr>
            <p:cNvPr id="6" name="Group 205"/>
            <p:cNvGrpSpPr>
              <a:grpSpLocks/>
            </p:cNvGrpSpPr>
            <p:nvPr/>
          </p:nvGrpSpPr>
          <p:grpSpPr bwMode="auto">
            <a:xfrm>
              <a:off x="9336088" y="3254375"/>
              <a:ext cx="1670050" cy="2865438"/>
              <a:chOff x="5881" y="2050"/>
              <a:chExt cx="1052" cy="1805"/>
            </a:xfrm>
            <a:grpFill/>
          </p:grpSpPr>
          <p:sp>
            <p:nvSpPr>
              <p:cNvPr id="646" name="Freeform 5"/>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7" name="Freeform 6"/>
              <p:cNvSpPr>
                <a:spLocks/>
              </p:cNvSpPr>
              <p:nvPr/>
            </p:nvSpPr>
            <p:spPr bwMode="auto">
              <a:xfrm>
                <a:off x="6592" y="2638"/>
                <a:ext cx="80" cy="31"/>
              </a:xfrm>
              <a:custGeom>
                <a:avLst/>
                <a:gdLst>
                  <a:gd name="T0" fmla="*/ 76 w 80"/>
                  <a:gd name="T1" fmla="*/ 0 h 31"/>
                  <a:gd name="T2" fmla="*/ 70 w 80"/>
                  <a:gd name="T3" fmla="*/ 3 h 31"/>
                  <a:gd name="T4" fmla="*/ 63 w 80"/>
                  <a:gd name="T5" fmla="*/ 11 h 31"/>
                  <a:gd name="T6" fmla="*/ 59 w 80"/>
                  <a:gd name="T7" fmla="*/ 9 h 31"/>
                  <a:gd name="T8" fmla="*/ 53 w 80"/>
                  <a:gd name="T9" fmla="*/ 3 h 31"/>
                  <a:gd name="T10" fmla="*/ 51 w 80"/>
                  <a:gd name="T11" fmla="*/ 3 h 31"/>
                  <a:gd name="T12" fmla="*/ 47 w 80"/>
                  <a:gd name="T13" fmla="*/ 3 h 31"/>
                  <a:gd name="T14" fmla="*/ 47 w 80"/>
                  <a:gd name="T15" fmla="*/ 9 h 31"/>
                  <a:gd name="T16" fmla="*/ 37 w 80"/>
                  <a:gd name="T17" fmla="*/ 5 h 31"/>
                  <a:gd name="T18" fmla="*/ 35 w 80"/>
                  <a:gd name="T19" fmla="*/ 9 h 31"/>
                  <a:gd name="T20" fmla="*/ 33 w 80"/>
                  <a:gd name="T21" fmla="*/ 19 h 31"/>
                  <a:gd name="T22" fmla="*/ 31 w 80"/>
                  <a:gd name="T23" fmla="*/ 21 h 31"/>
                  <a:gd name="T24" fmla="*/ 27 w 80"/>
                  <a:gd name="T25" fmla="*/ 23 h 31"/>
                  <a:gd name="T26" fmla="*/ 25 w 80"/>
                  <a:gd name="T27" fmla="*/ 23 h 31"/>
                  <a:gd name="T28" fmla="*/ 18 w 80"/>
                  <a:gd name="T29" fmla="*/ 21 h 31"/>
                  <a:gd name="T30" fmla="*/ 14 w 80"/>
                  <a:gd name="T31" fmla="*/ 19 h 31"/>
                  <a:gd name="T32" fmla="*/ 12 w 80"/>
                  <a:gd name="T33" fmla="*/ 15 h 31"/>
                  <a:gd name="T34" fmla="*/ 0 w 80"/>
                  <a:gd name="T35" fmla="*/ 29 h 31"/>
                  <a:gd name="T36" fmla="*/ 0 w 80"/>
                  <a:gd name="T37" fmla="*/ 31 h 31"/>
                  <a:gd name="T38" fmla="*/ 80 w 80"/>
                  <a:gd name="T39" fmla="*/ 31 h 31"/>
                  <a:gd name="T40" fmla="*/ 80 w 80"/>
                  <a:gd name="T41" fmla="*/ 0 h 31"/>
                  <a:gd name="T42" fmla="*/ 76 w 80"/>
                  <a:gd name="T4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 h="31">
                    <a:moveTo>
                      <a:pt x="76" y="0"/>
                    </a:moveTo>
                    <a:lnTo>
                      <a:pt x="70" y="3"/>
                    </a:lnTo>
                    <a:lnTo>
                      <a:pt x="63" y="11"/>
                    </a:lnTo>
                    <a:lnTo>
                      <a:pt x="59" y="9"/>
                    </a:lnTo>
                    <a:lnTo>
                      <a:pt x="53" y="3"/>
                    </a:lnTo>
                    <a:lnTo>
                      <a:pt x="51" y="3"/>
                    </a:lnTo>
                    <a:lnTo>
                      <a:pt x="47" y="3"/>
                    </a:lnTo>
                    <a:lnTo>
                      <a:pt x="47" y="9"/>
                    </a:lnTo>
                    <a:lnTo>
                      <a:pt x="37" y="5"/>
                    </a:lnTo>
                    <a:lnTo>
                      <a:pt x="35" y="9"/>
                    </a:lnTo>
                    <a:lnTo>
                      <a:pt x="33" y="19"/>
                    </a:lnTo>
                    <a:lnTo>
                      <a:pt x="31" y="21"/>
                    </a:lnTo>
                    <a:lnTo>
                      <a:pt x="27" y="23"/>
                    </a:lnTo>
                    <a:lnTo>
                      <a:pt x="25" y="23"/>
                    </a:lnTo>
                    <a:lnTo>
                      <a:pt x="18" y="21"/>
                    </a:lnTo>
                    <a:lnTo>
                      <a:pt x="14" y="19"/>
                    </a:lnTo>
                    <a:lnTo>
                      <a:pt x="12" y="15"/>
                    </a:lnTo>
                    <a:lnTo>
                      <a:pt x="0" y="29"/>
                    </a:lnTo>
                    <a:lnTo>
                      <a:pt x="0" y="31"/>
                    </a:lnTo>
                    <a:lnTo>
                      <a:pt x="80" y="31"/>
                    </a:lnTo>
                    <a:lnTo>
                      <a:pt x="80" y="0"/>
                    </a:lnTo>
                    <a:lnTo>
                      <a:pt x="7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8" name="Freeform 7"/>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9" name="Freeform 8"/>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0" name="Freeform 9"/>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1" name="Freeform 10"/>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2" name="Freeform 11"/>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4" name="Freeform 13"/>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5" name="Freeform 14"/>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6" name="Freeform 15"/>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7" name="Freeform 16"/>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8" name="Freeform 17"/>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9" name="Freeform 18"/>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1" name="Freeform 20"/>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2" name="Freeform 21"/>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3" name="Freeform 22"/>
              <p:cNvSpPr>
                <a:spLocks/>
              </p:cNvSpPr>
              <p:nvPr/>
            </p:nvSpPr>
            <p:spPr bwMode="auto">
              <a:xfrm>
                <a:off x="5881" y="3540"/>
                <a:ext cx="8" cy="29"/>
              </a:xfrm>
              <a:custGeom>
                <a:avLst/>
                <a:gdLst>
                  <a:gd name="T0" fmla="*/ 0 w 8"/>
                  <a:gd name="T1" fmla="*/ 4 h 29"/>
                  <a:gd name="T2" fmla="*/ 0 w 8"/>
                  <a:gd name="T3" fmla="*/ 12 h 29"/>
                  <a:gd name="T4" fmla="*/ 0 w 8"/>
                  <a:gd name="T5" fmla="*/ 16 h 29"/>
                  <a:gd name="T6" fmla="*/ 0 w 8"/>
                  <a:gd name="T7" fmla="*/ 19 h 29"/>
                  <a:gd name="T8" fmla="*/ 2 w 8"/>
                  <a:gd name="T9" fmla="*/ 23 h 29"/>
                  <a:gd name="T10" fmla="*/ 4 w 8"/>
                  <a:gd name="T11" fmla="*/ 27 h 29"/>
                  <a:gd name="T12" fmla="*/ 4 w 8"/>
                  <a:gd name="T13" fmla="*/ 29 h 29"/>
                  <a:gd name="T14" fmla="*/ 4 w 8"/>
                  <a:gd name="T15" fmla="*/ 27 h 29"/>
                  <a:gd name="T16" fmla="*/ 4 w 8"/>
                  <a:gd name="T17" fmla="*/ 23 h 29"/>
                  <a:gd name="T18" fmla="*/ 4 w 8"/>
                  <a:gd name="T19" fmla="*/ 19 h 29"/>
                  <a:gd name="T20" fmla="*/ 6 w 8"/>
                  <a:gd name="T21" fmla="*/ 16 h 29"/>
                  <a:gd name="T22" fmla="*/ 8 w 8"/>
                  <a:gd name="T23" fmla="*/ 14 h 29"/>
                  <a:gd name="T24" fmla="*/ 8 w 8"/>
                  <a:gd name="T25" fmla="*/ 12 h 29"/>
                  <a:gd name="T26" fmla="*/ 6 w 8"/>
                  <a:gd name="T27" fmla="*/ 12 h 29"/>
                  <a:gd name="T28" fmla="*/ 6 w 8"/>
                  <a:gd name="T29" fmla="*/ 10 h 29"/>
                  <a:gd name="T30" fmla="*/ 6 w 8"/>
                  <a:gd name="T31" fmla="*/ 6 h 29"/>
                  <a:gd name="T32" fmla="*/ 4 w 8"/>
                  <a:gd name="T33" fmla="*/ 2 h 29"/>
                  <a:gd name="T34" fmla="*/ 2 w 8"/>
                  <a:gd name="T35" fmla="*/ 0 h 29"/>
                  <a:gd name="T36" fmla="*/ 0 w 8"/>
                  <a:gd name="T3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4"/>
                    </a:moveTo>
                    <a:lnTo>
                      <a:pt x="0" y="12"/>
                    </a:lnTo>
                    <a:lnTo>
                      <a:pt x="0" y="16"/>
                    </a:lnTo>
                    <a:lnTo>
                      <a:pt x="0" y="19"/>
                    </a:lnTo>
                    <a:lnTo>
                      <a:pt x="2" y="23"/>
                    </a:lnTo>
                    <a:lnTo>
                      <a:pt x="4" y="27"/>
                    </a:lnTo>
                    <a:lnTo>
                      <a:pt x="4" y="29"/>
                    </a:lnTo>
                    <a:lnTo>
                      <a:pt x="4" y="27"/>
                    </a:lnTo>
                    <a:lnTo>
                      <a:pt x="4" y="23"/>
                    </a:lnTo>
                    <a:lnTo>
                      <a:pt x="4" y="19"/>
                    </a:lnTo>
                    <a:lnTo>
                      <a:pt x="6" y="16"/>
                    </a:lnTo>
                    <a:lnTo>
                      <a:pt x="8" y="14"/>
                    </a:lnTo>
                    <a:lnTo>
                      <a:pt x="8" y="12"/>
                    </a:lnTo>
                    <a:lnTo>
                      <a:pt x="6" y="12"/>
                    </a:lnTo>
                    <a:lnTo>
                      <a:pt x="6" y="10"/>
                    </a:lnTo>
                    <a:lnTo>
                      <a:pt x="6" y="6"/>
                    </a:lnTo>
                    <a:lnTo>
                      <a:pt x="4" y="2"/>
                    </a:lnTo>
                    <a:lnTo>
                      <a:pt x="2" y="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4" name="Freeform 23"/>
              <p:cNvSpPr>
                <a:spLocks/>
              </p:cNvSpPr>
              <p:nvPr/>
            </p:nvSpPr>
            <p:spPr bwMode="auto">
              <a:xfrm>
                <a:off x="5881" y="3540"/>
                <a:ext cx="8" cy="29"/>
              </a:xfrm>
              <a:custGeom>
                <a:avLst/>
                <a:gdLst>
                  <a:gd name="T0" fmla="*/ 0 w 8"/>
                  <a:gd name="T1" fmla="*/ 12 h 29"/>
                  <a:gd name="T2" fmla="*/ 0 w 8"/>
                  <a:gd name="T3" fmla="*/ 4 h 29"/>
                  <a:gd name="T4" fmla="*/ 2 w 8"/>
                  <a:gd name="T5" fmla="*/ 0 h 29"/>
                  <a:gd name="T6" fmla="*/ 4 w 8"/>
                  <a:gd name="T7" fmla="*/ 2 h 29"/>
                  <a:gd name="T8" fmla="*/ 6 w 8"/>
                  <a:gd name="T9" fmla="*/ 6 h 29"/>
                  <a:gd name="T10" fmla="*/ 6 w 8"/>
                  <a:gd name="T11" fmla="*/ 10 h 29"/>
                  <a:gd name="T12" fmla="*/ 6 w 8"/>
                  <a:gd name="T13" fmla="*/ 12 h 29"/>
                  <a:gd name="T14" fmla="*/ 8 w 8"/>
                  <a:gd name="T15" fmla="*/ 12 h 29"/>
                  <a:gd name="T16" fmla="*/ 8 w 8"/>
                  <a:gd name="T17" fmla="*/ 14 h 29"/>
                  <a:gd name="T18" fmla="*/ 6 w 8"/>
                  <a:gd name="T19" fmla="*/ 16 h 29"/>
                  <a:gd name="T20" fmla="*/ 4 w 8"/>
                  <a:gd name="T21" fmla="*/ 19 h 29"/>
                  <a:gd name="T22" fmla="*/ 4 w 8"/>
                  <a:gd name="T23" fmla="*/ 23 h 29"/>
                  <a:gd name="T24" fmla="*/ 4 w 8"/>
                  <a:gd name="T25" fmla="*/ 27 h 29"/>
                  <a:gd name="T26" fmla="*/ 4 w 8"/>
                  <a:gd name="T27" fmla="*/ 29 h 29"/>
                  <a:gd name="T28" fmla="*/ 4 w 8"/>
                  <a:gd name="T29" fmla="*/ 27 h 29"/>
                  <a:gd name="T30" fmla="*/ 2 w 8"/>
                  <a:gd name="T31" fmla="*/ 23 h 29"/>
                  <a:gd name="T32" fmla="*/ 0 w 8"/>
                  <a:gd name="T33" fmla="*/ 19 h 29"/>
                  <a:gd name="T34" fmla="*/ 0 w 8"/>
                  <a:gd name="T35" fmla="*/ 16 h 29"/>
                  <a:gd name="T36" fmla="*/ 0 w 8"/>
                  <a:gd name="T37"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12"/>
                    </a:moveTo>
                    <a:lnTo>
                      <a:pt x="0" y="4"/>
                    </a:lnTo>
                    <a:lnTo>
                      <a:pt x="2" y="0"/>
                    </a:lnTo>
                    <a:lnTo>
                      <a:pt x="4" y="2"/>
                    </a:lnTo>
                    <a:lnTo>
                      <a:pt x="6" y="6"/>
                    </a:lnTo>
                    <a:lnTo>
                      <a:pt x="6" y="10"/>
                    </a:lnTo>
                    <a:lnTo>
                      <a:pt x="6" y="12"/>
                    </a:lnTo>
                    <a:lnTo>
                      <a:pt x="8" y="12"/>
                    </a:lnTo>
                    <a:lnTo>
                      <a:pt x="8" y="14"/>
                    </a:lnTo>
                    <a:lnTo>
                      <a:pt x="6" y="16"/>
                    </a:lnTo>
                    <a:lnTo>
                      <a:pt x="4" y="19"/>
                    </a:lnTo>
                    <a:lnTo>
                      <a:pt x="4" y="23"/>
                    </a:lnTo>
                    <a:lnTo>
                      <a:pt x="4" y="27"/>
                    </a:lnTo>
                    <a:lnTo>
                      <a:pt x="4" y="29"/>
                    </a:lnTo>
                    <a:lnTo>
                      <a:pt x="4" y="27"/>
                    </a:lnTo>
                    <a:lnTo>
                      <a:pt x="2" y="23"/>
                    </a:lnTo>
                    <a:lnTo>
                      <a:pt x="0" y="19"/>
                    </a:lnTo>
                    <a:lnTo>
                      <a:pt x="0" y="16"/>
                    </a:lnTo>
                    <a:lnTo>
                      <a:pt x="0" y="12"/>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5" name="Freeform 24"/>
              <p:cNvSpPr>
                <a:spLocks/>
              </p:cNvSpPr>
              <p:nvPr/>
            </p:nvSpPr>
            <p:spPr bwMode="auto">
              <a:xfrm>
                <a:off x="5881" y="3540"/>
                <a:ext cx="8" cy="29"/>
              </a:xfrm>
              <a:custGeom>
                <a:avLst/>
                <a:gdLst>
                  <a:gd name="T0" fmla="*/ 0 w 8"/>
                  <a:gd name="T1" fmla="*/ 4 h 29"/>
                  <a:gd name="T2" fmla="*/ 0 w 8"/>
                  <a:gd name="T3" fmla="*/ 12 h 29"/>
                  <a:gd name="T4" fmla="*/ 0 w 8"/>
                  <a:gd name="T5" fmla="*/ 16 h 29"/>
                  <a:gd name="T6" fmla="*/ 0 w 8"/>
                  <a:gd name="T7" fmla="*/ 19 h 29"/>
                  <a:gd name="T8" fmla="*/ 2 w 8"/>
                  <a:gd name="T9" fmla="*/ 23 h 29"/>
                  <a:gd name="T10" fmla="*/ 4 w 8"/>
                  <a:gd name="T11" fmla="*/ 27 h 29"/>
                  <a:gd name="T12" fmla="*/ 4 w 8"/>
                  <a:gd name="T13" fmla="*/ 29 h 29"/>
                  <a:gd name="T14" fmla="*/ 4 w 8"/>
                  <a:gd name="T15" fmla="*/ 27 h 29"/>
                  <a:gd name="T16" fmla="*/ 4 w 8"/>
                  <a:gd name="T17" fmla="*/ 23 h 29"/>
                  <a:gd name="T18" fmla="*/ 4 w 8"/>
                  <a:gd name="T19" fmla="*/ 19 h 29"/>
                  <a:gd name="T20" fmla="*/ 6 w 8"/>
                  <a:gd name="T21" fmla="*/ 16 h 29"/>
                  <a:gd name="T22" fmla="*/ 8 w 8"/>
                  <a:gd name="T23" fmla="*/ 14 h 29"/>
                  <a:gd name="T24" fmla="*/ 8 w 8"/>
                  <a:gd name="T25" fmla="*/ 12 h 29"/>
                  <a:gd name="T26" fmla="*/ 6 w 8"/>
                  <a:gd name="T27" fmla="*/ 12 h 29"/>
                  <a:gd name="T28" fmla="*/ 6 w 8"/>
                  <a:gd name="T29" fmla="*/ 10 h 29"/>
                  <a:gd name="T30" fmla="*/ 6 w 8"/>
                  <a:gd name="T31" fmla="*/ 6 h 29"/>
                  <a:gd name="T32" fmla="*/ 4 w 8"/>
                  <a:gd name="T33" fmla="*/ 2 h 29"/>
                  <a:gd name="T34" fmla="*/ 2 w 8"/>
                  <a:gd name="T35" fmla="*/ 0 h 29"/>
                  <a:gd name="T36" fmla="*/ 0 w 8"/>
                  <a:gd name="T3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4"/>
                    </a:moveTo>
                    <a:lnTo>
                      <a:pt x="0" y="12"/>
                    </a:lnTo>
                    <a:lnTo>
                      <a:pt x="0" y="16"/>
                    </a:lnTo>
                    <a:lnTo>
                      <a:pt x="0" y="19"/>
                    </a:lnTo>
                    <a:lnTo>
                      <a:pt x="2" y="23"/>
                    </a:lnTo>
                    <a:lnTo>
                      <a:pt x="4" y="27"/>
                    </a:lnTo>
                    <a:lnTo>
                      <a:pt x="4" y="29"/>
                    </a:lnTo>
                    <a:lnTo>
                      <a:pt x="4" y="27"/>
                    </a:lnTo>
                    <a:lnTo>
                      <a:pt x="4" y="23"/>
                    </a:lnTo>
                    <a:lnTo>
                      <a:pt x="4" y="19"/>
                    </a:lnTo>
                    <a:lnTo>
                      <a:pt x="6" y="16"/>
                    </a:lnTo>
                    <a:lnTo>
                      <a:pt x="8" y="14"/>
                    </a:lnTo>
                    <a:lnTo>
                      <a:pt x="8" y="12"/>
                    </a:lnTo>
                    <a:lnTo>
                      <a:pt x="6" y="12"/>
                    </a:lnTo>
                    <a:lnTo>
                      <a:pt x="6" y="10"/>
                    </a:lnTo>
                    <a:lnTo>
                      <a:pt x="6" y="6"/>
                    </a:lnTo>
                    <a:lnTo>
                      <a:pt x="4" y="2"/>
                    </a:lnTo>
                    <a:lnTo>
                      <a:pt x="2" y="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6" name="Freeform 25"/>
              <p:cNvSpPr>
                <a:spLocks/>
              </p:cNvSpPr>
              <p:nvPr/>
            </p:nvSpPr>
            <p:spPr bwMode="auto">
              <a:xfrm>
                <a:off x="6404" y="2896"/>
                <a:ext cx="305" cy="301"/>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7" name="Freeform 26"/>
              <p:cNvSpPr>
                <a:spLocks/>
              </p:cNvSpPr>
              <p:nvPr/>
            </p:nvSpPr>
            <p:spPr bwMode="auto">
              <a:xfrm>
                <a:off x="6404" y="2896"/>
                <a:ext cx="253" cy="245"/>
              </a:xfrm>
              <a:custGeom>
                <a:avLst/>
                <a:gdLst>
                  <a:gd name="T0" fmla="*/ 86 w 253"/>
                  <a:gd name="T1" fmla="*/ 4 h 245"/>
                  <a:gd name="T2" fmla="*/ 86 w 253"/>
                  <a:gd name="T3" fmla="*/ 6 h 245"/>
                  <a:gd name="T4" fmla="*/ 80 w 253"/>
                  <a:gd name="T5" fmla="*/ 16 h 245"/>
                  <a:gd name="T6" fmla="*/ 59 w 253"/>
                  <a:gd name="T7" fmla="*/ 41 h 245"/>
                  <a:gd name="T8" fmla="*/ 35 w 253"/>
                  <a:gd name="T9" fmla="*/ 43 h 245"/>
                  <a:gd name="T10" fmla="*/ 21 w 253"/>
                  <a:gd name="T11" fmla="*/ 49 h 245"/>
                  <a:gd name="T12" fmla="*/ 25 w 253"/>
                  <a:gd name="T13" fmla="*/ 63 h 245"/>
                  <a:gd name="T14" fmla="*/ 27 w 253"/>
                  <a:gd name="T15" fmla="*/ 68 h 245"/>
                  <a:gd name="T16" fmla="*/ 27 w 253"/>
                  <a:gd name="T17" fmla="*/ 74 h 245"/>
                  <a:gd name="T18" fmla="*/ 14 w 253"/>
                  <a:gd name="T19" fmla="*/ 86 h 245"/>
                  <a:gd name="T20" fmla="*/ 23 w 253"/>
                  <a:gd name="T21" fmla="*/ 94 h 245"/>
                  <a:gd name="T22" fmla="*/ 12 w 253"/>
                  <a:gd name="T23" fmla="*/ 98 h 245"/>
                  <a:gd name="T24" fmla="*/ 0 w 253"/>
                  <a:gd name="T25" fmla="*/ 100 h 245"/>
                  <a:gd name="T26" fmla="*/ 10 w 253"/>
                  <a:gd name="T27" fmla="*/ 104 h 245"/>
                  <a:gd name="T28" fmla="*/ 10 w 253"/>
                  <a:gd name="T29" fmla="*/ 119 h 245"/>
                  <a:gd name="T30" fmla="*/ 19 w 253"/>
                  <a:gd name="T31" fmla="*/ 125 h 245"/>
                  <a:gd name="T32" fmla="*/ 45 w 253"/>
                  <a:gd name="T33" fmla="*/ 137 h 245"/>
                  <a:gd name="T34" fmla="*/ 51 w 253"/>
                  <a:gd name="T35" fmla="*/ 139 h 245"/>
                  <a:gd name="T36" fmla="*/ 74 w 253"/>
                  <a:gd name="T37" fmla="*/ 162 h 245"/>
                  <a:gd name="T38" fmla="*/ 80 w 253"/>
                  <a:gd name="T39" fmla="*/ 168 h 245"/>
                  <a:gd name="T40" fmla="*/ 82 w 253"/>
                  <a:gd name="T41" fmla="*/ 178 h 245"/>
                  <a:gd name="T42" fmla="*/ 98 w 253"/>
                  <a:gd name="T43" fmla="*/ 172 h 245"/>
                  <a:gd name="T44" fmla="*/ 102 w 253"/>
                  <a:gd name="T45" fmla="*/ 176 h 245"/>
                  <a:gd name="T46" fmla="*/ 100 w 253"/>
                  <a:gd name="T47" fmla="*/ 203 h 245"/>
                  <a:gd name="T48" fmla="*/ 121 w 253"/>
                  <a:gd name="T49" fmla="*/ 205 h 245"/>
                  <a:gd name="T50" fmla="*/ 139 w 253"/>
                  <a:gd name="T51" fmla="*/ 243 h 245"/>
                  <a:gd name="T52" fmla="*/ 182 w 253"/>
                  <a:gd name="T53" fmla="*/ 245 h 245"/>
                  <a:gd name="T54" fmla="*/ 184 w 253"/>
                  <a:gd name="T55" fmla="*/ 243 h 245"/>
                  <a:gd name="T56" fmla="*/ 188 w 253"/>
                  <a:gd name="T57" fmla="*/ 239 h 245"/>
                  <a:gd name="T58" fmla="*/ 200 w 253"/>
                  <a:gd name="T59" fmla="*/ 229 h 245"/>
                  <a:gd name="T60" fmla="*/ 206 w 253"/>
                  <a:gd name="T61" fmla="*/ 215 h 245"/>
                  <a:gd name="T62" fmla="*/ 213 w 253"/>
                  <a:gd name="T63" fmla="*/ 207 h 245"/>
                  <a:gd name="T64" fmla="*/ 219 w 253"/>
                  <a:gd name="T65" fmla="*/ 205 h 245"/>
                  <a:gd name="T66" fmla="*/ 229 w 253"/>
                  <a:gd name="T67" fmla="*/ 196 h 245"/>
                  <a:gd name="T68" fmla="*/ 237 w 253"/>
                  <a:gd name="T69" fmla="*/ 194 h 245"/>
                  <a:gd name="T70" fmla="*/ 249 w 253"/>
                  <a:gd name="T71" fmla="*/ 188 h 245"/>
                  <a:gd name="T72" fmla="*/ 253 w 253"/>
                  <a:gd name="T73" fmla="*/ 72 h 245"/>
                  <a:gd name="T74" fmla="*/ 245 w 253"/>
                  <a:gd name="T75" fmla="*/ 74 h 245"/>
                  <a:gd name="T76" fmla="*/ 233 w 253"/>
                  <a:gd name="T77" fmla="*/ 74 h 245"/>
                  <a:gd name="T78" fmla="*/ 221 w 253"/>
                  <a:gd name="T79" fmla="*/ 72 h 245"/>
                  <a:gd name="T80" fmla="*/ 215 w 253"/>
                  <a:gd name="T81" fmla="*/ 72 h 245"/>
                  <a:gd name="T82" fmla="*/ 209 w 253"/>
                  <a:gd name="T83" fmla="*/ 63 h 245"/>
                  <a:gd name="T84" fmla="*/ 188 w 253"/>
                  <a:gd name="T85" fmla="*/ 53 h 245"/>
                  <a:gd name="T86" fmla="*/ 180 w 253"/>
                  <a:gd name="T87" fmla="*/ 45 h 245"/>
                  <a:gd name="T88" fmla="*/ 178 w 253"/>
                  <a:gd name="T89" fmla="*/ 29 h 245"/>
                  <a:gd name="T90" fmla="*/ 166 w 253"/>
                  <a:gd name="T91" fmla="*/ 31 h 245"/>
                  <a:gd name="T92" fmla="*/ 157 w 253"/>
                  <a:gd name="T93" fmla="*/ 33 h 245"/>
                  <a:gd name="T94" fmla="*/ 153 w 253"/>
                  <a:gd name="T95" fmla="*/ 31 h 245"/>
                  <a:gd name="T96" fmla="*/ 143 w 253"/>
                  <a:gd name="T97" fmla="*/ 27 h 245"/>
                  <a:gd name="T98" fmla="*/ 139 w 253"/>
                  <a:gd name="T99" fmla="*/ 21 h 245"/>
                  <a:gd name="T100" fmla="*/ 137 w 253"/>
                  <a:gd name="T101" fmla="*/ 10 h 245"/>
                  <a:gd name="T102" fmla="*/ 129 w 253"/>
                  <a:gd name="T103" fmla="*/ 8 h 245"/>
                  <a:gd name="T104" fmla="*/ 115 w 253"/>
                  <a:gd name="T105" fmla="*/ 2 h 245"/>
                  <a:gd name="T106" fmla="*/ 92 w 253"/>
                  <a:gd name="T107" fmla="*/ 0 h 245"/>
                  <a:gd name="T108" fmla="*/ 82 w 253"/>
                  <a:gd name="T109" fmla="*/ 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45">
                    <a:moveTo>
                      <a:pt x="82" y="4"/>
                    </a:moveTo>
                    <a:lnTo>
                      <a:pt x="86" y="4"/>
                    </a:lnTo>
                    <a:lnTo>
                      <a:pt x="86" y="6"/>
                    </a:lnTo>
                    <a:lnTo>
                      <a:pt x="86" y="6"/>
                    </a:lnTo>
                    <a:lnTo>
                      <a:pt x="82" y="6"/>
                    </a:lnTo>
                    <a:lnTo>
                      <a:pt x="80" y="16"/>
                    </a:lnTo>
                    <a:lnTo>
                      <a:pt x="65" y="31"/>
                    </a:lnTo>
                    <a:lnTo>
                      <a:pt x="59" y="41"/>
                    </a:lnTo>
                    <a:lnTo>
                      <a:pt x="57" y="41"/>
                    </a:lnTo>
                    <a:lnTo>
                      <a:pt x="35" y="43"/>
                    </a:lnTo>
                    <a:lnTo>
                      <a:pt x="25" y="45"/>
                    </a:lnTo>
                    <a:lnTo>
                      <a:pt x="21" y="49"/>
                    </a:lnTo>
                    <a:lnTo>
                      <a:pt x="21" y="59"/>
                    </a:lnTo>
                    <a:lnTo>
                      <a:pt x="25" y="63"/>
                    </a:lnTo>
                    <a:lnTo>
                      <a:pt x="29" y="66"/>
                    </a:lnTo>
                    <a:lnTo>
                      <a:pt x="27" y="68"/>
                    </a:lnTo>
                    <a:lnTo>
                      <a:pt x="25" y="70"/>
                    </a:lnTo>
                    <a:lnTo>
                      <a:pt x="27" y="74"/>
                    </a:lnTo>
                    <a:lnTo>
                      <a:pt x="19" y="82"/>
                    </a:lnTo>
                    <a:lnTo>
                      <a:pt x="14" y="86"/>
                    </a:lnTo>
                    <a:lnTo>
                      <a:pt x="21" y="90"/>
                    </a:lnTo>
                    <a:lnTo>
                      <a:pt x="23" y="94"/>
                    </a:lnTo>
                    <a:lnTo>
                      <a:pt x="23" y="96"/>
                    </a:lnTo>
                    <a:lnTo>
                      <a:pt x="12" y="98"/>
                    </a:lnTo>
                    <a:lnTo>
                      <a:pt x="4" y="96"/>
                    </a:lnTo>
                    <a:lnTo>
                      <a:pt x="0" y="100"/>
                    </a:lnTo>
                    <a:lnTo>
                      <a:pt x="4" y="102"/>
                    </a:lnTo>
                    <a:lnTo>
                      <a:pt x="10" y="104"/>
                    </a:lnTo>
                    <a:lnTo>
                      <a:pt x="8" y="113"/>
                    </a:lnTo>
                    <a:lnTo>
                      <a:pt x="10" y="119"/>
                    </a:lnTo>
                    <a:lnTo>
                      <a:pt x="14" y="123"/>
                    </a:lnTo>
                    <a:lnTo>
                      <a:pt x="19" y="125"/>
                    </a:lnTo>
                    <a:lnTo>
                      <a:pt x="27" y="131"/>
                    </a:lnTo>
                    <a:lnTo>
                      <a:pt x="45" y="137"/>
                    </a:lnTo>
                    <a:lnTo>
                      <a:pt x="47" y="137"/>
                    </a:lnTo>
                    <a:lnTo>
                      <a:pt x="51" y="139"/>
                    </a:lnTo>
                    <a:lnTo>
                      <a:pt x="63" y="155"/>
                    </a:lnTo>
                    <a:lnTo>
                      <a:pt x="74" y="162"/>
                    </a:lnTo>
                    <a:lnTo>
                      <a:pt x="78" y="166"/>
                    </a:lnTo>
                    <a:lnTo>
                      <a:pt x="80" y="168"/>
                    </a:lnTo>
                    <a:lnTo>
                      <a:pt x="76" y="172"/>
                    </a:lnTo>
                    <a:lnTo>
                      <a:pt x="82" y="178"/>
                    </a:lnTo>
                    <a:lnTo>
                      <a:pt x="88" y="178"/>
                    </a:lnTo>
                    <a:lnTo>
                      <a:pt x="98" y="172"/>
                    </a:lnTo>
                    <a:lnTo>
                      <a:pt x="100" y="174"/>
                    </a:lnTo>
                    <a:lnTo>
                      <a:pt x="102" y="176"/>
                    </a:lnTo>
                    <a:lnTo>
                      <a:pt x="102" y="192"/>
                    </a:lnTo>
                    <a:lnTo>
                      <a:pt x="100" y="203"/>
                    </a:lnTo>
                    <a:lnTo>
                      <a:pt x="108" y="200"/>
                    </a:lnTo>
                    <a:lnTo>
                      <a:pt x="121" y="205"/>
                    </a:lnTo>
                    <a:lnTo>
                      <a:pt x="133" y="221"/>
                    </a:lnTo>
                    <a:lnTo>
                      <a:pt x="139" y="243"/>
                    </a:lnTo>
                    <a:lnTo>
                      <a:pt x="139" y="245"/>
                    </a:lnTo>
                    <a:lnTo>
                      <a:pt x="182" y="245"/>
                    </a:lnTo>
                    <a:lnTo>
                      <a:pt x="184" y="245"/>
                    </a:lnTo>
                    <a:lnTo>
                      <a:pt x="184" y="243"/>
                    </a:lnTo>
                    <a:lnTo>
                      <a:pt x="184" y="241"/>
                    </a:lnTo>
                    <a:lnTo>
                      <a:pt x="188" y="239"/>
                    </a:lnTo>
                    <a:lnTo>
                      <a:pt x="196" y="233"/>
                    </a:lnTo>
                    <a:lnTo>
                      <a:pt x="200" y="229"/>
                    </a:lnTo>
                    <a:lnTo>
                      <a:pt x="204" y="221"/>
                    </a:lnTo>
                    <a:lnTo>
                      <a:pt x="206" y="215"/>
                    </a:lnTo>
                    <a:lnTo>
                      <a:pt x="211" y="209"/>
                    </a:lnTo>
                    <a:lnTo>
                      <a:pt x="213" y="207"/>
                    </a:lnTo>
                    <a:lnTo>
                      <a:pt x="215" y="207"/>
                    </a:lnTo>
                    <a:lnTo>
                      <a:pt x="219" y="205"/>
                    </a:lnTo>
                    <a:lnTo>
                      <a:pt x="223" y="200"/>
                    </a:lnTo>
                    <a:lnTo>
                      <a:pt x="229" y="196"/>
                    </a:lnTo>
                    <a:lnTo>
                      <a:pt x="233" y="194"/>
                    </a:lnTo>
                    <a:lnTo>
                      <a:pt x="237" y="194"/>
                    </a:lnTo>
                    <a:lnTo>
                      <a:pt x="241" y="192"/>
                    </a:lnTo>
                    <a:lnTo>
                      <a:pt x="249" y="188"/>
                    </a:lnTo>
                    <a:lnTo>
                      <a:pt x="253" y="186"/>
                    </a:lnTo>
                    <a:lnTo>
                      <a:pt x="253" y="72"/>
                    </a:lnTo>
                    <a:lnTo>
                      <a:pt x="251" y="72"/>
                    </a:lnTo>
                    <a:lnTo>
                      <a:pt x="245" y="74"/>
                    </a:lnTo>
                    <a:lnTo>
                      <a:pt x="237" y="74"/>
                    </a:lnTo>
                    <a:lnTo>
                      <a:pt x="233" y="74"/>
                    </a:lnTo>
                    <a:lnTo>
                      <a:pt x="229" y="74"/>
                    </a:lnTo>
                    <a:lnTo>
                      <a:pt x="221" y="72"/>
                    </a:lnTo>
                    <a:lnTo>
                      <a:pt x="219" y="72"/>
                    </a:lnTo>
                    <a:lnTo>
                      <a:pt x="215" y="72"/>
                    </a:lnTo>
                    <a:lnTo>
                      <a:pt x="213" y="68"/>
                    </a:lnTo>
                    <a:lnTo>
                      <a:pt x="209" y="63"/>
                    </a:lnTo>
                    <a:lnTo>
                      <a:pt x="204" y="61"/>
                    </a:lnTo>
                    <a:lnTo>
                      <a:pt x="188" y="53"/>
                    </a:lnTo>
                    <a:lnTo>
                      <a:pt x="180" y="49"/>
                    </a:lnTo>
                    <a:lnTo>
                      <a:pt x="180" y="45"/>
                    </a:lnTo>
                    <a:lnTo>
                      <a:pt x="178" y="31"/>
                    </a:lnTo>
                    <a:lnTo>
                      <a:pt x="178" y="29"/>
                    </a:lnTo>
                    <a:lnTo>
                      <a:pt x="172" y="27"/>
                    </a:lnTo>
                    <a:lnTo>
                      <a:pt x="166" y="31"/>
                    </a:lnTo>
                    <a:lnTo>
                      <a:pt x="162" y="27"/>
                    </a:lnTo>
                    <a:lnTo>
                      <a:pt x="157" y="33"/>
                    </a:lnTo>
                    <a:lnTo>
                      <a:pt x="153" y="33"/>
                    </a:lnTo>
                    <a:lnTo>
                      <a:pt x="153" y="31"/>
                    </a:lnTo>
                    <a:lnTo>
                      <a:pt x="149" y="29"/>
                    </a:lnTo>
                    <a:lnTo>
                      <a:pt x="143" y="27"/>
                    </a:lnTo>
                    <a:lnTo>
                      <a:pt x="139" y="25"/>
                    </a:lnTo>
                    <a:lnTo>
                      <a:pt x="139" y="21"/>
                    </a:lnTo>
                    <a:lnTo>
                      <a:pt x="143" y="12"/>
                    </a:lnTo>
                    <a:lnTo>
                      <a:pt x="137" y="10"/>
                    </a:lnTo>
                    <a:lnTo>
                      <a:pt x="133" y="8"/>
                    </a:lnTo>
                    <a:lnTo>
                      <a:pt x="129" y="8"/>
                    </a:lnTo>
                    <a:lnTo>
                      <a:pt x="121" y="6"/>
                    </a:lnTo>
                    <a:lnTo>
                      <a:pt x="115" y="2"/>
                    </a:lnTo>
                    <a:lnTo>
                      <a:pt x="104" y="0"/>
                    </a:lnTo>
                    <a:lnTo>
                      <a:pt x="92" y="0"/>
                    </a:lnTo>
                    <a:lnTo>
                      <a:pt x="80" y="0"/>
                    </a:lnTo>
                    <a:lnTo>
                      <a:pt x="82"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8" name="Freeform 27"/>
              <p:cNvSpPr>
                <a:spLocks/>
              </p:cNvSpPr>
              <p:nvPr/>
            </p:nvSpPr>
            <p:spPr bwMode="auto">
              <a:xfrm>
                <a:off x="6404" y="2896"/>
                <a:ext cx="305" cy="301"/>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9" name="Freeform 28"/>
              <p:cNvSpPr>
                <a:spLocks/>
              </p:cNvSpPr>
              <p:nvPr/>
            </p:nvSpPr>
            <p:spPr bwMode="auto">
              <a:xfrm>
                <a:off x="6404" y="2896"/>
                <a:ext cx="305" cy="301"/>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0" name="Freeform 29"/>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1" name="Freeform 30"/>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2" name="Freeform 31"/>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4" name="Freeform 33"/>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5" name="Freeform 34"/>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6" name="Freeform 35"/>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7" name="Freeform 36"/>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8" name="Freeform 37"/>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9" name="Freeform 38"/>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0" name="Freeform 39"/>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1" name="Freeform 40"/>
              <p:cNvSpPr>
                <a:spLocks/>
              </p:cNvSpPr>
              <p:nvPr/>
            </p:nvSpPr>
            <p:spPr bwMode="auto">
              <a:xfrm>
                <a:off x="6304" y="3137"/>
                <a:ext cx="8" cy="6"/>
              </a:xfrm>
              <a:custGeom>
                <a:avLst/>
                <a:gdLst>
                  <a:gd name="T0" fmla="*/ 6 w 8"/>
                  <a:gd name="T1" fmla="*/ 0 h 6"/>
                  <a:gd name="T2" fmla="*/ 4 w 8"/>
                  <a:gd name="T3" fmla="*/ 0 h 6"/>
                  <a:gd name="T4" fmla="*/ 0 w 8"/>
                  <a:gd name="T5" fmla="*/ 4 h 6"/>
                  <a:gd name="T6" fmla="*/ 2 w 8"/>
                  <a:gd name="T7" fmla="*/ 6 h 6"/>
                  <a:gd name="T8" fmla="*/ 4 w 8"/>
                  <a:gd name="T9" fmla="*/ 6 h 6"/>
                  <a:gd name="T10" fmla="*/ 8 w 8"/>
                  <a:gd name="T11" fmla="*/ 4 h 6"/>
                  <a:gd name="T12" fmla="*/ 8 w 8"/>
                  <a:gd name="T13" fmla="*/ 0 h 6"/>
                  <a:gd name="T14" fmla="*/ 6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6" y="0"/>
                    </a:moveTo>
                    <a:lnTo>
                      <a:pt x="4" y="0"/>
                    </a:lnTo>
                    <a:lnTo>
                      <a:pt x="0" y="4"/>
                    </a:lnTo>
                    <a:lnTo>
                      <a:pt x="2" y="6"/>
                    </a:lnTo>
                    <a:lnTo>
                      <a:pt x="4" y="6"/>
                    </a:lnTo>
                    <a:lnTo>
                      <a:pt x="8" y="4"/>
                    </a:lnTo>
                    <a:lnTo>
                      <a:pt x="8" y="0"/>
                    </a:lnTo>
                    <a:lnTo>
                      <a:pt x="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2" name="Freeform 41"/>
              <p:cNvSpPr>
                <a:spLocks/>
              </p:cNvSpPr>
              <p:nvPr/>
            </p:nvSpPr>
            <p:spPr bwMode="auto">
              <a:xfrm>
                <a:off x="6304" y="3137"/>
                <a:ext cx="8" cy="6"/>
              </a:xfrm>
              <a:custGeom>
                <a:avLst/>
                <a:gdLst>
                  <a:gd name="T0" fmla="*/ 0 w 8"/>
                  <a:gd name="T1" fmla="*/ 4 h 6"/>
                  <a:gd name="T2" fmla="*/ 4 w 8"/>
                  <a:gd name="T3" fmla="*/ 0 h 6"/>
                  <a:gd name="T4" fmla="*/ 6 w 8"/>
                  <a:gd name="T5" fmla="*/ 0 h 6"/>
                  <a:gd name="T6" fmla="*/ 8 w 8"/>
                  <a:gd name="T7" fmla="*/ 0 h 6"/>
                  <a:gd name="T8" fmla="*/ 8 w 8"/>
                  <a:gd name="T9" fmla="*/ 4 h 6"/>
                  <a:gd name="T10" fmla="*/ 4 w 8"/>
                  <a:gd name="T11" fmla="*/ 6 h 6"/>
                  <a:gd name="T12" fmla="*/ 2 w 8"/>
                  <a:gd name="T13" fmla="*/ 6 h 6"/>
                  <a:gd name="T14" fmla="*/ 0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0" y="4"/>
                    </a:moveTo>
                    <a:lnTo>
                      <a:pt x="4" y="0"/>
                    </a:lnTo>
                    <a:lnTo>
                      <a:pt x="6" y="0"/>
                    </a:lnTo>
                    <a:lnTo>
                      <a:pt x="8" y="0"/>
                    </a:lnTo>
                    <a:lnTo>
                      <a:pt x="8" y="4"/>
                    </a:lnTo>
                    <a:lnTo>
                      <a:pt x="4" y="6"/>
                    </a:lnTo>
                    <a:lnTo>
                      <a:pt x="2" y="6"/>
                    </a:lnTo>
                    <a:lnTo>
                      <a:pt x="0" y="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3" name="Freeform 42"/>
              <p:cNvSpPr>
                <a:spLocks/>
              </p:cNvSpPr>
              <p:nvPr/>
            </p:nvSpPr>
            <p:spPr bwMode="auto">
              <a:xfrm>
                <a:off x="6304" y="3137"/>
                <a:ext cx="8" cy="6"/>
              </a:xfrm>
              <a:custGeom>
                <a:avLst/>
                <a:gdLst>
                  <a:gd name="T0" fmla="*/ 6 w 8"/>
                  <a:gd name="T1" fmla="*/ 0 h 6"/>
                  <a:gd name="T2" fmla="*/ 4 w 8"/>
                  <a:gd name="T3" fmla="*/ 0 h 6"/>
                  <a:gd name="T4" fmla="*/ 0 w 8"/>
                  <a:gd name="T5" fmla="*/ 4 h 6"/>
                  <a:gd name="T6" fmla="*/ 2 w 8"/>
                  <a:gd name="T7" fmla="*/ 6 h 6"/>
                  <a:gd name="T8" fmla="*/ 4 w 8"/>
                  <a:gd name="T9" fmla="*/ 6 h 6"/>
                  <a:gd name="T10" fmla="*/ 8 w 8"/>
                  <a:gd name="T11" fmla="*/ 4 h 6"/>
                  <a:gd name="T12" fmla="*/ 8 w 8"/>
                  <a:gd name="T13" fmla="*/ 0 h 6"/>
                  <a:gd name="T14" fmla="*/ 6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6" y="0"/>
                    </a:moveTo>
                    <a:lnTo>
                      <a:pt x="4" y="0"/>
                    </a:lnTo>
                    <a:lnTo>
                      <a:pt x="0" y="4"/>
                    </a:lnTo>
                    <a:lnTo>
                      <a:pt x="2" y="6"/>
                    </a:lnTo>
                    <a:lnTo>
                      <a:pt x="4" y="6"/>
                    </a:lnTo>
                    <a:lnTo>
                      <a:pt x="8" y="4"/>
                    </a:lnTo>
                    <a:lnTo>
                      <a:pt x="8" y="0"/>
                    </a:lnTo>
                    <a:lnTo>
                      <a:pt x="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4" name="Freeform 43"/>
              <p:cNvSpPr>
                <a:spLocks/>
              </p:cNvSpPr>
              <p:nvPr/>
            </p:nvSpPr>
            <p:spPr bwMode="auto">
              <a:xfrm>
                <a:off x="6304" y="3137"/>
                <a:ext cx="8" cy="6"/>
              </a:xfrm>
              <a:custGeom>
                <a:avLst/>
                <a:gdLst>
                  <a:gd name="T0" fmla="*/ 0 w 8"/>
                  <a:gd name="T1" fmla="*/ 4 h 6"/>
                  <a:gd name="T2" fmla="*/ 4 w 8"/>
                  <a:gd name="T3" fmla="*/ 0 h 6"/>
                  <a:gd name="T4" fmla="*/ 6 w 8"/>
                  <a:gd name="T5" fmla="*/ 0 h 6"/>
                  <a:gd name="T6" fmla="*/ 8 w 8"/>
                  <a:gd name="T7" fmla="*/ 0 h 6"/>
                  <a:gd name="T8" fmla="*/ 8 w 8"/>
                  <a:gd name="T9" fmla="*/ 4 h 6"/>
                  <a:gd name="T10" fmla="*/ 4 w 8"/>
                  <a:gd name="T11" fmla="*/ 6 h 6"/>
                  <a:gd name="T12" fmla="*/ 2 w 8"/>
                  <a:gd name="T13" fmla="*/ 6 h 6"/>
                  <a:gd name="T14" fmla="*/ 0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0" y="4"/>
                    </a:moveTo>
                    <a:lnTo>
                      <a:pt x="4" y="0"/>
                    </a:lnTo>
                    <a:lnTo>
                      <a:pt x="6" y="0"/>
                    </a:lnTo>
                    <a:lnTo>
                      <a:pt x="8" y="0"/>
                    </a:lnTo>
                    <a:lnTo>
                      <a:pt x="8" y="4"/>
                    </a:lnTo>
                    <a:lnTo>
                      <a:pt x="4" y="6"/>
                    </a:lnTo>
                    <a:lnTo>
                      <a:pt x="2" y="6"/>
                    </a:lnTo>
                    <a:lnTo>
                      <a:pt x="0" y="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5" name="Freeform 44"/>
              <p:cNvSpPr>
                <a:spLocks/>
              </p:cNvSpPr>
              <p:nvPr/>
            </p:nvSpPr>
            <p:spPr bwMode="auto">
              <a:xfrm>
                <a:off x="6304" y="3137"/>
                <a:ext cx="8" cy="6"/>
              </a:xfrm>
              <a:custGeom>
                <a:avLst/>
                <a:gdLst>
                  <a:gd name="T0" fmla="*/ 6 w 8"/>
                  <a:gd name="T1" fmla="*/ 0 h 6"/>
                  <a:gd name="T2" fmla="*/ 4 w 8"/>
                  <a:gd name="T3" fmla="*/ 0 h 6"/>
                  <a:gd name="T4" fmla="*/ 0 w 8"/>
                  <a:gd name="T5" fmla="*/ 4 h 6"/>
                  <a:gd name="T6" fmla="*/ 2 w 8"/>
                  <a:gd name="T7" fmla="*/ 6 h 6"/>
                  <a:gd name="T8" fmla="*/ 4 w 8"/>
                  <a:gd name="T9" fmla="*/ 6 h 6"/>
                  <a:gd name="T10" fmla="*/ 8 w 8"/>
                  <a:gd name="T11" fmla="*/ 4 h 6"/>
                  <a:gd name="T12" fmla="*/ 8 w 8"/>
                  <a:gd name="T13" fmla="*/ 0 h 6"/>
                  <a:gd name="T14" fmla="*/ 6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6" y="0"/>
                    </a:moveTo>
                    <a:lnTo>
                      <a:pt x="4" y="0"/>
                    </a:lnTo>
                    <a:lnTo>
                      <a:pt x="0" y="4"/>
                    </a:lnTo>
                    <a:lnTo>
                      <a:pt x="2" y="6"/>
                    </a:lnTo>
                    <a:lnTo>
                      <a:pt x="4" y="6"/>
                    </a:lnTo>
                    <a:lnTo>
                      <a:pt x="8" y="4"/>
                    </a:lnTo>
                    <a:lnTo>
                      <a:pt x="8" y="0"/>
                    </a:lnTo>
                    <a:lnTo>
                      <a:pt x="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6" name="Freeform 45"/>
              <p:cNvSpPr>
                <a:spLocks/>
              </p:cNvSpPr>
              <p:nvPr/>
            </p:nvSpPr>
            <p:spPr bwMode="auto">
              <a:xfrm>
                <a:off x="6580" y="2859"/>
                <a:ext cx="225" cy="213"/>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7" name="Freeform 46"/>
              <p:cNvSpPr>
                <a:spLocks/>
              </p:cNvSpPr>
              <p:nvPr/>
            </p:nvSpPr>
            <p:spPr bwMode="auto">
              <a:xfrm>
                <a:off x="6580" y="2859"/>
                <a:ext cx="171" cy="160"/>
              </a:xfrm>
              <a:custGeom>
                <a:avLst/>
                <a:gdLst>
                  <a:gd name="T0" fmla="*/ 73 w 171"/>
                  <a:gd name="T1" fmla="*/ 15 h 160"/>
                  <a:gd name="T2" fmla="*/ 63 w 171"/>
                  <a:gd name="T3" fmla="*/ 19 h 160"/>
                  <a:gd name="T4" fmla="*/ 53 w 171"/>
                  <a:gd name="T5" fmla="*/ 25 h 160"/>
                  <a:gd name="T6" fmla="*/ 49 w 171"/>
                  <a:gd name="T7" fmla="*/ 39 h 160"/>
                  <a:gd name="T8" fmla="*/ 49 w 171"/>
                  <a:gd name="T9" fmla="*/ 60 h 160"/>
                  <a:gd name="T10" fmla="*/ 37 w 171"/>
                  <a:gd name="T11" fmla="*/ 62 h 160"/>
                  <a:gd name="T12" fmla="*/ 18 w 171"/>
                  <a:gd name="T13" fmla="*/ 62 h 160"/>
                  <a:gd name="T14" fmla="*/ 16 w 171"/>
                  <a:gd name="T15" fmla="*/ 68 h 160"/>
                  <a:gd name="T16" fmla="*/ 2 w 171"/>
                  <a:gd name="T17" fmla="*/ 66 h 160"/>
                  <a:gd name="T18" fmla="*/ 2 w 171"/>
                  <a:gd name="T19" fmla="*/ 82 h 160"/>
                  <a:gd name="T20" fmla="*/ 12 w 171"/>
                  <a:gd name="T21" fmla="*/ 90 h 160"/>
                  <a:gd name="T22" fmla="*/ 33 w 171"/>
                  <a:gd name="T23" fmla="*/ 100 h 160"/>
                  <a:gd name="T24" fmla="*/ 37 w 171"/>
                  <a:gd name="T25" fmla="*/ 109 h 160"/>
                  <a:gd name="T26" fmla="*/ 45 w 171"/>
                  <a:gd name="T27" fmla="*/ 109 h 160"/>
                  <a:gd name="T28" fmla="*/ 57 w 171"/>
                  <a:gd name="T29" fmla="*/ 111 h 160"/>
                  <a:gd name="T30" fmla="*/ 67 w 171"/>
                  <a:gd name="T31" fmla="*/ 111 h 160"/>
                  <a:gd name="T32" fmla="*/ 80 w 171"/>
                  <a:gd name="T33" fmla="*/ 105 h 160"/>
                  <a:gd name="T34" fmla="*/ 84 w 171"/>
                  <a:gd name="T35" fmla="*/ 100 h 160"/>
                  <a:gd name="T36" fmla="*/ 88 w 171"/>
                  <a:gd name="T37" fmla="*/ 105 h 160"/>
                  <a:gd name="T38" fmla="*/ 88 w 171"/>
                  <a:gd name="T39" fmla="*/ 121 h 160"/>
                  <a:gd name="T40" fmla="*/ 80 w 171"/>
                  <a:gd name="T41" fmla="*/ 145 h 160"/>
                  <a:gd name="T42" fmla="*/ 80 w 171"/>
                  <a:gd name="T43" fmla="*/ 152 h 160"/>
                  <a:gd name="T44" fmla="*/ 84 w 171"/>
                  <a:gd name="T45" fmla="*/ 154 h 160"/>
                  <a:gd name="T46" fmla="*/ 96 w 171"/>
                  <a:gd name="T47" fmla="*/ 150 h 160"/>
                  <a:gd name="T48" fmla="*/ 114 w 171"/>
                  <a:gd name="T49" fmla="*/ 154 h 160"/>
                  <a:gd name="T50" fmla="*/ 114 w 171"/>
                  <a:gd name="T51" fmla="*/ 160 h 160"/>
                  <a:gd name="T52" fmla="*/ 171 w 171"/>
                  <a:gd name="T53" fmla="*/ 33 h 160"/>
                  <a:gd name="T54" fmla="*/ 161 w 171"/>
                  <a:gd name="T55" fmla="*/ 25 h 160"/>
                  <a:gd name="T56" fmla="*/ 149 w 171"/>
                  <a:gd name="T57" fmla="*/ 25 h 160"/>
                  <a:gd name="T58" fmla="*/ 143 w 171"/>
                  <a:gd name="T59" fmla="*/ 25 h 160"/>
                  <a:gd name="T60" fmla="*/ 127 w 171"/>
                  <a:gd name="T61" fmla="*/ 23 h 160"/>
                  <a:gd name="T62" fmla="*/ 110 w 171"/>
                  <a:gd name="T63" fmla="*/ 17 h 160"/>
                  <a:gd name="T64" fmla="*/ 100 w 171"/>
                  <a:gd name="T65" fmla="*/ 15 h 160"/>
                  <a:gd name="T66" fmla="*/ 84 w 171"/>
                  <a:gd name="T67" fmla="*/ 6 h 160"/>
                  <a:gd name="T68" fmla="*/ 73 w 171"/>
                  <a:gd name="T69" fmla="*/ 1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1" h="160">
                    <a:moveTo>
                      <a:pt x="73" y="11"/>
                    </a:moveTo>
                    <a:lnTo>
                      <a:pt x="73" y="15"/>
                    </a:lnTo>
                    <a:lnTo>
                      <a:pt x="69" y="15"/>
                    </a:lnTo>
                    <a:lnTo>
                      <a:pt x="63" y="19"/>
                    </a:lnTo>
                    <a:lnTo>
                      <a:pt x="61" y="23"/>
                    </a:lnTo>
                    <a:lnTo>
                      <a:pt x="53" y="25"/>
                    </a:lnTo>
                    <a:lnTo>
                      <a:pt x="53" y="27"/>
                    </a:lnTo>
                    <a:lnTo>
                      <a:pt x="49" y="39"/>
                    </a:lnTo>
                    <a:lnTo>
                      <a:pt x="51" y="49"/>
                    </a:lnTo>
                    <a:lnTo>
                      <a:pt x="49" y="60"/>
                    </a:lnTo>
                    <a:lnTo>
                      <a:pt x="41" y="62"/>
                    </a:lnTo>
                    <a:lnTo>
                      <a:pt x="37" y="62"/>
                    </a:lnTo>
                    <a:lnTo>
                      <a:pt x="28" y="58"/>
                    </a:lnTo>
                    <a:lnTo>
                      <a:pt x="18" y="62"/>
                    </a:lnTo>
                    <a:lnTo>
                      <a:pt x="18" y="66"/>
                    </a:lnTo>
                    <a:lnTo>
                      <a:pt x="16" y="68"/>
                    </a:lnTo>
                    <a:lnTo>
                      <a:pt x="8" y="68"/>
                    </a:lnTo>
                    <a:lnTo>
                      <a:pt x="2" y="66"/>
                    </a:lnTo>
                    <a:lnTo>
                      <a:pt x="0" y="68"/>
                    </a:lnTo>
                    <a:lnTo>
                      <a:pt x="2" y="82"/>
                    </a:lnTo>
                    <a:lnTo>
                      <a:pt x="2" y="86"/>
                    </a:lnTo>
                    <a:lnTo>
                      <a:pt x="12" y="90"/>
                    </a:lnTo>
                    <a:lnTo>
                      <a:pt x="26" y="98"/>
                    </a:lnTo>
                    <a:lnTo>
                      <a:pt x="33" y="100"/>
                    </a:lnTo>
                    <a:lnTo>
                      <a:pt x="35" y="105"/>
                    </a:lnTo>
                    <a:lnTo>
                      <a:pt x="37" y="109"/>
                    </a:lnTo>
                    <a:lnTo>
                      <a:pt x="43" y="109"/>
                    </a:lnTo>
                    <a:lnTo>
                      <a:pt x="45" y="109"/>
                    </a:lnTo>
                    <a:lnTo>
                      <a:pt x="51" y="111"/>
                    </a:lnTo>
                    <a:lnTo>
                      <a:pt x="57" y="111"/>
                    </a:lnTo>
                    <a:lnTo>
                      <a:pt x="59" y="111"/>
                    </a:lnTo>
                    <a:lnTo>
                      <a:pt x="67" y="111"/>
                    </a:lnTo>
                    <a:lnTo>
                      <a:pt x="73" y="109"/>
                    </a:lnTo>
                    <a:lnTo>
                      <a:pt x="80" y="105"/>
                    </a:lnTo>
                    <a:lnTo>
                      <a:pt x="82" y="103"/>
                    </a:lnTo>
                    <a:lnTo>
                      <a:pt x="84" y="100"/>
                    </a:lnTo>
                    <a:lnTo>
                      <a:pt x="90" y="100"/>
                    </a:lnTo>
                    <a:lnTo>
                      <a:pt x="88" y="105"/>
                    </a:lnTo>
                    <a:lnTo>
                      <a:pt x="88" y="111"/>
                    </a:lnTo>
                    <a:lnTo>
                      <a:pt x="88" y="121"/>
                    </a:lnTo>
                    <a:lnTo>
                      <a:pt x="80" y="137"/>
                    </a:lnTo>
                    <a:lnTo>
                      <a:pt x="80" y="145"/>
                    </a:lnTo>
                    <a:lnTo>
                      <a:pt x="80" y="150"/>
                    </a:lnTo>
                    <a:lnTo>
                      <a:pt x="80" y="152"/>
                    </a:lnTo>
                    <a:lnTo>
                      <a:pt x="82" y="154"/>
                    </a:lnTo>
                    <a:lnTo>
                      <a:pt x="84" y="154"/>
                    </a:lnTo>
                    <a:lnTo>
                      <a:pt x="88" y="152"/>
                    </a:lnTo>
                    <a:lnTo>
                      <a:pt x="96" y="150"/>
                    </a:lnTo>
                    <a:lnTo>
                      <a:pt x="104" y="154"/>
                    </a:lnTo>
                    <a:lnTo>
                      <a:pt x="114" y="154"/>
                    </a:lnTo>
                    <a:lnTo>
                      <a:pt x="114" y="156"/>
                    </a:lnTo>
                    <a:lnTo>
                      <a:pt x="114" y="160"/>
                    </a:lnTo>
                    <a:lnTo>
                      <a:pt x="171" y="160"/>
                    </a:lnTo>
                    <a:lnTo>
                      <a:pt x="171" y="33"/>
                    </a:lnTo>
                    <a:lnTo>
                      <a:pt x="167" y="29"/>
                    </a:lnTo>
                    <a:lnTo>
                      <a:pt x="161" y="25"/>
                    </a:lnTo>
                    <a:lnTo>
                      <a:pt x="155" y="25"/>
                    </a:lnTo>
                    <a:lnTo>
                      <a:pt x="149" y="25"/>
                    </a:lnTo>
                    <a:lnTo>
                      <a:pt x="143" y="23"/>
                    </a:lnTo>
                    <a:lnTo>
                      <a:pt x="143" y="25"/>
                    </a:lnTo>
                    <a:lnTo>
                      <a:pt x="143" y="23"/>
                    </a:lnTo>
                    <a:lnTo>
                      <a:pt x="127" y="23"/>
                    </a:lnTo>
                    <a:lnTo>
                      <a:pt x="120" y="23"/>
                    </a:lnTo>
                    <a:lnTo>
                      <a:pt x="110" y="17"/>
                    </a:lnTo>
                    <a:lnTo>
                      <a:pt x="104" y="15"/>
                    </a:lnTo>
                    <a:lnTo>
                      <a:pt x="100" y="15"/>
                    </a:lnTo>
                    <a:lnTo>
                      <a:pt x="88" y="8"/>
                    </a:lnTo>
                    <a:lnTo>
                      <a:pt x="84" y="6"/>
                    </a:lnTo>
                    <a:lnTo>
                      <a:pt x="69" y="0"/>
                    </a:lnTo>
                    <a:lnTo>
                      <a:pt x="73" y="1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8" name="Freeform 47"/>
              <p:cNvSpPr>
                <a:spLocks/>
              </p:cNvSpPr>
              <p:nvPr/>
            </p:nvSpPr>
            <p:spPr bwMode="auto">
              <a:xfrm>
                <a:off x="6580" y="2859"/>
                <a:ext cx="225" cy="213"/>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9" name="Freeform 48"/>
              <p:cNvSpPr>
                <a:spLocks/>
              </p:cNvSpPr>
              <p:nvPr/>
            </p:nvSpPr>
            <p:spPr bwMode="auto">
              <a:xfrm>
                <a:off x="6580" y="2859"/>
                <a:ext cx="225" cy="213"/>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0" name="Freeform 49"/>
              <p:cNvSpPr>
                <a:spLocks/>
              </p:cNvSpPr>
              <p:nvPr/>
            </p:nvSpPr>
            <p:spPr bwMode="auto">
              <a:xfrm>
                <a:off x="6439" y="2741"/>
                <a:ext cx="214" cy="188"/>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1" name="Freeform 50"/>
              <p:cNvSpPr>
                <a:spLocks/>
              </p:cNvSpPr>
              <p:nvPr/>
            </p:nvSpPr>
            <p:spPr bwMode="auto">
              <a:xfrm>
                <a:off x="6439" y="2741"/>
                <a:ext cx="165" cy="137"/>
              </a:xfrm>
              <a:custGeom>
                <a:avLst/>
                <a:gdLst>
                  <a:gd name="T0" fmla="*/ 0 w 165"/>
                  <a:gd name="T1" fmla="*/ 2 h 137"/>
                  <a:gd name="T2" fmla="*/ 0 w 165"/>
                  <a:gd name="T3" fmla="*/ 6 h 137"/>
                  <a:gd name="T4" fmla="*/ 0 w 165"/>
                  <a:gd name="T5" fmla="*/ 8 h 137"/>
                  <a:gd name="T6" fmla="*/ 0 w 165"/>
                  <a:gd name="T7" fmla="*/ 14 h 137"/>
                  <a:gd name="T8" fmla="*/ 4 w 165"/>
                  <a:gd name="T9" fmla="*/ 26 h 137"/>
                  <a:gd name="T10" fmla="*/ 4 w 165"/>
                  <a:gd name="T11" fmla="*/ 28 h 137"/>
                  <a:gd name="T12" fmla="*/ 8 w 165"/>
                  <a:gd name="T13" fmla="*/ 30 h 137"/>
                  <a:gd name="T14" fmla="*/ 10 w 165"/>
                  <a:gd name="T15" fmla="*/ 34 h 137"/>
                  <a:gd name="T16" fmla="*/ 10 w 165"/>
                  <a:gd name="T17" fmla="*/ 37 h 137"/>
                  <a:gd name="T18" fmla="*/ 10 w 165"/>
                  <a:gd name="T19" fmla="*/ 49 h 137"/>
                  <a:gd name="T20" fmla="*/ 12 w 165"/>
                  <a:gd name="T21" fmla="*/ 55 h 137"/>
                  <a:gd name="T22" fmla="*/ 24 w 165"/>
                  <a:gd name="T23" fmla="*/ 90 h 137"/>
                  <a:gd name="T24" fmla="*/ 22 w 165"/>
                  <a:gd name="T25" fmla="*/ 102 h 137"/>
                  <a:gd name="T26" fmla="*/ 20 w 165"/>
                  <a:gd name="T27" fmla="*/ 114 h 137"/>
                  <a:gd name="T28" fmla="*/ 28 w 165"/>
                  <a:gd name="T29" fmla="*/ 122 h 137"/>
                  <a:gd name="T30" fmla="*/ 35 w 165"/>
                  <a:gd name="T31" fmla="*/ 133 h 137"/>
                  <a:gd name="T32" fmla="*/ 37 w 165"/>
                  <a:gd name="T33" fmla="*/ 137 h 137"/>
                  <a:gd name="T34" fmla="*/ 165 w 165"/>
                  <a:gd name="T35" fmla="*/ 137 h 137"/>
                  <a:gd name="T36" fmla="*/ 165 w 165"/>
                  <a:gd name="T37" fmla="*/ 22 h 137"/>
                  <a:gd name="T38" fmla="*/ 153 w 165"/>
                  <a:gd name="T39" fmla="*/ 20 h 137"/>
                  <a:gd name="T40" fmla="*/ 147 w 165"/>
                  <a:gd name="T41" fmla="*/ 20 h 137"/>
                  <a:gd name="T42" fmla="*/ 141 w 165"/>
                  <a:gd name="T43" fmla="*/ 18 h 137"/>
                  <a:gd name="T44" fmla="*/ 135 w 165"/>
                  <a:gd name="T45" fmla="*/ 14 h 137"/>
                  <a:gd name="T46" fmla="*/ 129 w 165"/>
                  <a:gd name="T47" fmla="*/ 10 h 137"/>
                  <a:gd name="T48" fmla="*/ 118 w 165"/>
                  <a:gd name="T49" fmla="*/ 8 h 137"/>
                  <a:gd name="T50" fmla="*/ 112 w 165"/>
                  <a:gd name="T51" fmla="*/ 10 h 137"/>
                  <a:gd name="T52" fmla="*/ 98 w 165"/>
                  <a:gd name="T53" fmla="*/ 10 h 137"/>
                  <a:gd name="T54" fmla="*/ 92 w 165"/>
                  <a:gd name="T55" fmla="*/ 14 h 137"/>
                  <a:gd name="T56" fmla="*/ 86 w 165"/>
                  <a:gd name="T57" fmla="*/ 14 h 137"/>
                  <a:gd name="T58" fmla="*/ 77 w 165"/>
                  <a:gd name="T59" fmla="*/ 20 h 137"/>
                  <a:gd name="T60" fmla="*/ 73 w 165"/>
                  <a:gd name="T61" fmla="*/ 10 h 137"/>
                  <a:gd name="T62" fmla="*/ 65 w 165"/>
                  <a:gd name="T63" fmla="*/ 6 h 137"/>
                  <a:gd name="T64" fmla="*/ 63 w 165"/>
                  <a:gd name="T65" fmla="*/ 6 h 137"/>
                  <a:gd name="T66" fmla="*/ 61 w 165"/>
                  <a:gd name="T67" fmla="*/ 10 h 137"/>
                  <a:gd name="T68" fmla="*/ 57 w 165"/>
                  <a:gd name="T69" fmla="*/ 12 h 137"/>
                  <a:gd name="T70" fmla="*/ 51 w 165"/>
                  <a:gd name="T71" fmla="*/ 12 h 137"/>
                  <a:gd name="T72" fmla="*/ 45 w 165"/>
                  <a:gd name="T73" fmla="*/ 6 h 137"/>
                  <a:gd name="T74" fmla="*/ 39 w 165"/>
                  <a:gd name="T75" fmla="*/ 6 h 137"/>
                  <a:gd name="T76" fmla="*/ 35 w 165"/>
                  <a:gd name="T77" fmla="*/ 10 h 137"/>
                  <a:gd name="T78" fmla="*/ 30 w 165"/>
                  <a:gd name="T79" fmla="*/ 12 h 137"/>
                  <a:gd name="T80" fmla="*/ 22 w 165"/>
                  <a:gd name="T81" fmla="*/ 12 h 137"/>
                  <a:gd name="T82" fmla="*/ 16 w 165"/>
                  <a:gd name="T83" fmla="*/ 12 h 137"/>
                  <a:gd name="T84" fmla="*/ 14 w 165"/>
                  <a:gd name="T85" fmla="*/ 8 h 137"/>
                  <a:gd name="T86" fmla="*/ 10 w 165"/>
                  <a:gd name="T87" fmla="*/ 10 h 137"/>
                  <a:gd name="T88" fmla="*/ 8 w 165"/>
                  <a:gd name="T89" fmla="*/ 8 h 137"/>
                  <a:gd name="T90" fmla="*/ 6 w 165"/>
                  <a:gd name="T91" fmla="*/ 4 h 137"/>
                  <a:gd name="T92" fmla="*/ 0 w 165"/>
                  <a:gd name="T93" fmla="*/ 0 h 137"/>
                  <a:gd name="T94" fmla="*/ 0 w 165"/>
                  <a:gd name="T95"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137">
                    <a:moveTo>
                      <a:pt x="0" y="2"/>
                    </a:moveTo>
                    <a:lnTo>
                      <a:pt x="0" y="6"/>
                    </a:lnTo>
                    <a:lnTo>
                      <a:pt x="0" y="8"/>
                    </a:lnTo>
                    <a:lnTo>
                      <a:pt x="0" y="14"/>
                    </a:lnTo>
                    <a:lnTo>
                      <a:pt x="4" y="26"/>
                    </a:lnTo>
                    <a:lnTo>
                      <a:pt x="4" y="28"/>
                    </a:lnTo>
                    <a:lnTo>
                      <a:pt x="8" y="30"/>
                    </a:lnTo>
                    <a:lnTo>
                      <a:pt x="10" y="34"/>
                    </a:lnTo>
                    <a:lnTo>
                      <a:pt x="10" y="37"/>
                    </a:lnTo>
                    <a:lnTo>
                      <a:pt x="10" y="49"/>
                    </a:lnTo>
                    <a:lnTo>
                      <a:pt x="12" y="55"/>
                    </a:lnTo>
                    <a:lnTo>
                      <a:pt x="24" y="90"/>
                    </a:lnTo>
                    <a:lnTo>
                      <a:pt x="22" y="102"/>
                    </a:lnTo>
                    <a:lnTo>
                      <a:pt x="20" y="114"/>
                    </a:lnTo>
                    <a:lnTo>
                      <a:pt x="28" y="122"/>
                    </a:lnTo>
                    <a:lnTo>
                      <a:pt x="35" y="133"/>
                    </a:lnTo>
                    <a:lnTo>
                      <a:pt x="37" y="137"/>
                    </a:lnTo>
                    <a:lnTo>
                      <a:pt x="165" y="137"/>
                    </a:lnTo>
                    <a:lnTo>
                      <a:pt x="165" y="22"/>
                    </a:lnTo>
                    <a:lnTo>
                      <a:pt x="153" y="20"/>
                    </a:lnTo>
                    <a:lnTo>
                      <a:pt x="147" y="20"/>
                    </a:lnTo>
                    <a:lnTo>
                      <a:pt x="141" y="18"/>
                    </a:lnTo>
                    <a:lnTo>
                      <a:pt x="135" y="14"/>
                    </a:lnTo>
                    <a:lnTo>
                      <a:pt x="129" y="10"/>
                    </a:lnTo>
                    <a:lnTo>
                      <a:pt x="118" y="8"/>
                    </a:lnTo>
                    <a:lnTo>
                      <a:pt x="112" y="10"/>
                    </a:lnTo>
                    <a:lnTo>
                      <a:pt x="98" y="10"/>
                    </a:lnTo>
                    <a:lnTo>
                      <a:pt x="92" y="14"/>
                    </a:lnTo>
                    <a:lnTo>
                      <a:pt x="86" y="14"/>
                    </a:lnTo>
                    <a:lnTo>
                      <a:pt x="77" y="20"/>
                    </a:lnTo>
                    <a:lnTo>
                      <a:pt x="73" y="10"/>
                    </a:lnTo>
                    <a:lnTo>
                      <a:pt x="65" y="6"/>
                    </a:lnTo>
                    <a:lnTo>
                      <a:pt x="63" y="6"/>
                    </a:lnTo>
                    <a:lnTo>
                      <a:pt x="61" y="10"/>
                    </a:lnTo>
                    <a:lnTo>
                      <a:pt x="57" y="12"/>
                    </a:lnTo>
                    <a:lnTo>
                      <a:pt x="51" y="12"/>
                    </a:lnTo>
                    <a:lnTo>
                      <a:pt x="45" y="6"/>
                    </a:lnTo>
                    <a:lnTo>
                      <a:pt x="39" y="6"/>
                    </a:lnTo>
                    <a:lnTo>
                      <a:pt x="35" y="10"/>
                    </a:lnTo>
                    <a:lnTo>
                      <a:pt x="30" y="12"/>
                    </a:lnTo>
                    <a:lnTo>
                      <a:pt x="22" y="12"/>
                    </a:lnTo>
                    <a:lnTo>
                      <a:pt x="16" y="12"/>
                    </a:lnTo>
                    <a:lnTo>
                      <a:pt x="14" y="8"/>
                    </a:lnTo>
                    <a:lnTo>
                      <a:pt x="10" y="10"/>
                    </a:lnTo>
                    <a:lnTo>
                      <a:pt x="8" y="8"/>
                    </a:lnTo>
                    <a:lnTo>
                      <a:pt x="6" y="4"/>
                    </a:lnTo>
                    <a:lnTo>
                      <a:pt x="0" y="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2" name="Freeform 51"/>
              <p:cNvSpPr>
                <a:spLocks/>
              </p:cNvSpPr>
              <p:nvPr/>
            </p:nvSpPr>
            <p:spPr bwMode="auto">
              <a:xfrm>
                <a:off x="6439" y="2741"/>
                <a:ext cx="214" cy="188"/>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3" name="Freeform 52"/>
              <p:cNvSpPr>
                <a:spLocks/>
              </p:cNvSpPr>
              <p:nvPr/>
            </p:nvSpPr>
            <p:spPr bwMode="auto">
              <a:xfrm>
                <a:off x="6439" y="2741"/>
                <a:ext cx="214" cy="188"/>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4" name="Freeform 53"/>
              <p:cNvSpPr>
                <a:spLocks/>
              </p:cNvSpPr>
              <p:nvPr/>
            </p:nvSpPr>
            <p:spPr bwMode="auto">
              <a:xfrm>
                <a:off x="6484" y="2457"/>
                <a:ext cx="163" cy="304"/>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5" name="Freeform 54"/>
              <p:cNvSpPr>
                <a:spLocks/>
              </p:cNvSpPr>
              <p:nvPr/>
            </p:nvSpPr>
            <p:spPr bwMode="auto">
              <a:xfrm>
                <a:off x="6484" y="2457"/>
                <a:ext cx="114" cy="257"/>
              </a:xfrm>
              <a:custGeom>
                <a:avLst/>
                <a:gdLst>
                  <a:gd name="T0" fmla="*/ 55 w 114"/>
                  <a:gd name="T1" fmla="*/ 14 h 257"/>
                  <a:gd name="T2" fmla="*/ 57 w 114"/>
                  <a:gd name="T3" fmla="*/ 22 h 257"/>
                  <a:gd name="T4" fmla="*/ 65 w 114"/>
                  <a:gd name="T5" fmla="*/ 32 h 257"/>
                  <a:gd name="T6" fmla="*/ 63 w 114"/>
                  <a:gd name="T7" fmla="*/ 40 h 257"/>
                  <a:gd name="T8" fmla="*/ 67 w 114"/>
                  <a:gd name="T9" fmla="*/ 51 h 257"/>
                  <a:gd name="T10" fmla="*/ 71 w 114"/>
                  <a:gd name="T11" fmla="*/ 59 h 257"/>
                  <a:gd name="T12" fmla="*/ 77 w 114"/>
                  <a:gd name="T13" fmla="*/ 61 h 257"/>
                  <a:gd name="T14" fmla="*/ 71 w 114"/>
                  <a:gd name="T15" fmla="*/ 67 h 257"/>
                  <a:gd name="T16" fmla="*/ 67 w 114"/>
                  <a:gd name="T17" fmla="*/ 77 h 257"/>
                  <a:gd name="T18" fmla="*/ 73 w 114"/>
                  <a:gd name="T19" fmla="*/ 81 h 257"/>
                  <a:gd name="T20" fmla="*/ 69 w 114"/>
                  <a:gd name="T21" fmla="*/ 87 h 257"/>
                  <a:gd name="T22" fmla="*/ 65 w 114"/>
                  <a:gd name="T23" fmla="*/ 89 h 257"/>
                  <a:gd name="T24" fmla="*/ 65 w 114"/>
                  <a:gd name="T25" fmla="*/ 96 h 257"/>
                  <a:gd name="T26" fmla="*/ 57 w 114"/>
                  <a:gd name="T27" fmla="*/ 98 h 257"/>
                  <a:gd name="T28" fmla="*/ 63 w 114"/>
                  <a:gd name="T29" fmla="*/ 102 h 257"/>
                  <a:gd name="T30" fmla="*/ 63 w 114"/>
                  <a:gd name="T31" fmla="*/ 106 h 257"/>
                  <a:gd name="T32" fmla="*/ 57 w 114"/>
                  <a:gd name="T33" fmla="*/ 104 h 257"/>
                  <a:gd name="T34" fmla="*/ 51 w 114"/>
                  <a:gd name="T35" fmla="*/ 110 h 257"/>
                  <a:gd name="T36" fmla="*/ 51 w 114"/>
                  <a:gd name="T37" fmla="*/ 122 h 257"/>
                  <a:gd name="T38" fmla="*/ 61 w 114"/>
                  <a:gd name="T39" fmla="*/ 130 h 257"/>
                  <a:gd name="T40" fmla="*/ 55 w 114"/>
                  <a:gd name="T41" fmla="*/ 145 h 257"/>
                  <a:gd name="T42" fmla="*/ 45 w 114"/>
                  <a:gd name="T43" fmla="*/ 141 h 257"/>
                  <a:gd name="T44" fmla="*/ 43 w 114"/>
                  <a:gd name="T45" fmla="*/ 128 h 257"/>
                  <a:gd name="T46" fmla="*/ 26 w 114"/>
                  <a:gd name="T47" fmla="*/ 124 h 257"/>
                  <a:gd name="T48" fmla="*/ 18 w 114"/>
                  <a:gd name="T49" fmla="*/ 126 h 257"/>
                  <a:gd name="T50" fmla="*/ 16 w 114"/>
                  <a:gd name="T51" fmla="*/ 145 h 257"/>
                  <a:gd name="T52" fmla="*/ 12 w 114"/>
                  <a:gd name="T53" fmla="*/ 159 h 257"/>
                  <a:gd name="T54" fmla="*/ 6 w 114"/>
                  <a:gd name="T55" fmla="*/ 184 h 257"/>
                  <a:gd name="T56" fmla="*/ 18 w 114"/>
                  <a:gd name="T57" fmla="*/ 192 h 257"/>
                  <a:gd name="T58" fmla="*/ 37 w 114"/>
                  <a:gd name="T59" fmla="*/ 188 h 257"/>
                  <a:gd name="T60" fmla="*/ 45 w 114"/>
                  <a:gd name="T61" fmla="*/ 202 h 257"/>
                  <a:gd name="T62" fmla="*/ 65 w 114"/>
                  <a:gd name="T63" fmla="*/ 222 h 257"/>
                  <a:gd name="T64" fmla="*/ 43 w 114"/>
                  <a:gd name="T65" fmla="*/ 228 h 257"/>
                  <a:gd name="T66" fmla="*/ 22 w 114"/>
                  <a:gd name="T67" fmla="*/ 226 h 257"/>
                  <a:gd name="T68" fmla="*/ 18 w 114"/>
                  <a:gd name="T69" fmla="*/ 237 h 257"/>
                  <a:gd name="T70" fmla="*/ 10 w 114"/>
                  <a:gd name="T71" fmla="*/ 245 h 257"/>
                  <a:gd name="T72" fmla="*/ 0 w 114"/>
                  <a:gd name="T73" fmla="*/ 247 h 257"/>
                  <a:gd name="T74" fmla="*/ 86 w 114"/>
                  <a:gd name="T75" fmla="*/ 255 h 257"/>
                  <a:gd name="T76" fmla="*/ 112 w 114"/>
                  <a:gd name="T77" fmla="*/ 249 h 257"/>
                  <a:gd name="T78" fmla="*/ 106 w 114"/>
                  <a:gd name="T79" fmla="*/ 222 h 257"/>
                  <a:gd name="T80" fmla="*/ 114 w 114"/>
                  <a:gd name="T81" fmla="*/ 171 h 257"/>
                  <a:gd name="T82" fmla="*/ 110 w 114"/>
                  <a:gd name="T83" fmla="*/ 136 h 257"/>
                  <a:gd name="T84" fmla="*/ 114 w 114"/>
                  <a:gd name="T85" fmla="*/ 118 h 257"/>
                  <a:gd name="T86" fmla="*/ 104 w 114"/>
                  <a:gd name="T87" fmla="*/ 34 h 257"/>
                  <a:gd name="T88" fmla="*/ 96 w 114"/>
                  <a:gd name="T89" fmla="*/ 24 h 257"/>
                  <a:gd name="T90" fmla="*/ 77 w 114"/>
                  <a:gd name="T91" fmla="*/ 16 h 257"/>
                  <a:gd name="T92" fmla="*/ 55 w 114"/>
                  <a:gd name="T93"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4" h="257">
                    <a:moveTo>
                      <a:pt x="55" y="6"/>
                    </a:moveTo>
                    <a:lnTo>
                      <a:pt x="55" y="12"/>
                    </a:lnTo>
                    <a:lnTo>
                      <a:pt x="55" y="14"/>
                    </a:lnTo>
                    <a:lnTo>
                      <a:pt x="53" y="16"/>
                    </a:lnTo>
                    <a:lnTo>
                      <a:pt x="55" y="18"/>
                    </a:lnTo>
                    <a:lnTo>
                      <a:pt x="57" y="22"/>
                    </a:lnTo>
                    <a:lnTo>
                      <a:pt x="61" y="26"/>
                    </a:lnTo>
                    <a:lnTo>
                      <a:pt x="63" y="30"/>
                    </a:lnTo>
                    <a:lnTo>
                      <a:pt x="65" y="32"/>
                    </a:lnTo>
                    <a:lnTo>
                      <a:pt x="65" y="36"/>
                    </a:lnTo>
                    <a:lnTo>
                      <a:pt x="63" y="38"/>
                    </a:lnTo>
                    <a:lnTo>
                      <a:pt x="63" y="40"/>
                    </a:lnTo>
                    <a:lnTo>
                      <a:pt x="61" y="44"/>
                    </a:lnTo>
                    <a:lnTo>
                      <a:pt x="63" y="47"/>
                    </a:lnTo>
                    <a:lnTo>
                      <a:pt x="67" y="51"/>
                    </a:lnTo>
                    <a:lnTo>
                      <a:pt x="69" y="55"/>
                    </a:lnTo>
                    <a:lnTo>
                      <a:pt x="69" y="55"/>
                    </a:lnTo>
                    <a:lnTo>
                      <a:pt x="71" y="59"/>
                    </a:lnTo>
                    <a:lnTo>
                      <a:pt x="73" y="59"/>
                    </a:lnTo>
                    <a:lnTo>
                      <a:pt x="75" y="59"/>
                    </a:lnTo>
                    <a:lnTo>
                      <a:pt x="77" y="61"/>
                    </a:lnTo>
                    <a:lnTo>
                      <a:pt x="73" y="63"/>
                    </a:lnTo>
                    <a:lnTo>
                      <a:pt x="71" y="65"/>
                    </a:lnTo>
                    <a:lnTo>
                      <a:pt x="71" y="67"/>
                    </a:lnTo>
                    <a:lnTo>
                      <a:pt x="67" y="71"/>
                    </a:lnTo>
                    <a:lnTo>
                      <a:pt x="67" y="73"/>
                    </a:lnTo>
                    <a:lnTo>
                      <a:pt x="67" y="77"/>
                    </a:lnTo>
                    <a:lnTo>
                      <a:pt x="69" y="81"/>
                    </a:lnTo>
                    <a:lnTo>
                      <a:pt x="71" y="81"/>
                    </a:lnTo>
                    <a:lnTo>
                      <a:pt x="73" y="81"/>
                    </a:lnTo>
                    <a:lnTo>
                      <a:pt x="73" y="83"/>
                    </a:lnTo>
                    <a:lnTo>
                      <a:pt x="71" y="85"/>
                    </a:lnTo>
                    <a:lnTo>
                      <a:pt x="69" y="87"/>
                    </a:lnTo>
                    <a:lnTo>
                      <a:pt x="67" y="87"/>
                    </a:lnTo>
                    <a:lnTo>
                      <a:pt x="65" y="87"/>
                    </a:lnTo>
                    <a:lnTo>
                      <a:pt x="65" y="89"/>
                    </a:lnTo>
                    <a:lnTo>
                      <a:pt x="67" y="92"/>
                    </a:lnTo>
                    <a:lnTo>
                      <a:pt x="67" y="94"/>
                    </a:lnTo>
                    <a:lnTo>
                      <a:pt x="65" y="96"/>
                    </a:lnTo>
                    <a:lnTo>
                      <a:pt x="61" y="98"/>
                    </a:lnTo>
                    <a:lnTo>
                      <a:pt x="59" y="96"/>
                    </a:lnTo>
                    <a:lnTo>
                      <a:pt x="57" y="98"/>
                    </a:lnTo>
                    <a:lnTo>
                      <a:pt x="57" y="102"/>
                    </a:lnTo>
                    <a:lnTo>
                      <a:pt x="59" y="102"/>
                    </a:lnTo>
                    <a:lnTo>
                      <a:pt x="63" y="102"/>
                    </a:lnTo>
                    <a:lnTo>
                      <a:pt x="65" y="104"/>
                    </a:lnTo>
                    <a:lnTo>
                      <a:pt x="63" y="104"/>
                    </a:lnTo>
                    <a:lnTo>
                      <a:pt x="63" y="106"/>
                    </a:lnTo>
                    <a:lnTo>
                      <a:pt x="61" y="108"/>
                    </a:lnTo>
                    <a:lnTo>
                      <a:pt x="59" y="108"/>
                    </a:lnTo>
                    <a:lnTo>
                      <a:pt x="57" y="104"/>
                    </a:lnTo>
                    <a:lnTo>
                      <a:pt x="55" y="106"/>
                    </a:lnTo>
                    <a:lnTo>
                      <a:pt x="53" y="108"/>
                    </a:lnTo>
                    <a:lnTo>
                      <a:pt x="51" y="110"/>
                    </a:lnTo>
                    <a:lnTo>
                      <a:pt x="49" y="114"/>
                    </a:lnTo>
                    <a:lnTo>
                      <a:pt x="51" y="116"/>
                    </a:lnTo>
                    <a:lnTo>
                      <a:pt x="51" y="122"/>
                    </a:lnTo>
                    <a:lnTo>
                      <a:pt x="55" y="124"/>
                    </a:lnTo>
                    <a:lnTo>
                      <a:pt x="57" y="126"/>
                    </a:lnTo>
                    <a:lnTo>
                      <a:pt x="61" y="130"/>
                    </a:lnTo>
                    <a:lnTo>
                      <a:pt x="59" y="136"/>
                    </a:lnTo>
                    <a:lnTo>
                      <a:pt x="59" y="143"/>
                    </a:lnTo>
                    <a:lnTo>
                      <a:pt x="55" y="145"/>
                    </a:lnTo>
                    <a:lnTo>
                      <a:pt x="53" y="145"/>
                    </a:lnTo>
                    <a:lnTo>
                      <a:pt x="51" y="143"/>
                    </a:lnTo>
                    <a:lnTo>
                      <a:pt x="45" y="141"/>
                    </a:lnTo>
                    <a:lnTo>
                      <a:pt x="43" y="136"/>
                    </a:lnTo>
                    <a:lnTo>
                      <a:pt x="43" y="130"/>
                    </a:lnTo>
                    <a:lnTo>
                      <a:pt x="43" y="128"/>
                    </a:lnTo>
                    <a:lnTo>
                      <a:pt x="37" y="124"/>
                    </a:lnTo>
                    <a:lnTo>
                      <a:pt x="30" y="124"/>
                    </a:lnTo>
                    <a:lnTo>
                      <a:pt x="26" y="124"/>
                    </a:lnTo>
                    <a:lnTo>
                      <a:pt x="24" y="128"/>
                    </a:lnTo>
                    <a:lnTo>
                      <a:pt x="20" y="128"/>
                    </a:lnTo>
                    <a:lnTo>
                      <a:pt x="18" y="126"/>
                    </a:lnTo>
                    <a:lnTo>
                      <a:pt x="18" y="128"/>
                    </a:lnTo>
                    <a:lnTo>
                      <a:pt x="18" y="134"/>
                    </a:lnTo>
                    <a:lnTo>
                      <a:pt x="16" y="145"/>
                    </a:lnTo>
                    <a:lnTo>
                      <a:pt x="16" y="149"/>
                    </a:lnTo>
                    <a:lnTo>
                      <a:pt x="18" y="151"/>
                    </a:lnTo>
                    <a:lnTo>
                      <a:pt x="12" y="159"/>
                    </a:lnTo>
                    <a:lnTo>
                      <a:pt x="10" y="157"/>
                    </a:lnTo>
                    <a:lnTo>
                      <a:pt x="10" y="167"/>
                    </a:lnTo>
                    <a:lnTo>
                      <a:pt x="6" y="184"/>
                    </a:lnTo>
                    <a:lnTo>
                      <a:pt x="6" y="188"/>
                    </a:lnTo>
                    <a:lnTo>
                      <a:pt x="6" y="190"/>
                    </a:lnTo>
                    <a:lnTo>
                      <a:pt x="18" y="192"/>
                    </a:lnTo>
                    <a:lnTo>
                      <a:pt x="28" y="192"/>
                    </a:lnTo>
                    <a:lnTo>
                      <a:pt x="30" y="194"/>
                    </a:lnTo>
                    <a:lnTo>
                      <a:pt x="37" y="188"/>
                    </a:lnTo>
                    <a:lnTo>
                      <a:pt x="43" y="194"/>
                    </a:lnTo>
                    <a:lnTo>
                      <a:pt x="43" y="192"/>
                    </a:lnTo>
                    <a:lnTo>
                      <a:pt x="45" y="202"/>
                    </a:lnTo>
                    <a:lnTo>
                      <a:pt x="49" y="210"/>
                    </a:lnTo>
                    <a:lnTo>
                      <a:pt x="59" y="216"/>
                    </a:lnTo>
                    <a:lnTo>
                      <a:pt x="65" y="222"/>
                    </a:lnTo>
                    <a:lnTo>
                      <a:pt x="55" y="226"/>
                    </a:lnTo>
                    <a:lnTo>
                      <a:pt x="51" y="228"/>
                    </a:lnTo>
                    <a:lnTo>
                      <a:pt x="43" y="228"/>
                    </a:lnTo>
                    <a:lnTo>
                      <a:pt x="39" y="233"/>
                    </a:lnTo>
                    <a:lnTo>
                      <a:pt x="30" y="233"/>
                    </a:lnTo>
                    <a:lnTo>
                      <a:pt x="22" y="226"/>
                    </a:lnTo>
                    <a:lnTo>
                      <a:pt x="14" y="231"/>
                    </a:lnTo>
                    <a:lnTo>
                      <a:pt x="18" y="233"/>
                    </a:lnTo>
                    <a:lnTo>
                      <a:pt x="18" y="237"/>
                    </a:lnTo>
                    <a:lnTo>
                      <a:pt x="18" y="239"/>
                    </a:lnTo>
                    <a:lnTo>
                      <a:pt x="16" y="245"/>
                    </a:lnTo>
                    <a:lnTo>
                      <a:pt x="10" y="245"/>
                    </a:lnTo>
                    <a:lnTo>
                      <a:pt x="6" y="245"/>
                    </a:lnTo>
                    <a:lnTo>
                      <a:pt x="6" y="247"/>
                    </a:lnTo>
                    <a:lnTo>
                      <a:pt x="0" y="247"/>
                    </a:lnTo>
                    <a:lnTo>
                      <a:pt x="0" y="257"/>
                    </a:lnTo>
                    <a:lnTo>
                      <a:pt x="86" y="257"/>
                    </a:lnTo>
                    <a:lnTo>
                      <a:pt x="86" y="255"/>
                    </a:lnTo>
                    <a:lnTo>
                      <a:pt x="92" y="257"/>
                    </a:lnTo>
                    <a:lnTo>
                      <a:pt x="104" y="257"/>
                    </a:lnTo>
                    <a:lnTo>
                      <a:pt x="112" y="249"/>
                    </a:lnTo>
                    <a:lnTo>
                      <a:pt x="114" y="249"/>
                    </a:lnTo>
                    <a:lnTo>
                      <a:pt x="114" y="226"/>
                    </a:lnTo>
                    <a:lnTo>
                      <a:pt x="106" y="222"/>
                    </a:lnTo>
                    <a:lnTo>
                      <a:pt x="108" y="210"/>
                    </a:lnTo>
                    <a:lnTo>
                      <a:pt x="114" y="204"/>
                    </a:lnTo>
                    <a:lnTo>
                      <a:pt x="114" y="171"/>
                    </a:lnTo>
                    <a:lnTo>
                      <a:pt x="112" y="171"/>
                    </a:lnTo>
                    <a:lnTo>
                      <a:pt x="110" y="163"/>
                    </a:lnTo>
                    <a:lnTo>
                      <a:pt x="110" y="136"/>
                    </a:lnTo>
                    <a:lnTo>
                      <a:pt x="108" y="126"/>
                    </a:lnTo>
                    <a:lnTo>
                      <a:pt x="110" y="124"/>
                    </a:lnTo>
                    <a:lnTo>
                      <a:pt x="114" y="118"/>
                    </a:lnTo>
                    <a:lnTo>
                      <a:pt x="114" y="34"/>
                    </a:lnTo>
                    <a:lnTo>
                      <a:pt x="110" y="36"/>
                    </a:lnTo>
                    <a:lnTo>
                      <a:pt x="104" y="34"/>
                    </a:lnTo>
                    <a:lnTo>
                      <a:pt x="104" y="32"/>
                    </a:lnTo>
                    <a:lnTo>
                      <a:pt x="102" y="28"/>
                    </a:lnTo>
                    <a:lnTo>
                      <a:pt x="96" y="24"/>
                    </a:lnTo>
                    <a:lnTo>
                      <a:pt x="92" y="22"/>
                    </a:lnTo>
                    <a:lnTo>
                      <a:pt x="84" y="20"/>
                    </a:lnTo>
                    <a:lnTo>
                      <a:pt x="77" y="16"/>
                    </a:lnTo>
                    <a:lnTo>
                      <a:pt x="71" y="8"/>
                    </a:lnTo>
                    <a:lnTo>
                      <a:pt x="67" y="4"/>
                    </a:lnTo>
                    <a:lnTo>
                      <a:pt x="55" y="0"/>
                    </a:lnTo>
                    <a:lnTo>
                      <a:pt x="55"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6" name="Freeform 55"/>
              <p:cNvSpPr>
                <a:spLocks/>
              </p:cNvSpPr>
              <p:nvPr/>
            </p:nvSpPr>
            <p:spPr bwMode="auto">
              <a:xfrm>
                <a:off x="6484" y="2457"/>
                <a:ext cx="163" cy="304"/>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7" name="Freeform 56"/>
              <p:cNvSpPr>
                <a:spLocks/>
              </p:cNvSpPr>
              <p:nvPr/>
            </p:nvSpPr>
            <p:spPr bwMode="auto">
              <a:xfrm>
                <a:off x="6484" y="2457"/>
                <a:ext cx="163" cy="304"/>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8" name="Freeform 57"/>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9" name="Freeform 58"/>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0" name="Freeform 59"/>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1" name="Freeform 60"/>
              <p:cNvSpPr>
                <a:spLocks/>
              </p:cNvSpPr>
              <p:nvPr/>
            </p:nvSpPr>
            <p:spPr bwMode="auto">
              <a:xfrm>
                <a:off x="6345" y="2508"/>
                <a:ext cx="155" cy="198"/>
              </a:xfrm>
              <a:custGeom>
                <a:avLst/>
                <a:gdLst>
                  <a:gd name="T0" fmla="*/ 82 w 155"/>
                  <a:gd name="T1" fmla="*/ 16 h 198"/>
                  <a:gd name="T2" fmla="*/ 71 w 155"/>
                  <a:gd name="T3" fmla="*/ 14 h 198"/>
                  <a:gd name="T4" fmla="*/ 55 w 155"/>
                  <a:gd name="T5" fmla="*/ 14 h 198"/>
                  <a:gd name="T6" fmla="*/ 49 w 155"/>
                  <a:gd name="T7" fmla="*/ 14 h 198"/>
                  <a:gd name="T8" fmla="*/ 37 w 155"/>
                  <a:gd name="T9" fmla="*/ 53 h 198"/>
                  <a:gd name="T10" fmla="*/ 37 w 155"/>
                  <a:gd name="T11" fmla="*/ 67 h 198"/>
                  <a:gd name="T12" fmla="*/ 35 w 155"/>
                  <a:gd name="T13" fmla="*/ 61 h 198"/>
                  <a:gd name="T14" fmla="*/ 31 w 155"/>
                  <a:gd name="T15" fmla="*/ 61 h 198"/>
                  <a:gd name="T16" fmla="*/ 26 w 155"/>
                  <a:gd name="T17" fmla="*/ 71 h 198"/>
                  <a:gd name="T18" fmla="*/ 22 w 155"/>
                  <a:gd name="T19" fmla="*/ 81 h 198"/>
                  <a:gd name="T20" fmla="*/ 16 w 155"/>
                  <a:gd name="T21" fmla="*/ 90 h 198"/>
                  <a:gd name="T22" fmla="*/ 4 w 155"/>
                  <a:gd name="T23" fmla="*/ 94 h 198"/>
                  <a:gd name="T24" fmla="*/ 0 w 155"/>
                  <a:gd name="T25" fmla="*/ 96 h 198"/>
                  <a:gd name="T26" fmla="*/ 0 w 155"/>
                  <a:gd name="T27" fmla="*/ 104 h 198"/>
                  <a:gd name="T28" fmla="*/ 6 w 155"/>
                  <a:gd name="T29" fmla="*/ 112 h 198"/>
                  <a:gd name="T30" fmla="*/ 14 w 155"/>
                  <a:gd name="T31" fmla="*/ 130 h 198"/>
                  <a:gd name="T32" fmla="*/ 24 w 155"/>
                  <a:gd name="T33" fmla="*/ 159 h 198"/>
                  <a:gd name="T34" fmla="*/ 35 w 155"/>
                  <a:gd name="T35" fmla="*/ 182 h 198"/>
                  <a:gd name="T36" fmla="*/ 53 w 155"/>
                  <a:gd name="T37" fmla="*/ 186 h 198"/>
                  <a:gd name="T38" fmla="*/ 139 w 155"/>
                  <a:gd name="T39" fmla="*/ 196 h 198"/>
                  <a:gd name="T40" fmla="*/ 149 w 155"/>
                  <a:gd name="T41" fmla="*/ 194 h 198"/>
                  <a:gd name="T42" fmla="*/ 153 w 155"/>
                  <a:gd name="T43" fmla="*/ 180 h 198"/>
                  <a:gd name="T44" fmla="*/ 145 w 155"/>
                  <a:gd name="T45" fmla="*/ 139 h 198"/>
                  <a:gd name="T46" fmla="*/ 149 w 155"/>
                  <a:gd name="T47" fmla="*/ 116 h 198"/>
                  <a:gd name="T48" fmla="*/ 155 w 155"/>
                  <a:gd name="T49" fmla="*/ 104 h 198"/>
                  <a:gd name="T50" fmla="*/ 149 w 155"/>
                  <a:gd name="T51" fmla="*/ 77 h 198"/>
                  <a:gd name="T52" fmla="*/ 149 w 155"/>
                  <a:gd name="T53" fmla="*/ 67 h 198"/>
                  <a:gd name="T54" fmla="*/ 139 w 155"/>
                  <a:gd name="T55" fmla="*/ 59 h 198"/>
                  <a:gd name="T56" fmla="*/ 145 w 155"/>
                  <a:gd name="T57" fmla="*/ 59 h 198"/>
                  <a:gd name="T58" fmla="*/ 155 w 155"/>
                  <a:gd name="T59" fmla="*/ 63 h 198"/>
                  <a:gd name="T60" fmla="*/ 151 w 155"/>
                  <a:gd name="T61" fmla="*/ 49 h 198"/>
                  <a:gd name="T62" fmla="*/ 145 w 155"/>
                  <a:gd name="T63" fmla="*/ 53 h 198"/>
                  <a:gd name="T64" fmla="*/ 145 w 155"/>
                  <a:gd name="T65" fmla="*/ 47 h 198"/>
                  <a:gd name="T66" fmla="*/ 145 w 155"/>
                  <a:gd name="T67" fmla="*/ 36 h 198"/>
                  <a:gd name="T68" fmla="*/ 139 w 155"/>
                  <a:gd name="T69" fmla="*/ 41 h 198"/>
                  <a:gd name="T70" fmla="*/ 135 w 155"/>
                  <a:gd name="T71" fmla="*/ 32 h 198"/>
                  <a:gd name="T72" fmla="*/ 135 w 155"/>
                  <a:gd name="T73" fmla="*/ 45 h 198"/>
                  <a:gd name="T74" fmla="*/ 131 w 155"/>
                  <a:gd name="T75" fmla="*/ 55 h 198"/>
                  <a:gd name="T76" fmla="*/ 137 w 155"/>
                  <a:gd name="T77" fmla="*/ 65 h 198"/>
                  <a:gd name="T78" fmla="*/ 139 w 155"/>
                  <a:gd name="T79" fmla="*/ 67 h 198"/>
                  <a:gd name="T80" fmla="*/ 122 w 155"/>
                  <a:gd name="T81" fmla="*/ 71 h 198"/>
                  <a:gd name="T82" fmla="*/ 110 w 155"/>
                  <a:gd name="T83" fmla="*/ 77 h 198"/>
                  <a:gd name="T84" fmla="*/ 108 w 155"/>
                  <a:gd name="T85" fmla="*/ 88 h 198"/>
                  <a:gd name="T86" fmla="*/ 102 w 155"/>
                  <a:gd name="T87" fmla="*/ 98 h 198"/>
                  <a:gd name="T88" fmla="*/ 98 w 155"/>
                  <a:gd name="T89" fmla="*/ 92 h 198"/>
                  <a:gd name="T90" fmla="*/ 106 w 155"/>
                  <a:gd name="T91" fmla="*/ 69 h 198"/>
                  <a:gd name="T92" fmla="*/ 116 w 155"/>
                  <a:gd name="T93" fmla="*/ 51 h 198"/>
                  <a:gd name="T94" fmla="*/ 122 w 155"/>
                  <a:gd name="T95" fmla="*/ 41 h 198"/>
                  <a:gd name="T96" fmla="*/ 129 w 155"/>
                  <a:gd name="T97" fmla="*/ 22 h 198"/>
                  <a:gd name="T98" fmla="*/ 122 w 155"/>
                  <a:gd name="T99" fmla="*/ 12 h 198"/>
                  <a:gd name="T100" fmla="*/ 104 w 155"/>
                  <a:gd name="T101" fmla="*/ 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5" h="198">
                    <a:moveTo>
                      <a:pt x="94" y="4"/>
                    </a:moveTo>
                    <a:lnTo>
                      <a:pt x="90" y="10"/>
                    </a:lnTo>
                    <a:lnTo>
                      <a:pt x="82" y="16"/>
                    </a:lnTo>
                    <a:lnTo>
                      <a:pt x="82" y="16"/>
                    </a:lnTo>
                    <a:lnTo>
                      <a:pt x="75" y="16"/>
                    </a:lnTo>
                    <a:lnTo>
                      <a:pt x="71" y="14"/>
                    </a:lnTo>
                    <a:lnTo>
                      <a:pt x="67" y="12"/>
                    </a:lnTo>
                    <a:lnTo>
                      <a:pt x="57" y="10"/>
                    </a:lnTo>
                    <a:lnTo>
                      <a:pt x="55" y="14"/>
                    </a:lnTo>
                    <a:lnTo>
                      <a:pt x="53" y="16"/>
                    </a:lnTo>
                    <a:lnTo>
                      <a:pt x="51" y="14"/>
                    </a:lnTo>
                    <a:lnTo>
                      <a:pt x="49" y="14"/>
                    </a:lnTo>
                    <a:lnTo>
                      <a:pt x="47" y="16"/>
                    </a:lnTo>
                    <a:lnTo>
                      <a:pt x="37" y="49"/>
                    </a:lnTo>
                    <a:lnTo>
                      <a:pt x="37" y="53"/>
                    </a:lnTo>
                    <a:lnTo>
                      <a:pt x="37" y="59"/>
                    </a:lnTo>
                    <a:lnTo>
                      <a:pt x="37" y="63"/>
                    </a:lnTo>
                    <a:lnTo>
                      <a:pt x="37" y="67"/>
                    </a:lnTo>
                    <a:lnTo>
                      <a:pt x="35" y="67"/>
                    </a:lnTo>
                    <a:lnTo>
                      <a:pt x="33" y="65"/>
                    </a:lnTo>
                    <a:lnTo>
                      <a:pt x="35" y="61"/>
                    </a:lnTo>
                    <a:lnTo>
                      <a:pt x="35" y="59"/>
                    </a:lnTo>
                    <a:lnTo>
                      <a:pt x="33" y="57"/>
                    </a:lnTo>
                    <a:lnTo>
                      <a:pt x="31" y="61"/>
                    </a:lnTo>
                    <a:lnTo>
                      <a:pt x="31" y="63"/>
                    </a:lnTo>
                    <a:lnTo>
                      <a:pt x="31" y="69"/>
                    </a:lnTo>
                    <a:lnTo>
                      <a:pt x="26" y="71"/>
                    </a:lnTo>
                    <a:lnTo>
                      <a:pt x="24" y="75"/>
                    </a:lnTo>
                    <a:lnTo>
                      <a:pt x="22" y="77"/>
                    </a:lnTo>
                    <a:lnTo>
                      <a:pt x="22" y="81"/>
                    </a:lnTo>
                    <a:lnTo>
                      <a:pt x="22" y="88"/>
                    </a:lnTo>
                    <a:lnTo>
                      <a:pt x="20" y="90"/>
                    </a:lnTo>
                    <a:lnTo>
                      <a:pt x="16" y="90"/>
                    </a:lnTo>
                    <a:lnTo>
                      <a:pt x="12" y="92"/>
                    </a:lnTo>
                    <a:lnTo>
                      <a:pt x="10" y="94"/>
                    </a:lnTo>
                    <a:lnTo>
                      <a:pt x="4" y="94"/>
                    </a:lnTo>
                    <a:lnTo>
                      <a:pt x="2" y="94"/>
                    </a:lnTo>
                    <a:lnTo>
                      <a:pt x="0" y="94"/>
                    </a:lnTo>
                    <a:lnTo>
                      <a:pt x="0" y="96"/>
                    </a:lnTo>
                    <a:lnTo>
                      <a:pt x="0" y="98"/>
                    </a:lnTo>
                    <a:lnTo>
                      <a:pt x="0" y="100"/>
                    </a:lnTo>
                    <a:lnTo>
                      <a:pt x="0" y="104"/>
                    </a:lnTo>
                    <a:lnTo>
                      <a:pt x="2" y="106"/>
                    </a:lnTo>
                    <a:lnTo>
                      <a:pt x="2" y="108"/>
                    </a:lnTo>
                    <a:lnTo>
                      <a:pt x="6" y="112"/>
                    </a:lnTo>
                    <a:lnTo>
                      <a:pt x="4" y="112"/>
                    </a:lnTo>
                    <a:lnTo>
                      <a:pt x="12" y="122"/>
                    </a:lnTo>
                    <a:lnTo>
                      <a:pt x="14" y="130"/>
                    </a:lnTo>
                    <a:lnTo>
                      <a:pt x="20" y="143"/>
                    </a:lnTo>
                    <a:lnTo>
                      <a:pt x="22" y="151"/>
                    </a:lnTo>
                    <a:lnTo>
                      <a:pt x="24" y="159"/>
                    </a:lnTo>
                    <a:lnTo>
                      <a:pt x="31" y="163"/>
                    </a:lnTo>
                    <a:lnTo>
                      <a:pt x="33" y="173"/>
                    </a:lnTo>
                    <a:lnTo>
                      <a:pt x="35" y="182"/>
                    </a:lnTo>
                    <a:lnTo>
                      <a:pt x="49" y="184"/>
                    </a:lnTo>
                    <a:lnTo>
                      <a:pt x="51" y="186"/>
                    </a:lnTo>
                    <a:lnTo>
                      <a:pt x="53" y="186"/>
                    </a:lnTo>
                    <a:lnTo>
                      <a:pt x="55" y="198"/>
                    </a:lnTo>
                    <a:lnTo>
                      <a:pt x="139" y="198"/>
                    </a:lnTo>
                    <a:lnTo>
                      <a:pt x="139" y="196"/>
                    </a:lnTo>
                    <a:lnTo>
                      <a:pt x="145" y="196"/>
                    </a:lnTo>
                    <a:lnTo>
                      <a:pt x="145" y="194"/>
                    </a:lnTo>
                    <a:lnTo>
                      <a:pt x="149" y="194"/>
                    </a:lnTo>
                    <a:lnTo>
                      <a:pt x="155" y="194"/>
                    </a:lnTo>
                    <a:lnTo>
                      <a:pt x="155" y="180"/>
                    </a:lnTo>
                    <a:lnTo>
                      <a:pt x="153" y="180"/>
                    </a:lnTo>
                    <a:lnTo>
                      <a:pt x="155" y="177"/>
                    </a:lnTo>
                    <a:lnTo>
                      <a:pt x="155" y="141"/>
                    </a:lnTo>
                    <a:lnTo>
                      <a:pt x="145" y="139"/>
                    </a:lnTo>
                    <a:lnTo>
                      <a:pt x="145" y="137"/>
                    </a:lnTo>
                    <a:lnTo>
                      <a:pt x="145" y="133"/>
                    </a:lnTo>
                    <a:lnTo>
                      <a:pt x="149" y="116"/>
                    </a:lnTo>
                    <a:lnTo>
                      <a:pt x="149" y="106"/>
                    </a:lnTo>
                    <a:lnTo>
                      <a:pt x="151" y="108"/>
                    </a:lnTo>
                    <a:lnTo>
                      <a:pt x="155" y="104"/>
                    </a:lnTo>
                    <a:lnTo>
                      <a:pt x="155" y="75"/>
                    </a:lnTo>
                    <a:lnTo>
                      <a:pt x="153" y="77"/>
                    </a:lnTo>
                    <a:lnTo>
                      <a:pt x="149" y="77"/>
                    </a:lnTo>
                    <a:lnTo>
                      <a:pt x="149" y="75"/>
                    </a:lnTo>
                    <a:lnTo>
                      <a:pt x="151" y="71"/>
                    </a:lnTo>
                    <a:lnTo>
                      <a:pt x="149" y="67"/>
                    </a:lnTo>
                    <a:lnTo>
                      <a:pt x="149" y="65"/>
                    </a:lnTo>
                    <a:lnTo>
                      <a:pt x="145" y="61"/>
                    </a:lnTo>
                    <a:lnTo>
                      <a:pt x="139" y="59"/>
                    </a:lnTo>
                    <a:lnTo>
                      <a:pt x="139" y="57"/>
                    </a:lnTo>
                    <a:lnTo>
                      <a:pt x="143" y="55"/>
                    </a:lnTo>
                    <a:lnTo>
                      <a:pt x="145" y="59"/>
                    </a:lnTo>
                    <a:lnTo>
                      <a:pt x="149" y="57"/>
                    </a:lnTo>
                    <a:lnTo>
                      <a:pt x="151" y="59"/>
                    </a:lnTo>
                    <a:lnTo>
                      <a:pt x="155" y="63"/>
                    </a:lnTo>
                    <a:lnTo>
                      <a:pt x="155" y="51"/>
                    </a:lnTo>
                    <a:lnTo>
                      <a:pt x="153" y="51"/>
                    </a:lnTo>
                    <a:lnTo>
                      <a:pt x="151" y="49"/>
                    </a:lnTo>
                    <a:lnTo>
                      <a:pt x="149" y="49"/>
                    </a:lnTo>
                    <a:lnTo>
                      <a:pt x="147" y="51"/>
                    </a:lnTo>
                    <a:lnTo>
                      <a:pt x="145" y="53"/>
                    </a:lnTo>
                    <a:lnTo>
                      <a:pt x="141" y="51"/>
                    </a:lnTo>
                    <a:lnTo>
                      <a:pt x="143" y="47"/>
                    </a:lnTo>
                    <a:lnTo>
                      <a:pt x="145" y="47"/>
                    </a:lnTo>
                    <a:lnTo>
                      <a:pt x="145" y="43"/>
                    </a:lnTo>
                    <a:lnTo>
                      <a:pt x="145" y="38"/>
                    </a:lnTo>
                    <a:lnTo>
                      <a:pt x="145" y="36"/>
                    </a:lnTo>
                    <a:lnTo>
                      <a:pt x="143" y="38"/>
                    </a:lnTo>
                    <a:lnTo>
                      <a:pt x="141" y="38"/>
                    </a:lnTo>
                    <a:lnTo>
                      <a:pt x="139" y="41"/>
                    </a:lnTo>
                    <a:lnTo>
                      <a:pt x="137" y="38"/>
                    </a:lnTo>
                    <a:lnTo>
                      <a:pt x="137" y="36"/>
                    </a:lnTo>
                    <a:lnTo>
                      <a:pt x="135" y="32"/>
                    </a:lnTo>
                    <a:lnTo>
                      <a:pt x="135" y="34"/>
                    </a:lnTo>
                    <a:lnTo>
                      <a:pt x="135" y="41"/>
                    </a:lnTo>
                    <a:lnTo>
                      <a:pt x="135" y="45"/>
                    </a:lnTo>
                    <a:lnTo>
                      <a:pt x="133" y="49"/>
                    </a:lnTo>
                    <a:lnTo>
                      <a:pt x="129" y="51"/>
                    </a:lnTo>
                    <a:lnTo>
                      <a:pt x="131" y="55"/>
                    </a:lnTo>
                    <a:lnTo>
                      <a:pt x="135" y="55"/>
                    </a:lnTo>
                    <a:lnTo>
                      <a:pt x="135" y="57"/>
                    </a:lnTo>
                    <a:lnTo>
                      <a:pt x="137" y="65"/>
                    </a:lnTo>
                    <a:lnTo>
                      <a:pt x="139" y="65"/>
                    </a:lnTo>
                    <a:lnTo>
                      <a:pt x="141" y="67"/>
                    </a:lnTo>
                    <a:lnTo>
                      <a:pt x="139" y="67"/>
                    </a:lnTo>
                    <a:lnTo>
                      <a:pt x="137" y="71"/>
                    </a:lnTo>
                    <a:lnTo>
                      <a:pt x="129" y="69"/>
                    </a:lnTo>
                    <a:lnTo>
                      <a:pt x="122" y="71"/>
                    </a:lnTo>
                    <a:lnTo>
                      <a:pt x="116" y="71"/>
                    </a:lnTo>
                    <a:lnTo>
                      <a:pt x="112" y="73"/>
                    </a:lnTo>
                    <a:lnTo>
                      <a:pt x="110" y="77"/>
                    </a:lnTo>
                    <a:lnTo>
                      <a:pt x="112" y="83"/>
                    </a:lnTo>
                    <a:lnTo>
                      <a:pt x="112" y="85"/>
                    </a:lnTo>
                    <a:lnTo>
                      <a:pt x="108" y="88"/>
                    </a:lnTo>
                    <a:lnTo>
                      <a:pt x="106" y="90"/>
                    </a:lnTo>
                    <a:lnTo>
                      <a:pt x="102" y="96"/>
                    </a:lnTo>
                    <a:lnTo>
                      <a:pt x="102" y="98"/>
                    </a:lnTo>
                    <a:lnTo>
                      <a:pt x="100" y="98"/>
                    </a:lnTo>
                    <a:lnTo>
                      <a:pt x="98" y="96"/>
                    </a:lnTo>
                    <a:lnTo>
                      <a:pt x="98" y="92"/>
                    </a:lnTo>
                    <a:lnTo>
                      <a:pt x="98" y="85"/>
                    </a:lnTo>
                    <a:lnTo>
                      <a:pt x="102" y="77"/>
                    </a:lnTo>
                    <a:lnTo>
                      <a:pt x="106" y="69"/>
                    </a:lnTo>
                    <a:lnTo>
                      <a:pt x="112" y="61"/>
                    </a:lnTo>
                    <a:lnTo>
                      <a:pt x="112" y="53"/>
                    </a:lnTo>
                    <a:lnTo>
                      <a:pt x="116" y="51"/>
                    </a:lnTo>
                    <a:lnTo>
                      <a:pt x="118" y="53"/>
                    </a:lnTo>
                    <a:lnTo>
                      <a:pt x="120" y="47"/>
                    </a:lnTo>
                    <a:lnTo>
                      <a:pt x="122" y="41"/>
                    </a:lnTo>
                    <a:lnTo>
                      <a:pt x="127" y="32"/>
                    </a:lnTo>
                    <a:lnTo>
                      <a:pt x="129" y="24"/>
                    </a:lnTo>
                    <a:lnTo>
                      <a:pt x="129" y="22"/>
                    </a:lnTo>
                    <a:lnTo>
                      <a:pt x="127" y="16"/>
                    </a:lnTo>
                    <a:lnTo>
                      <a:pt x="127" y="12"/>
                    </a:lnTo>
                    <a:lnTo>
                      <a:pt x="122" y="12"/>
                    </a:lnTo>
                    <a:lnTo>
                      <a:pt x="116" y="10"/>
                    </a:lnTo>
                    <a:lnTo>
                      <a:pt x="110" y="6"/>
                    </a:lnTo>
                    <a:lnTo>
                      <a:pt x="104" y="4"/>
                    </a:lnTo>
                    <a:lnTo>
                      <a:pt x="94" y="0"/>
                    </a:lnTo>
                    <a:lnTo>
                      <a:pt x="94"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2" name="Freeform 61"/>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3" name="Freeform 62"/>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4" name="Freeform 63"/>
              <p:cNvSpPr>
                <a:spLocks/>
              </p:cNvSpPr>
              <p:nvPr/>
            </p:nvSpPr>
            <p:spPr bwMode="auto">
              <a:xfrm>
                <a:off x="6557" y="2706"/>
                <a:ext cx="98" cy="61"/>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5" name="Freeform 64"/>
              <p:cNvSpPr>
                <a:spLocks/>
              </p:cNvSpPr>
              <p:nvPr/>
            </p:nvSpPr>
            <p:spPr bwMode="auto">
              <a:xfrm>
                <a:off x="6566" y="2706"/>
                <a:ext cx="40" cy="14"/>
              </a:xfrm>
              <a:custGeom>
                <a:avLst/>
                <a:gdLst>
                  <a:gd name="T0" fmla="*/ 20 w 40"/>
                  <a:gd name="T1" fmla="*/ 10 h 14"/>
                  <a:gd name="T2" fmla="*/ 16 w 40"/>
                  <a:gd name="T3" fmla="*/ 10 h 14"/>
                  <a:gd name="T4" fmla="*/ 4 w 40"/>
                  <a:gd name="T5" fmla="*/ 6 h 14"/>
                  <a:gd name="T6" fmla="*/ 0 w 40"/>
                  <a:gd name="T7" fmla="*/ 12 h 14"/>
                  <a:gd name="T8" fmla="*/ 0 w 40"/>
                  <a:gd name="T9" fmla="*/ 14 h 14"/>
                  <a:gd name="T10" fmla="*/ 40 w 40"/>
                  <a:gd name="T11" fmla="*/ 14 h 14"/>
                  <a:gd name="T12" fmla="*/ 40 w 40"/>
                  <a:gd name="T13" fmla="*/ 6 h 14"/>
                  <a:gd name="T14" fmla="*/ 36 w 40"/>
                  <a:gd name="T15" fmla="*/ 6 h 14"/>
                  <a:gd name="T16" fmla="*/ 34 w 40"/>
                  <a:gd name="T17" fmla="*/ 2 h 14"/>
                  <a:gd name="T18" fmla="*/ 30 w 40"/>
                  <a:gd name="T19" fmla="*/ 0 h 14"/>
                  <a:gd name="T20" fmla="*/ 20 w 40"/>
                  <a:gd name="T2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4">
                    <a:moveTo>
                      <a:pt x="20" y="10"/>
                    </a:moveTo>
                    <a:lnTo>
                      <a:pt x="16" y="10"/>
                    </a:lnTo>
                    <a:lnTo>
                      <a:pt x="4" y="6"/>
                    </a:lnTo>
                    <a:lnTo>
                      <a:pt x="0" y="12"/>
                    </a:lnTo>
                    <a:lnTo>
                      <a:pt x="0" y="14"/>
                    </a:lnTo>
                    <a:lnTo>
                      <a:pt x="40" y="14"/>
                    </a:lnTo>
                    <a:lnTo>
                      <a:pt x="40" y="6"/>
                    </a:lnTo>
                    <a:lnTo>
                      <a:pt x="36" y="6"/>
                    </a:lnTo>
                    <a:lnTo>
                      <a:pt x="34" y="2"/>
                    </a:lnTo>
                    <a:lnTo>
                      <a:pt x="30" y="0"/>
                    </a:lnTo>
                    <a:lnTo>
                      <a:pt x="2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6" name="Freeform 65"/>
              <p:cNvSpPr>
                <a:spLocks/>
              </p:cNvSpPr>
              <p:nvPr/>
            </p:nvSpPr>
            <p:spPr bwMode="auto">
              <a:xfrm>
                <a:off x="6557" y="2706"/>
                <a:ext cx="98" cy="61"/>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7" name="Freeform 66"/>
              <p:cNvSpPr>
                <a:spLocks/>
              </p:cNvSpPr>
              <p:nvPr/>
            </p:nvSpPr>
            <p:spPr bwMode="auto">
              <a:xfrm>
                <a:off x="6557" y="2706"/>
                <a:ext cx="98" cy="61"/>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8" name="Freeform 67"/>
              <p:cNvSpPr>
                <a:spLocks/>
              </p:cNvSpPr>
              <p:nvPr/>
            </p:nvSpPr>
            <p:spPr bwMode="auto">
              <a:xfrm>
                <a:off x="6639" y="3274"/>
                <a:ext cx="37" cy="33"/>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9" name="Freeform 68"/>
              <p:cNvSpPr>
                <a:spLocks/>
              </p:cNvSpPr>
              <p:nvPr/>
            </p:nvSpPr>
            <p:spPr bwMode="auto">
              <a:xfrm>
                <a:off x="6639" y="3274"/>
                <a:ext cx="37" cy="33"/>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0" name="Freeform 69"/>
              <p:cNvSpPr>
                <a:spLocks/>
              </p:cNvSpPr>
              <p:nvPr/>
            </p:nvSpPr>
            <p:spPr bwMode="auto">
              <a:xfrm>
                <a:off x="6639" y="3274"/>
                <a:ext cx="37" cy="33"/>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1" name="Freeform 70"/>
              <p:cNvSpPr>
                <a:spLocks/>
              </p:cNvSpPr>
              <p:nvPr/>
            </p:nvSpPr>
            <p:spPr bwMode="auto">
              <a:xfrm>
                <a:off x="6286" y="3154"/>
                <a:ext cx="40" cy="41"/>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2" name="Rectangle 71"/>
              <p:cNvSpPr>
                <a:spLocks noChangeArrowheads="1"/>
              </p:cNvSpPr>
              <p:nvPr/>
            </p:nvSpPr>
            <p:spPr bwMode="auto">
              <a:xfrm>
                <a:off x="6243" y="3099"/>
                <a:ext cx="41" cy="40"/>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3" name="Freeform 72"/>
              <p:cNvSpPr>
                <a:spLocks/>
              </p:cNvSpPr>
              <p:nvPr/>
            </p:nvSpPr>
            <p:spPr bwMode="auto">
              <a:xfrm>
                <a:off x="6286" y="3154"/>
                <a:ext cx="40" cy="41"/>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4" name="Freeform 73"/>
              <p:cNvSpPr>
                <a:spLocks/>
              </p:cNvSpPr>
              <p:nvPr/>
            </p:nvSpPr>
            <p:spPr bwMode="auto">
              <a:xfrm>
                <a:off x="6286" y="3154"/>
                <a:ext cx="40" cy="41"/>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5" name="Freeform 74"/>
              <p:cNvSpPr>
                <a:spLocks/>
              </p:cNvSpPr>
              <p:nvPr/>
            </p:nvSpPr>
            <p:spPr bwMode="auto">
              <a:xfrm>
                <a:off x="6329" y="3191"/>
                <a:ext cx="10" cy="22"/>
              </a:xfrm>
              <a:custGeom>
                <a:avLst/>
                <a:gdLst>
                  <a:gd name="T0" fmla="*/ 4 w 10"/>
                  <a:gd name="T1" fmla="*/ 6 h 22"/>
                  <a:gd name="T2" fmla="*/ 2 w 10"/>
                  <a:gd name="T3" fmla="*/ 8 h 22"/>
                  <a:gd name="T4" fmla="*/ 0 w 10"/>
                  <a:gd name="T5" fmla="*/ 8 h 22"/>
                  <a:gd name="T6" fmla="*/ 2 w 10"/>
                  <a:gd name="T7" fmla="*/ 20 h 22"/>
                  <a:gd name="T8" fmla="*/ 2 w 10"/>
                  <a:gd name="T9" fmla="*/ 22 h 22"/>
                  <a:gd name="T10" fmla="*/ 6 w 10"/>
                  <a:gd name="T11" fmla="*/ 20 h 22"/>
                  <a:gd name="T12" fmla="*/ 10 w 10"/>
                  <a:gd name="T13" fmla="*/ 6 h 22"/>
                  <a:gd name="T14" fmla="*/ 8 w 10"/>
                  <a:gd name="T15" fmla="*/ 4 h 22"/>
                  <a:gd name="T16" fmla="*/ 8 w 10"/>
                  <a:gd name="T17" fmla="*/ 0 h 22"/>
                  <a:gd name="T18" fmla="*/ 6 w 10"/>
                  <a:gd name="T19" fmla="*/ 0 h 22"/>
                  <a:gd name="T20" fmla="*/ 4 w 10"/>
                  <a:gd name="T2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4" y="6"/>
                    </a:moveTo>
                    <a:lnTo>
                      <a:pt x="2" y="8"/>
                    </a:lnTo>
                    <a:lnTo>
                      <a:pt x="0" y="8"/>
                    </a:lnTo>
                    <a:lnTo>
                      <a:pt x="2" y="20"/>
                    </a:lnTo>
                    <a:lnTo>
                      <a:pt x="2" y="22"/>
                    </a:lnTo>
                    <a:lnTo>
                      <a:pt x="6" y="20"/>
                    </a:lnTo>
                    <a:lnTo>
                      <a:pt x="10" y="6"/>
                    </a:lnTo>
                    <a:lnTo>
                      <a:pt x="8" y="4"/>
                    </a:lnTo>
                    <a:lnTo>
                      <a:pt x="8" y="0"/>
                    </a:lnTo>
                    <a:lnTo>
                      <a:pt x="6" y="0"/>
                    </a:lnTo>
                    <a:lnTo>
                      <a:pt x="4"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6" name="Freeform 75"/>
              <p:cNvSpPr>
                <a:spLocks/>
              </p:cNvSpPr>
              <p:nvPr/>
            </p:nvSpPr>
            <p:spPr bwMode="auto">
              <a:xfrm>
                <a:off x="6329" y="3191"/>
                <a:ext cx="10" cy="22"/>
              </a:xfrm>
              <a:custGeom>
                <a:avLst/>
                <a:gdLst>
                  <a:gd name="T0" fmla="*/ 0 w 10"/>
                  <a:gd name="T1" fmla="*/ 8 h 22"/>
                  <a:gd name="T2" fmla="*/ 2 w 10"/>
                  <a:gd name="T3" fmla="*/ 8 h 22"/>
                  <a:gd name="T4" fmla="*/ 4 w 10"/>
                  <a:gd name="T5" fmla="*/ 6 h 22"/>
                  <a:gd name="T6" fmla="*/ 6 w 10"/>
                  <a:gd name="T7" fmla="*/ 0 h 22"/>
                  <a:gd name="T8" fmla="*/ 8 w 10"/>
                  <a:gd name="T9" fmla="*/ 0 h 22"/>
                  <a:gd name="T10" fmla="*/ 8 w 10"/>
                  <a:gd name="T11" fmla="*/ 4 h 22"/>
                  <a:gd name="T12" fmla="*/ 10 w 10"/>
                  <a:gd name="T13" fmla="*/ 6 h 22"/>
                  <a:gd name="T14" fmla="*/ 6 w 10"/>
                  <a:gd name="T15" fmla="*/ 20 h 22"/>
                  <a:gd name="T16" fmla="*/ 2 w 10"/>
                  <a:gd name="T17" fmla="*/ 22 h 22"/>
                  <a:gd name="T18" fmla="*/ 2 w 10"/>
                  <a:gd name="T19" fmla="*/ 20 h 22"/>
                  <a:gd name="T20" fmla="*/ 0 w 10"/>
                  <a:gd name="T21"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0" y="8"/>
                    </a:moveTo>
                    <a:lnTo>
                      <a:pt x="2" y="8"/>
                    </a:lnTo>
                    <a:lnTo>
                      <a:pt x="4" y="6"/>
                    </a:lnTo>
                    <a:lnTo>
                      <a:pt x="6" y="0"/>
                    </a:lnTo>
                    <a:lnTo>
                      <a:pt x="8" y="0"/>
                    </a:lnTo>
                    <a:lnTo>
                      <a:pt x="8" y="4"/>
                    </a:lnTo>
                    <a:lnTo>
                      <a:pt x="10" y="6"/>
                    </a:lnTo>
                    <a:lnTo>
                      <a:pt x="6" y="20"/>
                    </a:lnTo>
                    <a:lnTo>
                      <a:pt x="2" y="22"/>
                    </a:lnTo>
                    <a:lnTo>
                      <a:pt x="2" y="20"/>
                    </a:lnTo>
                    <a:lnTo>
                      <a:pt x="0" y="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7" name="Freeform 76"/>
              <p:cNvSpPr>
                <a:spLocks/>
              </p:cNvSpPr>
              <p:nvPr/>
            </p:nvSpPr>
            <p:spPr bwMode="auto">
              <a:xfrm>
                <a:off x="6329" y="3191"/>
                <a:ext cx="10" cy="22"/>
              </a:xfrm>
              <a:custGeom>
                <a:avLst/>
                <a:gdLst>
                  <a:gd name="T0" fmla="*/ 4 w 10"/>
                  <a:gd name="T1" fmla="*/ 6 h 22"/>
                  <a:gd name="T2" fmla="*/ 2 w 10"/>
                  <a:gd name="T3" fmla="*/ 8 h 22"/>
                  <a:gd name="T4" fmla="*/ 0 w 10"/>
                  <a:gd name="T5" fmla="*/ 8 h 22"/>
                  <a:gd name="T6" fmla="*/ 2 w 10"/>
                  <a:gd name="T7" fmla="*/ 20 h 22"/>
                  <a:gd name="T8" fmla="*/ 2 w 10"/>
                  <a:gd name="T9" fmla="*/ 22 h 22"/>
                  <a:gd name="T10" fmla="*/ 6 w 10"/>
                  <a:gd name="T11" fmla="*/ 20 h 22"/>
                  <a:gd name="T12" fmla="*/ 10 w 10"/>
                  <a:gd name="T13" fmla="*/ 6 h 22"/>
                  <a:gd name="T14" fmla="*/ 8 w 10"/>
                  <a:gd name="T15" fmla="*/ 4 h 22"/>
                  <a:gd name="T16" fmla="*/ 8 w 10"/>
                  <a:gd name="T17" fmla="*/ 0 h 22"/>
                  <a:gd name="T18" fmla="*/ 6 w 10"/>
                  <a:gd name="T19" fmla="*/ 0 h 22"/>
                  <a:gd name="T20" fmla="*/ 4 w 10"/>
                  <a:gd name="T2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4" y="6"/>
                    </a:moveTo>
                    <a:lnTo>
                      <a:pt x="2" y="8"/>
                    </a:lnTo>
                    <a:lnTo>
                      <a:pt x="0" y="8"/>
                    </a:lnTo>
                    <a:lnTo>
                      <a:pt x="2" y="20"/>
                    </a:lnTo>
                    <a:lnTo>
                      <a:pt x="2" y="22"/>
                    </a:lnTo>
                    <a:lnTo>
                      <a:pt x="6" y="20"/>
                    </a:lnTo>
                    <a:lnTo>
                      <a:pt x="10" y="6"/>
                    </a:lnTo>
                    <a:lnTo>
                      <a:pt x="8" y="4"/>
                    </a:lnTo>
                    <a:lnTo>
                      <a:pt x="8" y="0"/>
                    </a:lnTo>
                    <a:lnTo>
                      <a:pt x="6" y="0"/>
                    </a:lnTo>
                    <a:lnTo>
                      <a:pt x="4"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8" name="Freeform 77"/>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9" name="Freeform 78"/>
              <p:cNvSpPr>
                <a:spLocks/>
              </p:cNvSpPr>
              <p:nvPr/>
            </p:nvSpPr>
            <p:spPr bwMode="auto">
              <a:xfrm>
                <a:off x="6657" y="2475"/>
                <a:ext cx="52" cy="22"/>
              </a:xfrm>
              <a:custGeom>
                <a:avLst/>
                <a:gdLst>
                  <a:gd name="T0" fmla="*/ 21 w 52"/>
                  <a:gd name="T1" fmla="*/ 4 h 22"/>
                  <a:gd name="T2" fmla="*/ 17 w 52"/>
                  <a:gd name="T3" fmla="*/ 6 h 22"/>
                  <a:gd name="T4" fmla="*/ 13 w 52"/>
                  <a:gd name="T5" fmla="*/ 6 h 22"/>
                  <a:gd name="T6" fmla="*/ 5 w 52"/>
                  <a:gd name="T7" fmla="*/ 4 h 22"/>
                  <a:gd name="T8" fmla="*/ 3 w 52"/>
                  <a:gd name="T9" fmla="*/ 12 h 22"/>
                  <a:gd name="T10" fmla="*/ 0 w 52"/>
                  <a:gd name="T11" fmla="*/ 16 h 22"/>
                  <a:gd name="T12" fmla="*/ 3 w 52"/>
                  <a:gd name="T13" fmla="*/ 18 h 22"/>
                  <a:gd name="T14" fmla="*/ 0 w 52"/>
                  <a:gd name="T15" fmla="*/ 18 h 22"/>
                  <a:gd name="T16" fmla="*/ 3 w 52"/>
                  <a:gd name="T17" fmla="*/ 18 h 22"/>
                  <a:gd name="T18" fmla="*/ 13 w 52"/>
                  <a:gd name="T19" fmla="*/ 16 h 22"/>
                  <a:gd name="T20" fmla="*/ 15 w 52"/>
                  <a:gd name="T21" fmla="*/ 14 h 22"/>
                  <a:gd name="T22" fmla="*/ 27 w 52"/>
                  <a:gd name="T23" fmla="*/ 14 h 22"/>
                  <a:gd name="T24" fmla="*/ 29 w 52"/>
                  <a:gd name="T25" fmla="*/ 14 h 22"/>
                  <a:gd name="T26" fmla="*/ 29 w 52"/>
                  <a:gd name="T27" fmla="*/ 16 h 22"/>
                  <a:gd name="T28" fmla="*/ 31 w 52"/>
                  <a:gd name="T29" fmla="*/ 18 h 22"/>
                  <a:gd name="T30" fmla="*/ 33 w 52"/>
                  <a:gd name="T31" fmla="*/ 20 h 22"/>
                  <a:gd name="T32" fmla="*/ 33 w 52"/>
                  <a:gd name="T33" fmla="*/ 22 h 22"/>
                  <a:gd name="T34" fmla="*/ 52 w 52"/>
                  <a:gd name="T35" fmla="*/ 22 h 22"/>
                  <a:gd name="T36" fmla="*/ 52 w 52"/>
                  <a:gd name="T37" fmla="*/ 6 h 22"/>
                  <a:gd name="T38" fmla="*/ 50 w 52"/>
                  <a:gd name="T39" fmla="*/ 6 h 22"/>
                  <a:gd name="T40" fmla="*/ 47 w 52"/>
                  <a:gd name="T41" fmla="*/ 6 h 22"/>
                  <a:gd name="T42" fmla="*/ 45 w 52"/>
                  <a:gd name="T43" fmla="*/ 6 h 22"/>
                  <a:gd name="T44" fmla="*/ 43 w 52"/>
                  <a:gd name="T45" fmla="*/ 4 h 22"/>
                  <a:gd name="T46" fmla="*/ 43 w 52"/>
                  <a:gd name="T47" fmla="*/ 4 h 22"/>
                  <a:gd name="T48" fmla="*/ 41 w 52"/>
                  <a:gd name="T49" fmla="*/ 2 h 22"/>
                  <a:gd name="T50" fmla="*/ 37 w 52"/>
                  <a:gd name="T51" fmla="*/ 4 h 22"/>
                  <a:gd name="T52" fmla="*/ 33 w 52"/>
                  <a:gd name="T53" fmla="*/ 2 h 22"/>
                  <a:gd name="T54" fmla="*/ 29 w 52"/>
                  <a:gd name="T55" fmla="*/ 2 h 22"/>
                  <a:gd name="T56" fmla="*/ 25 w 52"/>
                  <a:gd name="T57" fmla="*/ 0 h 22"/>
                  <a:gd name="T58" fmla="*/ 21 w 52"/>
                  <a:gd name="T59" fmla="*/ 0 h 22"/>
                  <a:gd name="T60" fmla="*/ 21 w 52"/>
                  <a:gd name="T6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 h="22">
                    <a:moveTo>
                      <a:pt x="21" y="4"/>
                    </a:move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2"/>
                    </a:lnTo>
                    <a:lnTo>
                      <a:pt x="52" y="22"/>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lnTo>
                      <a:pt x="21"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0" name="Freeform 79"/>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1" name="Freeform 80"/>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2" name="Freeform 81"/>
              <p:cNvSpPr>
                <a:spLocks/>
              </p:cNvSpPr>
              <p:nvPr/>
            </p:nvSpPr>
            <p:spPr bwMode="auto">
              <a:xfrm>
                <a:off x="6749" y="2409"/>
                <a:ext cx="119" cy="62"/>
              </a:xfrm>
              <a:custGeom>
                <a:avLst/>
                <a:gdLst>
                  <a:gd name="T0" fmla="*/ 0 w 119"/>
                  <a:gd name="T1" fmla="*/ 37 h 62"/>
                  <a:gd name="T2" fmla="*/ 0 w 119"/>
                  <a:gd name="T3" fmla="*/ 48 h 62"/>
                  <a:gd name="T4" fmla="*/ 5 w 119"/>
                  <a:gd name="T5" fmla="*/ 48 h 62"/>
                  <a:gd name="T6" fmla="*/ 13 w 119"/>
                  <a:gd name="T7" fmla="*/ 45 h 62"/>
                  <a:gd name="T8" fmla="*/ 17 w 119"/>
                  <a:gd name="T9" fmla="*/ 45 h 62"/>
                  <a:gd name="T10" fmla="*/ 19 w 119"/>
                  <a:gd name="T11" fmla="*/ 45 h 62"/>
                  <a:gd name="T12" fmla="*/ 27 w 119"/>
                  <a:gd name="T13" fmla="*/ 48 h 62"/>
                  <a:gd name="T14" fmla="*/ 31 w 119"/>
                  <a:gd name="T15" fmla="*/ 50 h 62"/>
                  <a:gd name="T16" fmla="*/ 39 w 119"/>
                  <a:gd name="T17" fmla="*/ 48 h 62"/>
                  <a:gd name="T18" fmla="*/ 43 w 119"/>
                  <a:gd name="T19" fmla="*/ 45 h 62"/>
                  <a:gd name="T20" fmla="*/ 49 w 119"/>
                  <a:gd name="T21" fmla="*/ 50 h 62"/>
                  <a:gd name="T22" fmla="*/ 47 w 119"/>
                  <a:gd name="T23" fmla="*/ 50 h 62"/>
                  <a:gd name="T24" fmla="*/ 45 w 119"/>
                  <a:gd name="T25" fmla="*/ 52 h 62"/>
                  <a:gd name="T26" fmla="*/ 43 w 119"/>
                  <a:gd name="T27" fmla="*/ 58 h 62"/>
                  <a:gd name="T28" fmla="*/ 47 w 119"/>
                  <a:gd name="T29" fmla="*/ 62 h 62"/>
                  <a:gd name="T30" fmla="*/ 56 w 119"/>
                  <a:gd name="T31" fmla="*/ 62 h 62"/>
                  <a:gd name="T32" fmla="*/ 62 w 119"/>
                  <a:gd name="T33" fmla="*/ 58 h 62"/>
                  <a:gd name="T34" fmla="*/ 64 w 119"/>
                  <a:gd name="T35" fmla="*/ 58 h 62"/>
                  <a:gd name="T36" fmla="*/ 70 w 119"/>
                  <a:gd name="T37" fmla="*/ 56 h 62"/>
                  <a:gd name="T38" fmla="*/ 72 w 119"/>
                  <a:gd name="T39" fmla="*/ 52 h 62"/>
                  <a:gd name="T40" fmla="*/ 80 w 119"/>
                  <a:gd name="T41" fmla="*/ 45 h 62"/>
                  <a:gd name="T42" fmla="*/ 84 w 119"/>
                  <a:gd name="T43" fmla="*/ 45 h 62"/>
                  <a:gd name="T44" fmla="*/ 90 w 119"/>
                  <a:gd name="T45" fmla="*/ 48 h 62"/>
                  <a:gd name="T46" fmla="*/ 94 w 119"/>
                  <a:gd name="T47" fmla="*/ 48 h 62"/>
                  <a:gd name="T48" fmla="*/ 111 w 119"/>
                  <a:gd name="T49" fmla="*/ 37 h 62"/>
                  <a:gd name="T50" fmla="*/ 117 w 119"/>
                  <a:gd name="T51" fmla="*/ 37 h 62"/>
                  <a:gd name="T52" fmla="*/ 117 w 119"/>
                  <a:gd name="T53" fmla="*/ 31 h 62"/>
                  <a:gd name="T54" fmla="*/ 119 w 119"/>
                  <a:gd name="T55" fmla="*/ 19 h 62"/>
                  <a:gd name="T56" fmla="*/ 115 w 119"/>
                  <a:gd name="T57" fmla="*/ 7 h 62"/>
                  <a:gd name="T58" fmla="*/ 109 w 119"/>
                  <a:gd name="T59" fmla="*/ 0 h 62"/>
                  <a:gd name="T60" fmla="*/ 107 w 119"/>
                  <a:gd name="T61" fmla="*/ 3 h 62"/>
                  <a:gd name="T62" fmla="*/ 96 w 119"/>
                  <a:gd name="T63" fmla="*/ 3 h 62"/>
                  <a:gd name="T64" fmla="*/ 92 w 119"/>
                  <a:gd name="T65" fmla="*/ 7 h 62"/>
                  <a:gd name="T66" fmla="*/ 86 w 119"/>
                  <a:gd name="T67" fmla="*/ 7 h 62"/>
                  <a:gd name="T68" fmla="*/ 78 w 119"/>
                  <a:gd name="T69" fmla="*/ 13 h 62"/>
                  <a:gd name="T70" fmla="*/ 72 w 119"/>
                  <a:gd name="T71" fmla="*/ 13 h 62"/>
                  <a:gd name="T72" fmla="*/ 68 w 119"/>
                  <a:gd name="T73" fmla="*/ 11 h 62"/>
                  <a:gd name="T74" fmla="*/ 66 w 119"/>
                  <a:gd name="T75" fmla="*/ 13 h 62"/>
                  <a:gd name="T76" fmla="*/ 49 w 119"/>
                  <a:gd name="T77" fmla="*/ 17 h 62"/>
                  <a:gd name="T78" fmla="*/ 47 w 119"/>
                  <a:gd name="T79" fmla="*/ 19 h 62"/>
                  <a:gd name="T80" fmla="*/ 45 w 119"/>
                  <a:gd name="T81" fmla="*/ 17 h 62"/>
                  <a:gd name="T82" fmla="*/ 43 w 119"/>
                  <a:gd name="T83" fmla="*/ 19 h 62"/>
                  <a:gd name="T84" fmla="*/ 41 w 119"/>
                  <a:gd name="T85" fmla="*/ 19 h 62"/>
                  <a:gd name="T86" fmla="*/ 39 w 119"/>
                  <a:gd name="T87" fmla="*/ 21 h 62"/>
                  <a:gd name="T88" fmla="*/ 37 w 119"/>
                  <a:gd name="T89" fmla="*/ 17 h 62"/>
                  <a:gd name="T90" fmla="*/ 31 w 119"/>
                  <a:gd name="T91" fmla="*/ 17 h 62"/>
                  <a:gd name="T92" fmla="*/ 29 w 119"/>
                  <a:gd name="T93" fmla="*/ 17 h 62"/>
                  <a:gd name="T94" fmla="*/ 25 w 119"/>
                  <a:gd name="T95" fmla="*/ 19 h 62"/>
                  <a:gd name="T96" fmla="*/ 21 w 119"/>
                  <a:gd name="T97" fmla="*/ 19 h 62"/>
                  <a:gd name="T98" fmla="*/ 17 w 119"/>
                  <a:gd name="T99" fmla="*/ 19 h 62"/>
                  <a:gd name="T100" fmla="*/ 21 w 119"/>
                  <a:gd name="T101" fmla="*/ 27 h 62"/>
                  <a:gd name="T102" fmla="*/ 17 w 119"/>
                  <a:gd name="T103" fmla="*/ 33 h 62"/>
                  <a:gd name="T104" fmla="*/ 0 w 119"/>
                  <a:gd name="T105" fmla="*/ 3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 h="62">
                    <a:moveTo>
                      <a:pt x="0" y="37"/>
                    </a:moveTo>
                    <a:lnTo>
                      <a:pt x="0" y="37"/>
                    </a:lnTo>
                    <a:lnTo>
                      <a:pt x="2" y="43"/>
                    </a:lnTo>
                    <a:lnTo>
                      <a:pt x="0" y="48"/>
                    </a:lnTo>
                    <a:lnTo>
                      <a:pt x="2" y="48"/>
                    </a:lnTo>
                    <a:lnTo>
                      <a:pt x="5" y="48"/>
                    </a:lnTo>
                    <a:lnTo>
                      <a:pt x="9" y="48"/>
                    </a:lnTo>
                    <a:lnTo>
                      <a:pt x="13" y="45"/>
                    </a:lnTo>
                    <a:lnTo>
                      <a:pt x="17" y="45"/>
                    </a:lnTo>
                    <a:lnTo>
                      <a:pt x="17" y="45"/>
                    </a:lnTo>
                    <a:lnTo>
                      <a:pt x="17" y="45"/>
                    </a:lnTo>
                    <a:lnTo>
                      <a:pt x="19" y="45"/>
                    </a:lnTo>
                    <a:lnTo>
                      <a:pt x="21" y="45"/>
                    </a:lnTo>
                    <a:lnTo>
                      <a:pt x="27" y="48"/>
                    </a:lnTo>
                    <a:lnTo>
                      <a:pt x="29" y="48"/>
                    </a:lnTo>
                    <a:lnTo>
                      <a:pt x="31" y="50"/>
                    </a:lnTo>
                    <a:lnTo>
                      <a:pt x="35" y="50"/>
                    </a:lnTo>
                    <a:lnTo>
                      <a:pt x="39" y="48"/>
                    </a:lnTo>
                    <a:lnTo>
                      <a:pt x="39" y="45"/>
                    </a:lnTo>
                    <a:lnTo>
                      <a:pt x="43" y="45"/>
                    </a:lnTo>
                    <a:lnTo>
                      <a:pt x="49" y="45"/>
                    </a:lnTo>
                    <a:lnTo>
                      <a:pt x="49" y="50"/>
                    </a:lnTo>
                    <a:lnTo>
                      <a:pt x="47" y="50"/>
                    </a:lnTo>
                    <a:lnTo>
                      <a:pt x="47" y="50"/>
                    </a:lnTo>
                    <a:lnTo>
                      <a:pt x="45" y="52"/>
                    </a:lnTo>
                    <a:lnTo>
                      <a:pt x="45" y="52"/>
                    </a:lnTo>
                    <a:lnTo>
                      <a:pt x="43" y="52"/>
                    </a:lnTo>
                    <a:lnTo>
                      <a:pt x="43" y="58"/>
                    </a:lnTo>
                    <a:lnTo>
                      <a:pt x="43" y="62"/>
                    </a:lnTo>
                    <a:lnTo>
                      <a:pt x="47" y="62"/>
                    </a:lnTo>
                    <a:lnTo>
                      <a:pt x="47" y="62"/>
                    </a:lnTo>
                    <a:lnTo>
                      <a:pt x="56" y="62"/>
                    </a:lnTo>
                    <a:lnTo>
                      <a:pt x="58" y="62"/>
                    </a:lnTo>
                    <a:lnTo>
                      <a:pt x="62" y="58"/>
                    </a:lnTo>
                    <a:lnTo>
                      <a:pt x="64" y="58"/>
                    </a:lnTo>
                    <a:lnTo>
                      <a:pt x="64" y="58"/>
                    </a:lnTo>
                    <a:lnTo>
                      <a:pt x="70" y="58"/>
                    </a:lnTo>
                    <a:lnTo>
                      <a:pt x="70" y="56"/>
                    </a:lnTo>
                    <a:lnTo>
                      <a:pt x="72" y="54"/>
                    </a:lnTo>
                    <a:lnTo>
                      <a:pt x="72" y="52"/>
                    </a:lnTo>
                    <a:lnTo>
                      <a:pt x="78" y="48"/>
                    </a:lnTo>
                    <a:lnTo>
                      <a:pt x="80" y="45"/>
                    </a:lnTo>
                    <a:lnTo>
                      <a:pt x="82" y="45"/>
                    </a:lnTo>
                    <a:lnTo>
                      <a:pt x="84" y="45"/>
                    </a:lnTo>
                    <a:lnTo>
                      <a:pt x="86" y="45"/>
                    </a:lnTo>
                    <a:lnTo>
                      <a:pt x="90" y="48"/>
                    </a:lnTo>
                    <a:lnTo>
                      <a:pt x="92" y="48"/>
                    </a:lnTo>
                    <a:lnTo>
                      <a:pt x="94" y="48"/>
                    </a:lnTo>
                    <a:lnTo>
                      <a:pt x="105" y="41"/>
                    </a:lnTo>
                    <a:lnTo>
                      <a:pt x="111" y="37"/>
                    </a:lnTo>
                    <a:lnTo>
                      <a:pt x="115" y="37"/>
                    </a:lnTo>
                    <a:lnTo>
                      <a:pt x="117" y="37"/>
                    </a:lnTo>
                    <a:lnTo>
                      <a:pt x="119" y="37"/>
                    </a:lnTo>
                    <a:lnTo>
                      <a:pt x="117" y="31"/>
                    </a:lnTo>
                    <a:lnTo>
                      <a:pt x="119" y="25"/>
                    </a:lnTo>
                    <a:lnTo>
                      <a:pt x="119" y="19"/>
                    </a:lnTo>
                    <a:lnTo>
                      <a:pt x="117" y="15"/>
                    </a:lnTo>
                    <a:lnTo>
                      <a:pt x="115" y="7"/>
                    </a:lnTo>
                    <a:lnTo>
                      <a:pt x="111" y="3"/>
                    </a:lnTo>
                    <a:lnTo>
                      <a:pt x="109" y="0"/>
                    </a:lnTo>
                    <a:lnTo>
                      <a:pt x="109" y="0"/>
                    </a:lnTo>
                    <a:lnTo>
                      <a:pt x="107" y="3"/>
                    </a:lnTo>
                    <a:lnTo>
                      <a:pt x="105" y="5"/>
                    </a:lnTo>
                    <a:lnTo>
                      <a:pt x="96" y="3"/>
                    </a:lnTo>
                    <a:lnTo>
                      <a:pt x="96" y="5"/>
                    </a:lnTo>
                    <a:lnTo>
                      <a:pt x="92" y="7"/>
                    </a:lnTo>
                    <a:lnTo>
                      <a:pt x="92" y="9"/>
                    </a:lnTo>
                    <a:lnTo>
                      <a:pt x="86" y="7"/>
                    </a:lnTo>
                    <a:lnTo>
                      <a:pt x="82" y="11"/>
                    </a:lnTo>
                    <a:lnTo>
                      <a:pt x="78" y="13"/>
                    </a:lnTo>
                    <a:lnTo>
                      <a:pt x="74" y="13"/>
                    </a:lnTo>
                    <a:lnTo>
                      <a:pt x="72" y="13"/>
                    </a:lnTo>
                    <a:lnTo>
                      <a:pt x="70" y="11"/>
                    </a:lnTo>
                    <a:lnTo>
                      <a:pt x="68" y="11"/>
                    </a:lnTo>
                    <a:lnTo>
                      <a:pt x="68" y="13"/>
                    </a:lnTo>
                    <a:lnTo>
                      <a:pt x="66" y="13"/>
                    </a:lnTo>
                    <a:lnTo>
                      <a:pt x="62" y="17"/>
                    </a:lnTo>
                    <a:lnTo>
                      <a:pt x="49" y="17"/>
                    </a:lnTo>
                    <a:lnTo>
                      <a:pt x="49" y="19"/>
                    </a:lnTo>
                    <a:lnTo>
                      <a:pt x="47" y="19"/>
                    </a:lnTo>
                    <a:lnTo>
                      <a:pt x="47" y="17"/>
                    </a:lnTo>
                    <a:lnTo>
                      <a:pt x="45" y="17"/>
                    </a:lnTo>
                    <a:lnTo>
                      <a:pt x="43" y="19"/>
                    </a:lnTo>
                    <a:lnTo>
                      <a:pt x="43" y="19"/>
                    </a:lnTo>
                    <a:lnTo>
                      <a:pt x="43" y="21"/>
                    </a:lnTo>
                    <a:lnTo>
                      <a:pt x="41" y="19"/>
                    </a:lnTo>
                    <a:lnTo>
                      <a:pt x="39" y="21"/>
                    </a:lnTo>
                    <a:lnTo>
                      <a:pt x="39" y="21"/>
                    </a:lnTo>
                    <a:lnTo>
                      <a:pt x="37" y="21"/>
                    </a:lnTo>
                    <a:lnTo>
                      <a:pt x="37" y="17"/>
                    </a:lnTo>
                    <a:lnTo>
                      <a:pt x="35" y="17"/>
                    </a:lnTo>
                    <a:lnTo>
                      <a:pt x="31" y="17"/>
                    </a:lnTo>
                    <a:lnTo>
                      <a:pt x="31" y="17"/>
                    </a:lnTo>
                    <a:lnTo>
                      <a:pt x="29" y="17"/>
                    </a:lnTo>
                    <a:lnTo>
                      <a:pt x="27" y="19"/>
                    </a:lnTo>
                    <a:lnTo>
                      <a:pt x="25" y="19"/>
                    </a:lnTo>
                    <a:lnTo>
                      <a:pt x="23" y="17"/>
                    </a:lnTo>
                    <a:lnTo>
                      <a:pt x="21" y="19"/>
                    </a:lnTo>
                    <a:lnTo>
                      <a:pt x="17" y="19"/>
                    </a:lnTo>
                    <a:lnTo>
                      <a:pt x="17" y="19"/>
                    </a:lnTo>
                    <a:lnTo>
                      <a:pt x="19" y="23"/>
                    </a:lnTo>
                    <a:lnTo>
                      <a:pt x="21" y="27"/>
                    </a:lnTo>
                    <a:lnTo>
                      <a:pt x="19" y="31"/>
                    </a:lnTo>
                    <a:lnTo>
                      <a:pt x="17" y="33"/>
                    </a:lnTo>
                    <a:lnTo>
                      <a:pt x="17" y="31"/>
                    </a:lnTo>
                    <a:lnTo>
                      <a:pt x="0" y="37"/>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3" name="Freeform 82"/>
              <p:cNvSpPr>
                <a:spLocks/>
              </p:cNvSpPr>
              <p:nvPr/>
            </p:nvSpPr>
            <p:spPr bwMode="auto">
              <a:xfrm>
                <a:off x="6751" y="2454"/>
                <a:ext cx="70" cy="68"/>
              </a:xfrm>
              <a:custGeom>
                <a:avLst/>
                <a:gdLst>
                  <a:gd name="T0" fmla="*/ 56 w 70"/>
                  <a:gd name="T1" fmla="*/ 31 h 68"/>
                  <a:gd name="T2" fmla="*/ 56 w 70"/>
                  <a:gd name="T3" fmla="*/ 27 h 68"/>
                  <a:gd name="T4" fmla="*/ 54 w 70"/>
                  <a:gd name="T5" fmla="*/ 25 h 68"/>
                  <a:gd name="T6" fmla="*/ 56 w 70"/>
                  <a:gd name="T7" fmla="*/ 23 h 68"/>
                  <a:gd name="T8" fmla="*/ 54 w 70"/>
                  <a:gd name="T9" fmla="*/ 17 h 68"/>
                  <a:gd name="T10" fmla="*/ 45 w 70"/>
                  <a:gd name="T11" fmla="*/ 17 h 68"/>
                  <a:gd name="T12" fmla="*/ 41 w 70"/>
                  <a:gd name="T13" fmla="*/ 13 h 68"/>
                  <a:gd name="T14" fmla="*/ 43 w 70"/>
                  <a:gd name="T15" fmla="*/ 7 h 68"/>
                  <a:gd name="T16" fmla="*/ 45 w 70"/>
                  <a:gd name="T17" fmla="*/ 5 h 68"/>
                  <a:gd name="T18" fmla="*/ 47 w 70"/>
                  <a:gd name="T19" fmla="*/ 5 h 68"/>
                  <a:gd name="T20" fmla="*/ 41 w 70"/>
                  <a:gd name="T21" fmla="*/ 0 h 68"/>
                  <a:gd name="T22" fmla="*/ 37 w 70"/>
                  <a:gd name="T23" fmla="*/ 3 h 68"/>
                  <a:gd name="T24" fmla="*/ 29 w 70"/>
                  <a:gd name="T25" fmla="*/ 5 h 68"/>
                  <a:gd name="T26" fmla="*/ 25 w 70"/>
                  <a:gd name="T27" fmla="*/ 3 h 68"/>
                  <a:gd name="T28" fmla="*/ 17 w 70"/>
                  <a:gd name="T29" fmla="*/ 0 h 68"/>
                  <a:gd name="T30" fmla="*/ 15 w 70"/>
                  <a:gd name="T31" fmla="*/ 0 h 68"/>
                  <a:gd name="T32" fmla="*/ 13 w 70"/>
                  <a:gd name="T33" fmla="*/ 3 h 68"/>
                  <a:gd name="T34" fmla="*/ 5 w 70"/>
                  <a:gd name="T35" fmla="*/ 7 h 68"/>
                  <a:gd name="T36" fmla="*/ 3 w 70"/>
                  <a:gd name="T37" fmla="*/ 7 h 68"/>
                  <a:gd name="T38" fmla="*/ 0 w 70"/>
                  <a:gd name="T39" fmla="*/ 13 h 68"/>
                  <a:gd name="T40" fmla="*/ 3 w 70"/>
                  <a:gd name="T41" fmla="*/ 27 h 68"/>
                  <a:gd name="T42" fmla="*/ 11 w 70"/>
                  <a:gd name="T43" fmla="*/ 27 h 68"/>
                  <a:gd name="T44" fmla="*/ 13 w 70"/>
                  <a:gd name="T45" fmla="*/ 25 h 68"/>
                  <a:gd name="T46" fmla="*/ 17 w 70"/>
                  <a:gd name="T47" fmla="*/ 25 h 68"/>
                  <a:gd name="T48" fmla="*/ 17 w 70"/>
                  <a:gd name="T49" fmla="*/ 27 h 68"/>
                  <a:gd name="T50" fmla="*/ 21 w 70"/>
                  <a:gd name="T51" fmla="*/ 37 h 68"/>
                  <a:gd name="T52" fmla="*/ 23 w 70"/>
                  <a:gd name="T53" fmla="*/ 45 h 68"/>
                  <a:gd name="T54" fmla="*/ 27 w 70"/>
                  <a:gd name="T55" fmla="*/ 52 h 68"/>
                  <a:gd name="T56" fmla="*/ 29 w 70"/>
                  <a:gd name="T57" fmla="*/ 64 h 68"/>
                  <a:gd name="T58" fmla="*/ 33 w 70"/>
                  <a:gd name="T59" fmla="*/ 68 h 68"/>
                  <a:gd name="T60" fmla="*/ 47 w 70"/>
                  <a:gd name="T61" fmla="*/ 58 h 68"/>
                  <a:gd name="T62" fmla="*/ 50 w 70"/>
                  <a:gd name="T63" fmla="*/ 58 h 68"/>
                  <a:gd name="T64" fmla="*/ 56 w 70"/>
                  <a:gd name="T65" fmla="*/ 60 h 68"/>
                  <a:gd name="T66" fmla="*/ 58 w 70"/>
                  <a:gd name="T67" fmla="*/ 62 h 68"/>
                  <a:gd name="T68" fmla="*/ 64 w 70"/>
                  <a:gd name="T69" fmla="*/ 62 h 68"/>
                  <a:gd name="T70" fmla="*/ 68 w 70"/>
                  <a:gd name="T71" fmla="*/ 58 h 68"/>
                  <a:gd name="T72" fmla="*/ 70 w 70"/>
                  <a:gd name="T73" fmla="*/ 54 h 68"/>
                  <a:gd name="T74" fmla="*/ 68 w 70"/>
                  <a:gd name="T75" fmla="*/ 43 h 68"/>
                  <a:gd name="T76" fmla="*/ 68 w 70"/>
                  <a:gd name="T77" fmla="*/ 37 h 68"/>
                  <a:gd name="T78" fmla="*/ 64 w 70"/>
                  <a:gd name="T79"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8">
                    <a:moveTo>
                      <a:pt x="62" y="33"/>
                    </a:moveTo>
                    <a:lnTo>
                      <a:pt x="56" y="31"/>
                    </a:lnTo>
                    <a:lnTo>
                      <a:pt x="56" y="29"/>
                    </a:lnTo>
                    <a:lnTo>
                      <a:pt x="56" y="27"/>
                    </a:lnTo>
                    <a:lnTo>
                      <a:pt x="54" y="27"/>
                    </a:lnTo>
                    <a:lnTo>
                      <a:pt x="54" y="25"/>
                    </a:lnTo>
                    <a:lnTo>
                      <a:pt x="54" y="25"/>
                    </a:lnTo>
                    <a:lnTo>
                      <a:pt x="56" y="23"/>
                    </a:lnTo>
                    <a:lnTo>
                      <a:pt x="56" y="19"/>
                    </a:lnTo>
                    <a:lnTo>
                      <a:pt x="54" y="17"/>
                    </a:lnTo>
                    <a:lnTo>
                      <a:pt x="45" y="17"/>
                    </a:lnTo>
                    <a:lnTo>
                      <a:pt x="45" y="17"/>
                    </a:lnTo>
                    <a:lnTo>
                      <a:pt x="41" y="17"/>
                    </a:lnTo>
                    <a:lnTo>
                      <a:pt x="41" y="13"/>
                    </a:lnTo>
                    <a:lnTo>
                      <a:pt x="41" y="7"/>
                    </a:lnTo>
                    <a:lnTo>
                      <a:pt x="43" y="7"/>
                    </a:lnTo>
                    <a:lnTo>
                      <a:pt x="43" y="7"/>
                    </a:lnTo>
                    <a:lnTo>
                      <a:pt x="45" y="5"/>
                    </a:lnTo>
                    <a:lnTo>
                      <a:pt x="45" y="5"/>
                    </a:lnTo>
                    <a:lnTo>
                      <a:pt x="47" y="5"/>
                    </a:lnTo>
                    <a:lnTo>
                      <a:pt x="47" y="0"/>
                    </a:lnTo>
                    <a:lnTo>
                      <a:pt x="41" y="0"/>
                    </a:lnTo>
                    <a:lnTo>
                      <a:pt x="37" y="0"/>
                    </a:lnTo>
                    <a:lnTo>
                      <a:pt x="37" y="3"/>
                    </a:lnTo>
                    <a:lnTo>
                      <a:pt x="33" y="5"/>
                    </a:lnTo>
                    <a:lnTo>
                      <a:pt x="29" y="5"/>
                    </a:lnTo>
                    <a:lnTo>
                      <a:pt x="27" y="3"/>
                    </a:lnTo>
                    <a:lnTo>
                      <a:pt x="25" y="3"/>
                    </a:lnTo>
                    <a:lnTo>
                      <a:pt x="19" y="0"/>
                    </a:lnTo>
                    <a:lnTo>
                      <a:pt x="17" y="0"/>
                    </a:lnTo>
                    <a:lnTo>
                      <a:pt x="15" y="0"/>
                    </a:lnTo>
                    <a:lnTo>
                      <a:pt x="15" y="0"/>
                    </a:lnTo>
                    <a:lnTo>
                      <a:pt x="15" y="0"/>
                    </a:lnTo>
                    <a:lnTo>
                      <a:pt x="13" y="3"/>
                    </a:lnTo>
                    <a:lnTo>
                      <a:pt x="7" y="7"/>
                    </a:lnTo>
                    <a:lnTo>
                      <a:pt x="5" y="7"/>
                    </a:lnTo>
                    <a:lnTo>
                      <a:pt x="3" y="7"/>
                    </a:lnTo>
                    <a:lnTo>
                      <a:pt x="3" y="7"/>
                    </a:lnTo>
                    <a:lnTo>
                      <a:pt x="3" y="9"/>
                    </a:lnTo>
                    <a:lnTo>
                      <a:pt x="0" y="13"/>
                    </a:lnTo>
                    <a:lnTo>
                      <a:pt x="0" y="21"/>
                    </a:lnTo>
                    <a:lnTo>
                      <a:pt x="3" y="27"/>
                    </a:lnTo>
                    <a:lnTo>
                      <a:pt x="3" y="27"/>
                    </a:lnTo>
                    <a:lnTo>
                      <a:pt x="11" y="27"/>
                    </a:lnTo>
                    <a:lnTo>
                      <a:pt x="13" y="27"/>
                    </a:lnTo>
                    <a:lnTo>
                      <a:pt x="13" y="25"/>
                    </a:lnTo>
                    <a:lnTo>
                      <a:pt x="15" y="25"/>
                    </a:lnTo>
                    <a:lnTo>
                      <a:pt x="17" y="25"/>
                    </a:lnTo>
                    <a:lnTo>
                      <a:pt x="17" y="25"/>
                    </a:lnTo>
                    <a:lnTo>
                      <a:pt x="17" y="27"/>
                    </a:lnTo>
                    <a:lnTo>
                      <a:pt x="21" y="29"/>
                    </a:lnTo>
                    <a:lnTo>
                      <a:pt x="21" y="37"/>
                    </a:lnTo>
                    <a:lnTo>
                      <a:pt x="23" y="41"/>
                    </a:lnTo>
                    <a:lnTo>
                      <a:pt x="23" y="45"/>
                    </a:lnTo>
                    <a:lnTo>
                      <a:pt x="25" y="47"/>
                    </a:lnTo>
                    <a:lnTo>
                      <a:pt x="27" y="52"/>
                    </a:lnTo>
                    <a:lnTo>
                      <a:pt x="27" y="56"/>
                    </a:lnTo>
                    <a:lnTo>
                      <a:pt x="29" y="64"/>
                    </a:lnTo>
                    <a:lnTo>
                      <a:pt x="31" y="68"/>
                    </a:lnTo>
                    <a:lnTo>
                      <a:pt x="33" y="68"/>
                    </a:lnTo>
                    <a:lnTo>
                      <a:pt x="39" y="64"/>
                    </a:lnTo>
                    <a:lnTo>
                      <a:pt x="47" y="58"/>
                    </a:lnTo>
                    <a:lnTo>
                      <a:pt x="47" y="58"/>
                    </a:lnTo>
                    <a:lnTo>
                      <a:pt x="50" y="58"/>
                    </a:lnTo>
                    <a:lnTo>
                      <a:pt x="52" y="58"/>
                    </a:lnTo>
                    <a:lnTo>
                      <a:pt x="56" y="60"/>
                    </a:lnTo>
                    <a:lnTo>
                      <a:pt x="56" y="60"/>
                    </a:lnTo>
                    <a:lnTo>
                      <a:pt x="58" y="62"/>
                    </a:lnTo>
                    <a:lnTo>
                      <a:pt x="60" y="62"/>
                    </a:lnTo>
                    <a:lnTo>
                      <a:pt x="64" y="62"/>
                    </a:lnTo>
                    <a:lnTo>
                      <a:pt x="66" y="60"/>
                    </a:lnTo>
                    <a:lnTo>
                      <a:pt x="68" y="58"/>
                    </a:lnTo>
                    <a:lnTo>
                      <a:pt x="68" y="54"/>
                    </a:lnTo>
                    <a:lnTo>
                      <a:pt x="70" y="54"/>
                    </a:lnTo>
                    <a:lnTo>
                      <a:pt x="70" y="52"/>
                    </a:lnTo>
                    <a:lnTo>
                      <a:pt x="68" y="43"/>
                    </a:lnTo>
                    <a:lnTo>
                      <a:pt x="68" y="39"/>
                    </a:lnTo>
                    <a:lnTo>
                      <a:pt x="68" y="37"/>
                    </a:lnTo>
                    <a:lnTo>
                      <a:pt x="66" y="33"/>
                    </a:lnTo>
                    <a:lnTo>
                      <a:pt x="64" y="33"/>
                    </a:lnTo>
                    <a:lnTo>
                      <a:pt x="62" y="3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4" name="Freeform 83"/>
              <p:cNvSpPr>
                <a:spLocks/>
              </p:cNvSpPr>
              <p:nvPr/>
            </p:nvSpPr>
            <p:spPr bwMode="auto">
              <a:xfrm>
                <a:off x="6805" y="2446"/>
                <a:ext cx="67" cy="66"/>
              </a:xfrm>
              <a:custGeom>
                <a:avLst/>
                <a:gdLst>
                  <a:gd name="T0" fmla="*/ 0 w 67"/>
                  <a:gd name="T1" fmla="*/ 35 h 66"/>
                  <a:gd name="T2" fmla="*/ 2 w 67"/>
                  <a:gd name="T3" fmla="*/ 37 h 66"/>
                  <a:gd name="T4" fmla="*/ 8 w 67"/>
                  <a:gd name="T5" fmla="*/ 41 h 66"/>
                  <a:gd name="T6" fmla="*/ 12 w 67"/>
                  <a:gd name="T7" fmla="*/ 41 h 66"/>
                  <a:gd name="T8" fmla="*/ 14 w 67"/>
                  <a:gd name="T9" fmla="*/ 47 h 66"/>
                  <a:gd name="T10" fmla="*/ 16 w 67"/>
                  <a:gd name="T11" fmla="*/ 60 h 66"/>
                  <a:gd name="T12" fmla="*/ 24 w 67"/>
                  <a:gd name="T13" fmla="*/ 62 h 66"/>
                  <a:gd name="T14" fmla="*/ 32 w 67"/>
                  <a:gd name="T15" fmla="*/ 64 h 66"/>
                  <a:gd name="T16" fmla="*/ 40 w 67"/>
                  <a:gd name="T17" fmla="*/ 66 h 66"/>
                  <a:gd name="T18" fmla="*/ 45 w 67"/>
                  <a:gd name="T19" fmla="*/ 53 h 66"/>
                  <a:gd name="T20" fmla="*/ 45 w 67"/>
                  <a:gd name="T21" fmla="*/ 55 h 66"/>
                  <a:gd name="T22" fmla="*/ 55 w 67"/>
                  <a:gd name="T23" fmla="*/ 62 h 66"/>
                  <a:gd name="T24" fmla="*/ 57 w 67"/>
                  <a:gd name="T25" fmla="*/ 58 h 66"/>
                  <a:gd name="T26" fmla="*/ 59 w 67"/>
                  <a:gd name="T27" fmla="*/ 53 h 66"/>
                  <a:gd name="T28" fmla="*/ 59 w 67"/>
                  <a:gd name="T29" fmla="*/ 43 h 66"/>
                  <a:gd name="T30" fmla="*/ 63 w 67"/>
                  <a:gd name="T31" fmla="*/ 27 h 66"/>
                  <a:gd name="T32" fmla="*/ 67 w 67"/>
                  <a:gd name="T33" fmla="*/ 19 h 66"/>
                  <a:gd name="T34" fmla="*/ 67 w 67"/>
                  <a:gd name="T35" fmla="*/ 13 h 66"/>
                  <a:gd name="T36" fmla="*/ 63 w 67"/>
                  <a:gd name="T37" fmla="*/ 2 h 66"/>
                  <a:gd name="T38" fmla="*/ 61 w 67"/>
                  <a:gd name="T39" fmla="*/ 0 h 66"/>
                  <a:gd name="T40" fmla="*/ 55 w 67"/>
                  <a:gd name="T41" fmla="*/ 0 h 66"/>
                  <a:gd name="T42" fmla="*/ 38 w 67"/>
                  <a:gd name="T43" fmla="*/ 11 h 66"/>
                  <a:gd name="T44" fmla="*/ 34 w 67"/>
                  <a:gd name="T45" fmla="*/ 11 h 66"/>
                  <a:gd name="T46" fmla="*/ 28 w 67"/>
                  <a:gd name="T47" fmla="*/ 8 h 66"/>
                  <a:gd name="T48" fmla="*/ 24 w 67"/>
                  <a:gd name="T49" fmla="*/ 8 h 66"/>
                  <a:gd name="T50" fmla="*/ 16 w 67"/>
                  <a:gd name="T51" fmla="*/ 15 h 66"/>
                  <a:gd name="T52" fmla="*/ 14 w 67"/>
                  <a:gd name="T53" fmla="*/ 19 h 66"/>
                  <a:gd name="T54" fmla="*/ 8 w 67"/>
                  <a:gd name="T55" fmla="*/ 21 h 66"/>
                  <a:gd name="T56" fmla="*/ 6 w 67"/>
                  <a:gd name="T57" fmla="*/ 21 h 66"/>
                  <a:gd name="T58" fmla="*/ 0 w 67"/>
                  <a:gd name="T59" fmla="*/ 25 h 66"/>
                  <a:gd name="T60" fmla="*/ 2 w 67"/>
                  <a:gd name="T61" fmla="*/ 31 h 66"/>
                  <a:gd name="T62" fmla="*/ 0 w 67"/>
                  <a:gd name="T63"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66">
                    <a:moveTo>
                      <a:pt x="0" y="33"/>
                    </a:moveTo>
                    <a:lnTo>
                      <a:pt x="0" y="35"/>
                    </a:lnTo>
                    <a:lnTo>
                      <a:pt x="2" y="35"/>
                    </a:lnTo>
                    <a:lnTo>
                      <a:pt x="2" y="37"/>
                    </a:lnTo>
                    <a:lnTo>
                      <a:pt x="2" y="39"/>
                    </a:lnTo>
                    <a:lnTo>
                      <a:pt x="8" y="41"/>
                    </a:lnTo>
                    <a:lnTo>
                      <a:pt x="10" y="41"/>
                    </a:lnTo>
                    <a:lnTo>
                      <a:pt x="12" y="41"/>
                    </a:lnTo>
                    <a:lnTo>
                      <a:pt x="14" y="45"/>
                    </a:lnTo>
                    <a:lnTo>
                      <a:pt x="14" y="47"/>
                    </a:lnTo>
                    <a:lnTo>
                      <a:pt x="14" y="51"/>
                    </a:lnTo>
                    <a:lnTo>
                      <a:pt x="16" y="60"/>
                    </a:lnTo>
                    <a:lnTo>
                      <a:pt x="16" y="62"/>
                    </a:lnTo>
                    <a:lnTo>
                      <a:pt x="24" y="62"/>
                    </a:lnTo>
                    <a:lnTo>
                      <a:pt x="28" y="62"/>
                    </a:lnTo>
                    <a:lnTo>
                      <a:pt x="32" y="64"/>
                    </a:lnTo>
                    <a:lnTo>
                      <a:pt x="36" y="64"/>
                    </a:lnTo>
                    <a:lnTo>
                      <a:pt x="40" y="66"/>
                    </a:lnTo>
                    <a:lnTo>
                      <a:pt x="43" y="55"/>
                    </a:lnTo>
                    <a:lnTo>
                      <a:pt x="45" y="53"/>
                    </a:lnTo>
                    <a:lnTo>
                      <a:pt x="45" y="55"/>
                    </a:lnTo>
                    <a:lnTo>
                      <a:pt x="45" y="55"/>
                    </a:lnTo>
                    <a:lnTo>
                      <a:pt x="53" y="55"/>
                    </a:lnTo>
                    <a:lnTo>
                      <a:pt x="55" y="62"/>
                    </a:lnTo>
                    <a:lnTo>
                      <a:pt x="57" y="62"/>
                    </a:lnTo>
                    <a:lnTo>
                      <a:pt x="57" y="58"/>
                    </a:lnTo>
                    <a:lnTo>
                      <a:pt x="59" y="55"/>
                    </a:lnTo>
                    <a:lnTo>
                      <a:pt x="59" y="53"/>
                    </a:lnTo>
                    <a:lnTo>
                      <a:pt x="55" y="51"/>
                    </a:lnTo>
                    <a:lnTo>
                      <a:pt x="59" y="43"/>
                    </a:lnTo>
                    <a:lnTo>
                      <a:pt x="59" y="35"/>
                    </a:lnTo>
                    <a:lnTo>
                      <a:pt x="63" y="27"/>
                    </a:lnTo>
                    <a:lnTo>
                      <a:pt x="65" y="23"/>
                    </a:lnTo>
                    <a:lnTo>
                      <a:pt x="67" y="19"/>
                    </a:lnTo>
                    <a:lnTo>
                      <a:pt x="67" y="17"/>
                    </a:lnTo>
                    <a:lnTo>
                      <a:pt x="67" y="13"/>
                    </a:lnTo>
                    <a:lnTo>
                      <a:pt x="65" y="8"/>
                    </a:lnTo>
                    <a:lnTo>
                      <a:pt x="63" y="2"/>
                    </a:lnTo>
                    <a:lnTo>
                      <a:pt x="63" y="0"/>
                    </a:lnTo>
                    <a:lnTo>
                      <a:pt x="61" y="0"/>
                    </a:lnTo>
                    <a:lnTo>
                      <a:pt x="59" y="0"/>
                    </a:lnTo>
                    <a:lnTo>
                      <a:pt x="55" y="0"/>
                    </a:lnTo>
                    <a:lnTo>
                      <a:pt x="49" y="4"/>
                    </a:lnTo>
                    <a:lnTo>
                      <a:pt x="38" y="11"/>
                    </a:lnTo>
                    <a:lnTo>
                      <a:pt x="36" y="11"/>
                    </a:lnTo>
                    <a:lnTo>
                      <a:pt x="34" y="11"/>
                    </a:lnTo>
                    <a:lnTo>
                      <a:pt x="30" y="8"/>
                    </a:lnTo>
                    <a:lnTo>
                      <a:pt x="28" y="8"/>
                    </a:lnTo>
                    <a:lnTo>
                      <a:pt x="26" y="8"/>
                    </a:lnTo>
                    <a:lnTo>
                      <a:pt x="24" y="8"/>
                    </a:lnTo>
                    <a:lnTo>
                      <a:pt x="22" y="11"/>
                    </a:lnTo>
                    <a:lnTo>
                      <a:pt x="16" y="15"/>
                    </a:lnTo>
                    <a:lnTo>
                      <a:pt x="16" y="17"/>
                    </a:lnTo>
                    <a:lnTo>
                      <a:pt x="14" y="19"/>
                    </a:lnTo>
                    <a:lnTo>
                      <a:pt x="14" y="21"/>
                    </a:lnTo>
                    <a:lnTo>
                      <a:pt x="8" y="21"/>
                    </a:lnTo>
                    <a:lnTo>
                      <a:pt x="8" y="21"/>
                    </a:lnTo>
                    <a:lnTo>
                      <a:pt x="6" y="21"/>
                    </a:lnTo>
                    <a:lnTo>
                      <a:pt x="2" y="25"/>
                    </a:lnTo>
                    <a:lnTo>
                      <a:pt x="0" y="25"/>
                    </a:lnTo>
                    <a:lnTo>
                      <a:pt x="2" y="27"/>
                    </a:lnTo>
                    <a:lnTo>
                      <a:pt x="2" y="31"/>
                    </a:lnTo>
                    <a:lnTo>
                      <a:pt x="0" y="33"/>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5" name="Freeform 84"/>
              <p:cNvSpPr>
                <a:spLocks/>
              </p:cNvSpPr>
              <p:nvPr/>
            </p:nvSpPr>
            <p:spPr bwMode="auto">
              <a:xfrm>
                <a:off x="6762" y="2528"/>
                <a:ext cx="36" cy="51"/>
              </a:xfrm>
              <a:custGeom>
                <a:avLst/>
                <a:gdLst>
                  <a:gd name="T0" fmla="*/ 2 w 36"/>
                  <a:gd name="T1" fmla="*/ 41 h 51"/>
                  <a:gd name="T2" fmla="*/ 2 w 36"/>
                  <a:gd name="T3" fmla="*/ 47 h 51"/>
                  <a:gd name="T4" fmla="*/ 2 w 36"/>
                  <a:gd name="T5" fmla="*/ 47 h 51"/>
                  <a:gd name="T6" fmla="*/ 12 w 36"/>
                  <a:gd name="T7" fmla="*/ 45 h 51"/>
                  <a:gd name="T8" fmla="*/ 12 w 36"/>
                  <a:gd name="T9" fmla="*/ 47 h 51"/>
                  <a:gd name="T10" fmla="*/ 14 w 36"/>
                  <a:gd name="T11" fmla="*/ 47 h 51"/>
                  <a:gd name="T12" fmla="*/ 16 w 36"/>
                  <a:gd name="T13" fmla="*/ 51 h 51"/>
                  <a:gd name="T14" fmla="*/ 22 w 36"/>
                  <a:gd name="T15" fmla="*/ 51 h 51"/>
                  <a:gd name="T16" fmla="*/ 32 w 36"/>
                  <a:gd name="T17" fmla="*/ 51 h 51"/>
                  <a:gd name="T18" fmla="*/ 32 w 36"/>
                  <a:gd name="T19" fmla="*/ 49 h 51"/>
                  <a:gd name="T20" fmla="*/ 36 w 36"/>
                  <a:gd name="T21" fmla="*/ 51 h 51"/>
                  <a:gd name="T22" fmla="*/ 34 w 36"/>
                  <a:gd name="T23" fmla="*/ 47 h 51"/>
                  <a:gd name="T24" fmla="*/ 34 w 36"/>
                  <a:gd name="T25" fmla="*/ 39 h 51"/>
                  <a:gd name="T26" fmla="*/ 34 w 36"/>
                  <a:gd name="T27" fmla="*/ 39 h 51"/>
                  <a:gd name="T28" fmla="*/ 32 w 36"/>
                  <a:gd name="T29" fmla="*/ 39 h 51"/>
                  <a:gd name="T30" fmla="*/ 32 w 36"/>
                  <a:gd name="T31" fmla="*/ 39 h 51"/>
                  <a:gd name="T32" fmla="*/ 32 w 36"/>
                  <a:gd name="T33" fmla="*/ 37 h 51"/>
                  <a:gd name="T34" fmla="*/ 32 w 36"/>
                  <a:gd name="T35" fmla="*/ 35 h 51"/>
                  <a:gd name="T36" fmla="*/ 32 w 36"/>
                  <a:gd name="T37" fmla="*/ 35 h 51"/>
                  <a:gd name="T38" fmla="*/ 32 w 36"/>
                  <a:gd name="T39" fmla="*/ 35 h 51"/>
                  <a:gd name="T40" fmla="*/ 30 w 36"/>
                  <a:gd name="T41" fmla="*/ 33 h 51"/>
                  <a:gd name="T42" fmla="*/ 30 w 36"/>
                  <a:gd name="T43" fmla="*/ 33 h 51"/>
                  <a:gd name="T44" fmla="*/ 30 w 36"/>
                  <a:gd name="T45" fmla="*/ 31 h 51"/>
                  <a:gd name="T46" fmla="*/ 30 w 36"/>
                  <a:gd name="T47" fmla="*/ 31 h 51"/>
                  <a:gd name="T48" fmla="*/ 30 w 36"/>
                  <a:gd name="T49" fmla="*/ 31 h 51"/>
                  <a:gd name="T50" fmla="*/ 28 w 36"/>
                  <a:gd name="T51" fmla="*/ 29 h 51"/>
                  <a:gd name="T52" fmla="*/ 28 w 36"/>
                  <a:gd name="T53" fmla="*/ 23 h 51"/>
                  <a:gd name="T54" fmla="*/ 28 w 36"/>
                  <a:gd name="T55" fmla="*/ 21 h 51"/>
                  <a:gd name="T56" fmla="*/ 28 w 36"/>
                  <a:gd name="T57" fmla="*/ 18 h 51"/>
                  <a:gd name="T58" fmla="*/ 26 w 36"/>
                  <a:gd name="T59" fmla="*/ 14 h 51"/>
                  <a:gd name="T60" fmla="*/ 26 w 36"/>
                  <a:gd name="T61" fmla="*/ 8 h 51"/>
                  <a:gd name="T62" fmla="*/ 24 w 36"/>
                  <a:gd name="T63" fmla="*/ 6 h 51"/>
                  <a:gd name="T64" fmla="*/ 24 w 36"/>
                  <a:gd name="T65" fmla="*/ 6 h 51"/>
                  <a:gd name="T66" fmla="*/ 22 w 36"/>
                  <a:gd name="T67" fmla="*/ 6 h 51"/>
                  <a:gd name="T68" fmla="*/ 20 w 36"/>
                  <a:gd name="T69" fmla="*/ 4 h 51"/>
                  <a:gd name="T70" fmla="*/ 16 w 36"/>
                  <a:gd name="T71" fmla="*/ 4 h 51"/>
                  <a:gd name="T72" fmla="*/ 16 w 36"/>
                  <a:gd name="T73" fmla="*/ 2 h 51"/>
                  <a:gd name="T74" fmla="*/ 14 w 36"/>
                  <a:gd name="T75" fmla="*/ 0 h 51"/>
                  <a:gd name="T76" fmla="*/ 14 w 36"/>
                  <a:gd name="T77" fmla="*/ 0 h 51"/>
                  <a:gd name="T78" fmla="*/ 12 w 36"/>
                  <a:gd name="T79" fmla="*/ 0 h 51"/>
                  <a:gd name="T80" fmla="*/ 4 w 36"/>
                  <a:gd name="T81" fmla="*/ 2 h 51"/>
                  <a:gd name="T82" fmla="*/ 2 w 36"/>
                  <a:gd name="T83" fmla="*/ 2 h 51"/>
                  <a:gd name="T84" fmla="*/ 0 w 36"/>
                  <a:gd name="T85" fmla="*/ 0 h 51"/>
                  <a:gd name="T86" fmla="*/ 0 w 36"/>
                  <a:gd name="T87" fmla="*/ 4 h 51"/>
                  <a:gd name="T88" fmla="*/ 2 w 36"/>
                  <a:gd name="T89" fmla="*/ 21 h 51"/>
                  <a:gd name="T90" fmla="*/ 4 w 36"/>
                  <a:gd name="T91" fmla="*/ 23 h 51"/>
                  <a:gd name="T92" fmla="*/ 4 w 36"/>
                  <a:gd name="T93" fmla="*/ 25 h 51"/>
                  <a:gd name="T94" fmla="*/ 6 w 36"/>
                  <a:gd name="T95" fmla="*/ 29 h 51"/>
                  <a:gd name="T96" fmla="*/ 6 w 36"/>
                  <a:gd name="T97" fmla="*/ 31 h 51"/>
                  <a:gd name="T98" fmla="*/ 4 w 36"/>
                  <a:gd name="T99" fmla="*/ 33 h 51"/>
                  <a:gd name="T100" fmla="*/ 4 w 36"/>
                  <a:gd name="T101" fmla="*/ 37 h 51"/>
                  <a:gd name="T102" fmla="*/ 2 w 36"/>
                  <a:gd name="T103" fmla="*/ 37 h 51"/>
                  <a:gd name="T104" fmla="*/ 2 w 36"/>
                  <a:gd name="T105" fmla="*/ 39 h 51"/>
                  <a:gd name="T106" fmla="*/ 0 w 36"/>
                  <a:gd name="T107" fmla="*/ 39 h 51"/>
                  <a:gd name="T108" fmla="*/ 2 w 36"/>
                  <a:gd name="T10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51">
                    <a:moveTo>
                      <a:pt x="2" y="41"/>
                    </a:moveTo>
                    <a:lnTo>
                      <a:pt x="2" y="47"/>
                    </a:lnTo>
                    <a:lnTo>
                      <a:pt x="2" y="47"/>
                    </a:lnTo>
                    <a:lnTo>
                      <a:pt x="12" y="45"/>
                    </a:lnTo>
                    <a:lnTo>
                      <a:pt x="12" y="47"/>
                    </a:lnTo>
                    <a:lnTo>
                      <a:pt x="14" y="47"/>
                    </a:lnTo>
                    <a:lnTo>
                      <a:pt x="16" y="51"/>
                    </a:lnTo>
                    <a:lnTo>
                      <a:pt x="22" y="51"/>
                    </a:lnTo>
                    <a:lnTo>
                      <a:pt x="32" y="51"/>
                    </a:lnTo>
                    <a:lnTo>
                      <a:pt x="32" y="49"/>
                    </a:lnTo>
                    <a:lnTo>
                      <a:pt x="36" y="51"/>
                    </a:lnTo>
                    <a:lnTo>
                      <a:pt x="34" y="47"/>
                    </a:lnTo>
                    <a:lnTo>
                      <a:pt x="34" y="39"/>
                    </a:lnTo>
                    <a:lnTo>
                      <a:pt x="34" y="39"/>
                    </a:lnTo>
                    <a:lnTo>
                      <a:pt x="32" y="39"/>
                    </a:lnTo>
                    <a:lnTo>
                      <a:pt x="32" y="39"/>
                    </a:lnTo>
                    <a:lnTo>
                      <a:pt x="32" y="37"/>
                    </a:lnTo>
                    <a:lnTo>
                      <a:pt x="32" y="35"/>
                    </a:lnTo>
                    <a:lnTo>
                      <a:pt x="32" y="35"/>
                    </a:lnTo>
                    <a:lnTo>
                      <a:pt x="32" y="35"/>
                    </a:lnTo>
                    <a:lnTo>
                      <a:pt x="30" y="33"/>
                    </a:lnTo>
                    <a:lnTo>
                      <a:pt x="30" y="33"/>
                    </a:lnTo>
                    <a:lnTo>
                      <a:pt x="30" y="31"/>
                    </a:lnTo>
                    <a:lnTo>
                      <a:pt x="30" y="31"/>
                    </a:lnTo>
                    <a:lnTo>
                      <a:pt x="30" y="31"/>
                    </a:lnTo>
                    <a:lnTo>
                      <a:pt x="28" y="29"/>
                    </a:lnTo>
                    <a:lnTo>
                      <a:pt x="28" y="23"/>
                    </a:lnTo>
                    <a:lnTo>
                      <a:pt x="28" y="21"/>
                    </a:lnTo>
                    <a:lnTo>
                      <a:pt x="28" y="18"/>
                    </a:lnTo>
                    <a:lnTo>
                      <a:pt x="26" y="14"/>
                    </a:lnTo>
                    <a:lnTo>
                      <a:pt x="26" y="8"/>
                    </a:lnTo>
                    <a:lnTo>
                      <a:pt x="24" y="6"/>
                    </a:lnTo>
                    <a:lnTo>
                      <a:pt x="24" y="6"/>
                    </a:lnTo>
                    <a:lnTo>
                      <a:pt x="22" y="6"/>
                    </a:lnTo>
                    <a:lnTo>
                      <a:pt x="20" y="4"/>
                    </a:lnTo>
                    <a:lnTo>
                      <a:pt x="16" y="4"/>
                    </a:lnTo>
                    <a:lnTo>
                      <a:pt x="16" y="2"/>
                    </a:lnTo>
                    <a:lnTo>
                      <a:pt x="14" y="0"/>
                    </a:lnTo>
                    <a:lnTo>
                      <a:pt x="14" y="0"/>
                    </a:lnTo>
                    <a:lnTo>
                      <a:pt x="12" y="0"/>
                    </a:lnTo>
                    <a:lnTo>
                      <a:pt x="4" y="2"/>
                    </a:lnTo>
                    <a:lnTo>
                      <a:pt x="2" y="2"/>
                    </a:lnTo>
                    <a:lnTo>
                      <a:pt x="0" y="0"/>
                    </a:lnTo>
                    <a:lnTo>
                      <a:pt x="0" y="4"/>
                    </a:lnTo>
                    <a:lnTo>
                      <a:pt x="2" y="21"/>
                    </a:lnTo>
                    <a:lnTo>
                      <a:pt x="4" y="23"/>
                    </a:lnTo>
                    <a:lnTo>
                      <a:pt x="4" y="25"/>
                    </a:lnTo>
                    <a:lnTo>
                      <a:pt x="6" y="29"/>
                    </a:lnTo>
                    <a:lnTo>
                      <a:pt x="6" y="31"/>
                    </a:lnTo>
                    <a:lnTo>
                      <a:pt x="4" y="33"/>
                    </a:lnTo>
                    <a:lnTo>
                      <a:pt x="4" y="37"/>
                    </a:lnTo>
                    <a:lnTo>
                      <a:pt x="2" y="37"/>
                    </a:lnTo>
                    <a:lnTo>
                      <a:pt x="2" y="39"/>
                    </a:lnTo>
                    <a:lnTo>
                      <a:pt x="0" y="39"/>
                    </a:lnTo>
                    <a:lnTo>
                      <a:pt x="2" y="4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6" name="Freeform 85"/>
              <p:cNvSpPr>
                <a:spLocks/>
              </p:cNvSpPr>
              <p:nvPr/>
            </p:nvSpPr>
            <p:spPr bwMode="auto">
              <a:xfrm>
                <a:off x="6727" y="2528"/>
                <a:ext cx="41" cy="61"/>
              </a:xfrm>
              <a:custGeom>
                <a:avLst/>
                <a:gdLst>
                  <a:gd name="T0" fmla="*/ 41 w 41"/>
                  <a:gd name="T1" fmla="*/ 29 h 61"/>
                  <a:gd name="T2" fmla="*/ 39 w 41"/>
                  <a:gd name="T3" fmla="*/ 25 h 61"/>
                  <a:gd name="T4" fmla="*/ 39 w 41"/>
                  <a:gd name="T5" fmla="*/ 23 h 61"/>
                  <a:gd name="T6" fmla="*/ 37 w 41"/>
                  <a:gd name="T7" fmla="*/ 21 h 61"/>
                  <a:gd name="T8" fmla="*/ 35 w 41"/>
                  <a:gd name="T9" fmla="*/ 4 h 61"/>
                  <a:gd name="T10" fmla="*/ 35 w 41"/>
                  <a:gd name="T11" fmla="*/ 0 h 61"/>
                  <a:gd name="T12" fmla="*/ 31 w 41"/>
                  <a:gd name="T13" fmla="*/ 2 h 61"/>
                  <a:gd name="T14" fmla="*/ 27 w 41"/>
                  <a:gd name="T15" fmla="*/ 0 h 61"/>
                  <a:gd name="T16" fmla="*/ 24 w 41"/>
                  <a:gd name="T17" fmla="*/ 2 h 61"/>
                  <a:gd name="T18" fmla="*/ 18 w 41"/>
                  <a:gd name="T19" fmla="*/ 4 h 61"/>
                  <a:gd name="T20" fmla="*/ 18 w 41"/>
                  <a:gd name="T21" fmla="*/ 4 h 61"/>
                  <a:gd name="T22" fmla="*/ 16 w 41"/>
                  <a:gd name="T23" fmla="*/ 4 h 61"/>
                  <a:gd name="T24" fmla="*/ 14 w 41"/>
                  <a:gd name="T25" fmla="*/ 2 h 61"/>
                  <a:gd name="T26" fmla="*/ 12 w 41"/>
                  <a:gd name="T27" fmla="*/ 4 h 61"/>
                  <a:gd name="T28" fmla="*/ 6 w 41"/>
                  <a:gd name="T29" fmla="*/ 4 h 61"/>
                  <a:gd name="T30" fmla="*/ 8 w 41"/>
                  <a:gd name="T31" fmla="*/ 12 h 61"/>
                  <a:gd name="T32" fmla="*/ 8 w 41"/>
                  <a:gd name="T33" fmla="*/ 16 h 61"/>
                  <a:gd name="T34" fmla="*/ 10 w 41"/>
                  <a:gd name="T35" fmla="*/ 16 h 61"/>
                  <a:gd name="T36" fmla="*/ 10 w 41"/>
                  <a:gd name="T37" fmla="*/ 18 h 61"/>
                  <a:gd name="T38" fmla="*/ 12 w 41"/>
                  <a:gd name="T39" fmla="*/ 23 h 61"/>
                  <a:gd name="T40" fmla="*/ 14 w 41"/>
                  <a:gd name="T41" fmla="*/ 25 h 61"/>
                  <a:gd name="T42" fmla="*/ 14 w 41"/>
                  <a:gd name="T43" fmla="*/ 25 h 61"/>
                  <a:gd name="T44" fmla="*/ 16 w 41"/>
                  <a:gd name="T45" fmla="*/ 35 h 61"/>
                  <a:gd name="T46" fmla="*/ 16 w 41"/>
                  <a:gd name="T47" fmla="*/ 39 h 61"/>
                  <a:gd name="T48" fmla="*/ 16 w 41"/>
                  <a:gd name="T49" fmla="*/ 41 h 61"/>
                  <a:gd name="T50" fmla="*/ 16 w 41"/>
                  <a:gd name="T51" fmla="*/ 41 h 61"/>
                  <a:gd name="T52" fmla="*/ 16 w 41"/>
                  <a:gd name="T53" fmla="*/ 43 h 61"/>
                  <a:gd name="T54" fmla="*/ 10 w 41"/>
                  <a:gd name="T55" fmla="*/ 43 h 61"/>
                  <a:gd name="T56" fmla="*/ 10 w 41"/>
                  <a:gd name="T57" fmla="*/ 45 h 61"/>
                  <a:gd name="T58" fmla="*/ 10 w 41"/>
                  <a:gd name="T59" fmla="*/ 45 h 61"/>
                  <a:gd name="T60" fmla="*/ 4 w 41"/>
                  <a:gd name="T61" fmla="*/ 47 h 61"/>
                  <a:gd name="T62" fmla="*/ 4 w 41"/>
                  <a:gd name="T63" fmla="*/ 47 h 61"/>
                  <a:gd name="T64" fmla="*/ 4 w 41"/>
                  <a:gd name="T65" fmla="*/ 49 h 61"/>
                  <a:gd name="T66" fmla="*/ 4 w 41"/>
                  <a:gd name="T67" fmla="*/ 49 h 61"/>
                  <a:gd name="T68" fmla="*/ 0 w 41"/>
                  <a:gd name="T69" fmla="*/ 51 h 61"/>
                  <a:gd name="T70" fmla="*/ 2 w 41"/>
                  <a:gd name="T71" fmla="*/ 57 h 61"/>
                  <a:gd name="T72" fmla="*/ 2 w 41"/>
                  <a:gd name="T73" fmla="*/ 61 h 61"/>
                  <a:gd name="T74" fmla="*/ 6 w 41"/>
                  <a:gd name="T75" fmla="*/ 59 h 61"/>
                  <a:gd name="T76" fmla="*/ 12 w 41"/>
                  <a:gd name="T77" fmla="*/ 59 h 61"/>
                  <a:gd name="T78" fmla="*/ 16 w 41"/>
                  <a:gd name="T79" fmla="*/ 59 h 61"/>
                  <a:gd name="T80" fmla="*/ 20 w 41"/>
                  <a:gd name="T81" fmla="*/ 59 h 61"/>
                  <a:gd name="T82" fmla="*/ 24 w 41"/>
                  <a:gd name="T83" fmla="*/ 61 h 61"/>
                  <a:gd name="T84" fmla="*/ 27 w 41"/>
                  <a:gd name="T85" fmla="*/ 59 h 61"/>
                  <a:gd name="T86" fmla="*/ 29 w 41"/>
                  <a:gd name="T87" fmla="*/ 59 h 61"/>
                  <a:gd name="T88" fmla="*/ 31 w 41"/>
                  <a:gd name="T89" fmla="*/ 57 h 61"/>
                  <a:gd name="T90" fmla="*/ 31 w 41"/>
                  <a:gd name="T91" fmla="*/ 55 h 61"/>
                  <a:gd name="T92" fmla="*/ 31 w 41"/>
                  <a:gd name="T93" fmla="*/ 55 h 61"/>
                  <a:gd name="T94" fmla="*/ 31 w 41"/>
                  <a:gd name="T95" fmla="*/ 53 h 61"/>
                  <a:gd name="T96" fmla="*/ 31 w 41"/>
                  <a:gd name="T97" fmla="*/ 53 h 61"/>
                  <a:gd name="T98" fmla="*/ 31 w 41"/>
                  <a:gd name="T99" fmla="*/ 51 h 61"/>
                  <a:gd name="T100" fmla="*/ 33 w 41"/>
                  <a:gd name="T101" fmla="*/ 49 h 61"/>
                  <a:gd name="T102" fmla="*/ 37 w 41"/>
                  <a:gd name="T103" fmla="*/ 47 h 61"/>
                  <a:gd name="T104" fmla="*/ 37 w 41"/>
                  <a:gd name="T105" fmla="*/ 47 h 61"/>
                  <a:gd name="T106" fmla="*/ 37 w 41"/>
                  <a:gd name="T107" fmla="*/ 41 h 61"/>
                  <a:gd name="T108" fmla="*/ 35 w 41"/>
                  <a:gd name="T109" fmla="*/ 39 h 61"/>
                  <a:gd name="T110" fmla="*/ 37 w 41"/>
                  <a:gd name="T111" fmla="*/ 39 h 61"/>
                  <a:gd name="T112" fmla="*/ 37 w 41"/>
                  <a:gd name="T113" fmla="*/ 37 h 61"/>
                  <a:gd name="T114" fmla="*/ 39 w 41"/>
                  <a:gd name="T115" fmla="*/ 37 h 61"/>
                  <a:gd name="T116" fmla="*/ 39 w 41"/>
                  <a:gd name="T117" fmla="*/ 33 h 61"/>
                  <a:gd name="T118" fmla="*/ 41 w 41"/>
                  <a:gd name="T119" fmla="*/ 31 h 61"/>
                  <a:gd name="T120" fmla="*/ 41 w 41"/>
                  <a:gd name="T121"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61">
                    <a:moveTo>
                      <a:pt x="41" y="29"/>
                    </a:moveTo>
                    <a:lnTo>
                      <a:pt x="39" y="25"/>
                    </a:lnTo>
                    <a:lnTo>
                      <a:pt x="39" y="23"/>
                    </a:lnTo>
                    <a:lnTo>
                      <a:pt x="37" y="21"/>
                    </a:lnTo>
                    <a:lnTo>
                      <a:pt x="35" y="4"/>
                    </a:lnTo>
                    <a:lnTo>
                      <a:pt x="35" y="0"/>
                    </a:lnTo>
                    <a:lnTo>
                      <a:pt x="31" y="2"/>
                    </a:lnTo>
                    <a:lnTo>
                      <a:pt x="27" y="0"/>
                    </a:lnTo>
                    <a:lnTo>
                      <a:pt x="24" y="2"/>
                    </a:lnTo>
                    <a:lnTo>
                      <a:pt x="18" y="4"/>
                    </a:lnTo>
                    <a:lnTo>
                      <a:pt x="18" y="4"/>
                    </a:lnTo>
                    <a:lnTo>
                      <a:pt x="16" y="4"/>
                    </a:lnTo>
                    <a:lnTo>
                      <a:pt x="14" y="2"/>
                    </a:lnTo>
                    <a:lnTo>
                      <a:pt x="12" y="4"/>
                    </a:lnTo>
                    <a:lnTo>
                      <a:pt x="6" y="4"/>
                    </a:lnTo>
                    <a:lnTo>
                      <a:pt x="8" y="12"/>
                    </a:lnTo>
                    <a:lnTo>
                      <a:pt x="8" y="16"/>
                    </a:lnTo>
                    <a:lnTo>
                      <a:pt x="10" y="16"/>
                    </a:lnTo>
                    <a:lnTo>
                      <a:pt x="10" y="18"/>
                    </a:lnTo>
                    <a:lnTo>
                      <a:pt x="12" y="23"/>
                    </a:lnTo>
                    <a:lnTo>
                      <a:pt x="14" y="25"/>
                    </a:lnTo>
                    <a:lnTo>
                      <a:pt x="14" y="25"/>
                    </a:lnTo>
                    <a:lnTo>
                      <a:pt x="16" y="35"/>
                    </a:lnTo>
                    <a:lnTo>
                      <a:pt x="16" y="39"/>
                    </a:lnTo>
                    <a:lnTo>
                      <a:pt x="16" y="41"/>
                    </a:lnTo>
                    <a:lnTo>
                      <a:pt x="16" y="41"/>
                    </a:lnTo>
                    <a:lnTo>
                      <a:pt x="16" y="43"/>
                    </a:lnTo>
                    <a:lnTo>
                      <a:pt x="10" y="43"/>
                    </a:lnTo>
                    <a:lnTo>
                      <a:pt x="10" y="45"/>
                    </a:lnTo>
                    <a:lnTo>
                      <a:pt x="10" y="45"/>
                    </a:lnTo>
                    <a:lnTo>
                      <a:pt x="4" y="47"/>
                    </a:lnTo>
                    <a:lnTo>
                      <a:pt x="4" y="47"/>
                    </a:lnTo>
                    <a:lnTo>
                      <a:pt x="4" y="49"/>
                    </a:lnTo>
                    <a:lnTo>
                      <a:pt x="4" y="49"/>
                    </a:lnTo>
                    <a:lnTo>
                      <a:pt x="0" y="51"/>
                    </a:lnTo>
                    <a:lnTo>
                      <a:pt x="2" y="57"/>
                    </a:lnTo>
                    <a:lnTo>
                      <a:pt x="2" y="61"/>
                    </a:lnTo>
                    <a:lnTo>
                      <a:pt x="6" y="59"/>
                    </a:lnTo>
                    <a:lnTo>
                      <a:pt x="12" y="59"/>
                    </a:lnTo>
                    <a:lnTo>
                      <a:pt x="16" y="59"/>
                    </a:lnTo>
                    <a:lnTo>
                      <a:pt x="20" y="59"/>
                    </a:lnTo>
                    <a:lnTo>
                      <a:pt x="24" y="61"/>
                    </a:lnTo>
                    <a:lnTo>
                      <a:pt x="27" y="59"/>
                    </a:lnTo>
                    <a:lnTo>
                      <a:pt x="29" y="59"/>
                    </a:lnTo>
                    <a:lnTo>
                      <a:pt x="31" y="57"/>
                    </a:lnTo>
                    <a:lnTo>
                      <a:pt x="31" y="55"/>
                    </a:lnTo>
                    <a:lnTo>
                      <a:pt x="31" y="55"/>
                    </a:lnTo>
                    <a:lnTo>
                      <a:pt x="31" y="53"/>
                    </a:lnTo>
                    <a:lnTo>
                      <a:pt x="31" y="53"/>
                    </a:lnTo>
                    <a:lnTo>
                      <a:pt x="31" y="51"/>
                    </a:lnTo>
                    <a:lnTo>
                      <a:pt x="33" y="49"/>
                    </a:lnTo>
                    <a:lnTo>
                      <a:pt x="37" y="47"/>
                    </a:lnTo>
                    <a:lnTo>
                      <a:pt x="37" y="47"/>
                    </a:lnTo>
                    <a:lnTo>
                      <a:pt x="37" y="41"/>
                    </a:lnTo>
                    <a:lnTo>
                      <a:pt x="35" y="39"/>
                    </a:lnTo>
                    <a:lnTo>
                      <a:pt x="37" y="39"/>
                    </a:lnTo>
                    <a:lnTo>
                      <a:pt x="37" y="37"/>
                    </a:lnTo>
                    <a:lnTo>
                      <a:pt x="39" y="37"/>
                    </a:lnTo>
                    <a:lnTo>
                      <a:pt x="39" y="33"/>
                    </a:lnTo>
                    <a:lnTo>
                      <a:pt x="41" y="31"/>
                    </a:lnTo>
                    <a:lnTo>
                      <a:pt x="41" y="2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7" name="Freeform 86"/>
              <p:cNvSpPr>
                <a:spLocks/>
              </p:cNvSpPr>
              <p:nvPr/>
            </p:nvSpPr>
            <p:spPr bwMode="auto">
              <a:xfrm>
                <a:off x="6690" y="2528"/>
                <a:ext cx="53" cy="82"/>
              </a:xfrm>
              <a:custGeom>
                <a:avLst/>
                <a:gdLst>
                  <a:gd name="T0" fmla="*/ 21 w 53"/>
                  <a:gd name="T1" fmla="*/ 6 h 82"/>
                  <a:gd name="T2" fmla="*/ 19 w 53"/>
                  <a:gd name="T3" fmla="*/ 6 h 82"/>
                  <a:gd name="T4" fmla="*/ 19 w 53"/>
                  <a:gd name="T5" fmla="*/ 10 h 82"/>
                  <a:gd name="T6" fmla="*/ 17 w 53"/>
                  <a:gd name="T7" fmla="*/ 12 h 82"/>
                  <a:gd name="T8" fmla="*/ 14 w 53"/>
                  <a:gd name="T9" fmla="*/ 16 h 82"/>
                  <a:gd name="T10" fmla="*/ 12 w 53"/>
                  <a:gd name="T11" fmla="*/ 16 h 82"/>
                  <a:gd name="T12" fmla="*/ 10 w 53"/>
                  <a:gd name="T13" fmla="*/ 16 h 82"/>
                  <a:gd name="T14" fmla="*/ 8 w 53"/>
                  <a:gd name="T15" fmla="*/ 16 h 82"/>
                  <a:gd name="T16" fmla="*/ 6 w 53"/>
                  <a:gd name="T17" fmla="*/ 21 h 82"/>
                  <a:gd name="T18" fmla="*/ 4 w 53"/>
                  <a:gd name="T19" fmla="*/ 21 h 82"/>
                  <a:gd name="T20" fmla="*/ 2 w 53"/>
                  <a:gd name="T21" fmla="*/ 23 h 82"/>
                  <a:gd name="T22" fmla="*/ 0 w 53"/>
                  <a:gd name="T23" fmla="*/ 25 h 82"/>
                  <a:gd name="T24" fmla="*/ 0 w 53"/>
                  <a:gd name="T25" fmla="*/ 25 h 82"/>
                  <a:gd name="T26" fmla="*/ 4 w 53"/>
                  <a:gd name="T27" fmla="*/ 33 h 82"/>
                  <a:gd name="T28" fmla="*/ 6 w 53"/>
                  <a:gd name="T29" fmla="*/ 39 h 82"/>
                  <a:gd name="T30" fmla="*/ 6 w 53"/>
                  <a:gd name="T31" fmla="*/ 43 h 82"/>
                  <a:gd name="T32" fmla="*/ 4 w 53"/>
                  <a:gd name="T33" fmla="*/ 47 h 82"/>
                  <a:gd name="T34" fmla="*/ 4 w 53"/>
                  <a:gd name="T35" fmla="*/ 49 h 82"/>
                  <a:gd name="T36" fmla="*/ 4 w 53"/>
                  <a:gd name="T37" fmla="*/ 49 h 82"/>
                  <a:gd name="T38" fmla="*/ 4 w 53"/>
                  <a:gd name="T39" fmla="*/ 51 h 82"/>
                  <a:gd name="T40" fmla="*/ 6 w 53"/>
                  <a:gd name="T41" fmla="*/ 55 h 82"/>
                  <a:gd name="T42" fmla="*/ 8 w 53"/>
                  <a:gd name="T43" fmla="*/ 63 h 82"/>
                  <a:gd name="T44" fmla="*/ 8 w 53"/>
                  <a:gd name="T45" fmla="*/ 63 h 82"/>
                  <a:gd name="T46" fmla="*/ 8 w 53"/>
                  <a:gd name="T47" fmla="*/ 65 h 82"/>
                  <a:gd name="T48" fmla="*/ 12 w 53"/>
                  <a:gd name="T49" fmla="*/ 70 h 82"/>
                  <a:gd name="T50" fmla="*/ 14 w 53"/>
                  <a:gd name="T51" fmla="*/ 74 h 82"/>
                  <a:gd name="T52" fmla="*/ 21 w 53"/>
                  <a:gd name="T53" fmla="*/ 78 h 82"/>
                  <a:gd name="T54" fmla="*/ 23 w 53"/>
                  <a:gd name="T55" fmla="*/ 82 h 82"/>
                  <a:gd name="T56" fmla="*/ 25 w 53"/>
                  <a:gd name="T57" fmla="*/ 80 h 82"/>
                  <a:gd name="T58" fmla="*/ 27 w 53"/>
                  <a:gd name="T59" fmla="*/ 76 h 82"/>
                  <a:gd name="T60" fmla="*/ 31 w 53"/>
                  <a:gd name="T61" fmla="*/ 72 h 82"/>
                  <a:gd name="T62" fmla="*/ 29 w 53"/>
                  <a:gd name="T63" fmla="*/ 68 h 82"/>
                  <a:gd name="T64" fmla="*/ 39 w 53"/>
                  <a:gd name="T65" fmla="*/ 65 h 82"/>
                  <a:gd name="T66" fmla="*/ 39 w 53"/>
                  <a:gd name="T67" fmla="*/ 61 h 82"/>
                  <a:gd name="T68" fmla="*/ 39 w 53"/>
                  <a:gd name="T69" fmla="*/ 57 h 82"/>
                  <a:gd name="T70" fmla="*/ 37 w 53"/>
                  <a:gd name="T71" fmla="*/ 51 h 82"/>
                  <a:gd name="T72" fmla="*/ 41 w 53"/>
                  <a:gd name="T73" fmla="*/ 49 h 82"/>
                  <a:gd name="T74" fmla="*/ 41 w 53"/>
                  <a:gd name="T75" fmla="*/ 49 h 82"/>
                  <a:gd name="T76" fmla="*/ 41 w 53"/>
                  <a:gd name="T77" fmla="*/ 47 h 82"/>
                  <a:gd name="T78" fmla="*/ 41 w 53"/>
                  <a:gd name="T79" fmla="*/ 47 h 82"/>
                  <a:gd name="T80" fmla="*/ 47 w 53"/>
                  <a:gd name="T81" fmla="*/ 45 h 82"/>
                  <a:gd name="T82" fmla="*/ 47 w 53"/>
                  <a:gd name="T83" fmla="*/ 45 h 82"/>
                  <a:gd name="T84" fmla="*/ 47 w 53"/>
                  <a:gd name="T85" fmla="*/ 43 h 82"/>
                  <a:gd name="T86" fmla="*/ 53 w 53"/>
                  <a:gd name="T87" fmla="*/ 43 h 82"/>
                  <a:gd name="T88" fmla="*/ 53 w 53"/>
                  <a:gd name="T89" fmla="*/ 41 h 82"/>
                  <a:gd name="T90" fmla="*/ 53 w 53"/>
                  <a:gd name="T91" fmla="*/ 41 h 82"/>
                  <a:gd name="T92" fmla="*/ 53 w 53"/>
                  <a:gd name="T93" fmla="*/ 39 h 82"/>
                  <a:gd name="T94" fmla="*/ 53 w 53"/>
                  <a:gd name="T95" fmla="*/ 35 h 82"/>
                  <a:gd name="T96" fmla="*/ 51 w 53"/>
                  <a:gd name="T97" fmla="*/ 25 h 82"/>
                  <a:gd name="T98" fmla="*/ 51 w 53"/>
                  <a:gd name="T99" fmla="*/ 25 h 82"/>
                  <a:gd name="T100" fmla="*/ 49 w 53"/>
                  <a:gd name="T101" fmla="*/ 23 h 82"/>
                  <a:gd name="T102" fmla="*/ 47 w 53"/>
                  <a:gd name="T103" fmla="*/ 18 h 82"/>
                  <a:gd name="T104" fmla="*/ 47 w 53"/>
                  <a:gd name="T105" fmla="*/ 16 h 82"/>
                  <a:gd name="T106" fmla="*/ 45 w 53"/>
                  <a:gd name="T107" fmla="*/ 16 h 82"/>
                  <a:gd name="T108" fmla="*/ 45 w 53"/>
                  <a:gd name="T109" fmla="*/ 12 h 82"/>
                  <a:gd name="T110" fmla="*/ 43 w 53"/>
                  <a:gd name="T111" fmla="*/ 4 h 82"/>
                  <a:gd name="T112" fmla="*/ 43 w 53"/>
                  <a:gd name="T113" fmla="*/ 4 h 82"/>
                  <a:gd name="T114" fmla="*/ 37 w 53"/>
                  <a:gd name="T115" fmla="*/ 2 h 82"/>
                  <a:gd name="T116" fmla="*/ 33 w 53"/>
                  <a:gd name="T117" fmla="*/ 0 h 82"/>
                  <a:gd name="T118" fmla="*/ 29 w 53"/>
                  <a:gd name="T119" fmla="*/ 0 h 82"/>
                  <a:gd name="T120" fmla="*/ 29 w 53"/>
                  <a:gd name="T121" fmla="*/ 2 h 82"/>
                  <a:gd name="T122" fmla="*/ 27 w 53"/>
                  <a:gd name="T123" fmla="*/ 4 h 82"/>
                  <a:gd name="T124" fmla="*/ 21 w 53"/>
                  <a:gd name="T12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 h="82">
                    <a:moveTo>
                      <a:pt x="21" y="6"/>
                    </a:moveTo>
                    <a:lnTo>
                      <a:pt x="19" y="6"/>
                    </a:lnTo>
                    <a:lnTo>
                      <a:pt x="19" y="10"/>
                    </a:lnTo>
                    <a:lnTo>
                      <a:pt x="17" y="12"/>
                    </a:lnTo>
                    <a:lnTo>
                      <a:pt x="14" y="16"/>
                    </a:lnTo>
                    <a:lnTo>
                      <a:pt x="12" y="16"/>
                    </a:lnTo>
                    <a:lnTo>
                      <a:pt x="10" y="16"/>
                    </a:lnTo>
                    <a:lnTo>
                      <a:pt x="8" y="16"/>
                    </a:lnTo>
                    <a:lnTo>
                      <a:pt x="6" y="21"/>
                    </a:lnTo>
                    <a:lnTo>
                      <a:pt x="4" y="21"/>
                    </a:lnTo>
                    <a:lnTo>
                      <a:pt x="2" y="23"/>
                    </a:lnTo>
                    <a:lnTo>
                      <a:pt x="0" y="25"/>
                    </a:lnTo>
                    <a:lnTo>
                      <a:pt x="0" y="25"/>
                    </a:lnTo>
                    <a:lnTo>
                      <a:pt x="4" y="33"/>
                    </a:lnTo>
                    <a:lnTo>
                      <a:pt x="6" y="39"/>
                    </a:lnTo>
                    <a:lnTo>
                      <a:pt x="6" y="43"/>
                    </a:lnTo>
                    <a:lnTo>
                      <a:pt x="4" y="47"/>
                    </a:lnTo>
                    <a:lnTo>
                      <a:pt x="4" y="49"/>
                    </a:lnTo>
                    <a:lnTo>
                      <a:pt x="4" y="49"/>
                    </a:lnTo>
                    <a:lnTo>
                      <a:pt x="4" y="51"/>
                    </a:lnTo>
                    <a:lnTo>
                      <a:pt x="6" y="55"/>
                    </a:lnTo>
                    <a:lnTo>
                      <a:pt x="8" y="63"/>
                    </a:lnTo>
                    <a:lnTo>
                      <a:pt x="8" y="63"/>
                    </a:lnTo>
                    <a:lnTo>
                      <a:pt x="8" y="65"/>
                    </a:lnTo>
                    <a:lnTo>
                      <a:pt x="12" y="70"/>
                    </a:lnTo>
                    <a:lnTo>
                      <a:pt x="14" y="74"/>
                    </a:lnTo>
                    <a:lnTo>
                      <a:pt x="21" y="78"/>
                    </a:lnTo>
                    <a:lnTo>
                      <a:pt x="23" y="82"/>
                    </a:lnTo>
                    <a:lnTo>
                      <a:pt x="25" y="80"/>
                    </a:lnTo>
                    <a:lnTo>
                      <a:pt x="27" y="76"/>
                    </a:lnTo>
                    <a:lnTo>
                      <a:pt x="31" y="72"/>
                    </a:lnTo>
                    <a:lnTo>
                      <a:pt x="29" y="68"/>
                    </a:lnTo>
                    <a:lnTo>
                      <a:pt x="39" y="65"/>
                    </a:lnTo>
                    <a:lnTo>
                      <a:pt x="39" y="61"/>
                    </a:lnTo>
                    <a:lnTo>
                      <a:pt x="39" y="57"/>
                    </a:lnTo>
                    <a:lnTo>
                      <a:pt x="37" y="51"/>
                    </a:lnTo>
                    <a:lnTo>
                      <a:pt x="41" y="49"/>
                    </a:lnTo>
                    <a:lnTo>
                      <a:pt x="41" y="49"/>
                    </a:lnTo>
                    <a:lnTo>
                      <a:pt x="41" y="47"/>
                    </a:lnTo>
                    <a:lnTo>
                      <a:pt x="41" y="47"/>
                    </a:lnTo>
                    <a:lnTo>
                      <a:pt x="47" y="45"/>
                    </a:lnTo>
                    <a:lnTo>
                      <a:pt x="47" y="45"/>
                    </a:lnTo>
                    <a:lnTo>
                      <a:pt x="47" y="43"/>
                    </a:lnTo>
                    <a:lnTo>
                      <a:pt x="53" y="43"/>
                    </a:lnTo>
                    <a:lnTo>
                      <a:pt x="53" y="41"/>
                    </a:lnTo>
                    <a:lnTo>
                      <a:pt x="53" y="41"/>
                    </a:lnTo>
                    <a:lnTo>
                      <a:pt x="53" y="39"/>
                    </a:lnTo>
                    <a:lnTo>
                      <a:pt x="53" y="35"/>
                    </a:lnTo>
                    <a:lnTo>
                      <a:pt x="51" y="25"/>
                    </a:lnTo>
                    <a:lnTo>
                      <a:pt x="51" y="25"/>
                    </a:lnTo>
                    <a:lnTo>
                      <a:pt x="49" y="23"/>
                    </a:lnTo>
                    <a:lnTo>
                      <a:pt x="47" y="18"/>
                    </a:lnTo>
                    <a:lnTo>
                      <a:pt x="47" y="16"/>
                    </a:lnTo>
                    <a:lnTo>
                      <a:pt x="45" y="16"/>
                    </a:lnTo>
                    <a:lnTo>
                      <a:pt x="45" y="12"/>
                    </a:lnTo>
                    <a:lnTo>
                      <a:pt x="43" y="4"/>
                    </a:lnTo>
                    <a:lnTo>
                      <a:pt x="43" y="4"/>
                    </a:lnTo>
                    <a:lnTo>
                      <a:pt x="37" y="2"/>
                    </a:lnTo>
                    <a:lnTo>
                      <a:pt x="33" y="0"/>
                    </a:lnTo>
                    <a:lnTo>
                      <a:pt x="29" y="0"/>
                    </a:lnTo>
                    <a:lnTo>
                      <a:pt x="29" y="2"/>
                    </a:lnTo>
                    <a:lnTo>
                      <a:pt x="27" y="4"/>
                    </a:lnTo>
                    <a:lnTo>
                      <a:pt x="21"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8" name="Freeform 87"/>
              <p:cNvSpPr>
                <a:spLocks/>
              </p:cNvSpPr>
              <p:nvPr/>
            </p:nvSpPr>
            <p:spPr bwMode="auto">
              <a:xfrm>
                <a:off x="6592" y="2540"/>
                <a:ext cx="125" cy="121"/>
              </a:xfrm>
              <a:custGeom>
                <a:avLst/>
                <a:gdLst>
                  <a:gd name="T0" fmla="*/ 2 w 125"/>
                  <a:gd name="T1" fmla="*/ 80 h 121"/>
                  <a:gd name="T2" fmla="*/ 8 w 125"/>
                  <a:gd name="T3" fmla="*/ 90 h 121"/>
                  <a:gd name="T4" fmla="*/ 12 w 125"/>
                  <a:gd name="T5" fmla="*/ 113 h 121"/>
                  <a:gd name="T6" fmla="*/ 18 w 125"/>
                  <a:gd name="T7" fmla="*/ 119 h 121"/>
                  <a:gd name="T8" fmla="*/ 27 w 125"/>
                  <a:gd name="T9" fmla="*/ 121 h 121"/>
                  <a:gd name="T10" fmla="*/ 33 w 125"/>
                  <a:gd name="T11" fmla="*/ 117 h 121"/>
                  <a:gd name="T12" fmla="*/ 37 w 125"/>
                  <a:gd name="T13" fmla="*/ 103 h 121"/>
                  <a:gd name="T14" fmla="*/ 47 w 125"/>
                  <a:gd name="T15" fmla="*/ 101 h 121"/>
                  <a:gd name="T16" fmla="*/ 53 w 125"/>
                  <a:gd name="T17" fmla="*/ 101 h 121"/>
                  <a:gd name="T18" fmla="*/ 53 w 125"/>
                  <a:gd name="T19" fmla="*/ 98 h 121"/>
                  <a:gd name="T20" fmla="*/ 51 w 125"/>
                  <a:gd name="T21" fmla="*/ 92 h 121"/>
                  <a:gd name="T22" fmla="*/ 45 w 125"/>
                  <a:gd name="T23" fmla="*/ 90 h 121"/>
                  <a:gd name="T24" fmla="*/ 39 w 125"/>
                  <a:gd name="T25" fmla="*/ 84 h 121"/>
                  <a:gd name="T26" fmla="*/ 51 w 125"/>
                  <a:gd name="T27" fmla="*/ 82 h 121"/>
                  <a:gd name="T28" fmla="*/ 61 w 125"/>
                  <a:gd name="T29" fmla="*/ 82 h 121"/>
                  <a:gd name="T30" fmla="*/ 68 w 125"/>
                  <a:gd name="T31" fmla="*/ 82 h 121"/>
                  <a:gd name="T32" fmla="*/ 82 w 125"/>
                  <a:gd name="T33" fmla="*/ 82 h 121"/>
                  <a:gd name="T34" fmla="*/ 86 w 125"/>
                  <a:gd name="T35" fmla="*/ 80 h 121"/>
                  <a:gd name="T36" fmla="*/ 125 w 125"/>
                  <a:gd name="T37" fmla="*/ 76 h 121"/>
                  <a:gd name="T38" fmla="*/ 121 w 125"/>
                  <a:gd name="T39" fmla="*/ 70 h 121"/>
                  <a:gd name="T40" fmla="*/ 112 w 125"/>
                  <a:gd name="T41" fmla="*/ 62 h 121"/>
                  <a:gd name="T42" fmla="*/ 106 w 125"/>
                  <a:gd name="T43" fmla="*/ 53 h 121"/>
                  <a:gd name="T44" fmla="*/ 106 w 125"/>
                  <a:gd name="T45" fmla="*/ 51 h 121"/>
                  <a:gd name="T46" fmla="*/ 102 w 125"/>
                  <a:gd name="T47" fmla="*/ 39 h 121"/>
                  <a:gd name="T48" fmla="*/ 102 w 125"/>
                  <a:gd name="T49" fmla="*/ 37 h 121"/>
                  <a:gd name="T50" fmla="*/ 104 w 125"/>
                  <a:gd name="T51" fmla="*/ 31 h 121"/>
                  <a:gd name="T52" fmla="*/ 102 w 125"/>
                  <a:gd name="T53" fmla="*/ 21 h 121"/>
                  <a:gd name="T54" fmla="*/ 82 w 125"/>
                  <a:gd name="T55" fmla="*/ 9 h 121"/>
                  <a:gd name="T56" fmla="*/ 78 w 125"/>
                  <a:gd name="T57" fmla="*/ 6 h 121"/>
                  <a:gd name="T58" fmla="*/ 72 w 125"/>
                  <a:gd name="T59" fmla="*/ 2 h 121"/>
                  <a:gd name="T60" fmla="*/ 59 w 125"/>
                  <a:gd name="T61" fmla="*/ 0 h 121"/>
                  <a:gd name="T62" fmla="*/ 51 w 125"/>
                  <a:gd name="T63" fmla="*/ 0 h 121"/>
                  <a:gd name="T64" fmla="*/ 47 w 125"/>
                  <a:gd name="T65" fmla="*/ 13 h 121"/>
                  <a:gd name="T66" fmla="*/ 47 w 125"/>
                  <a:gd name="T67" fmla="*/ 17 h 121"/>
                  <a:gd name="T68" fmla="*/ 29 w 125"/>
                  <a:gd name="T69" fmla="*/ 27 h 121"/>
                  <a:gd name="T70" fmla="*/ 12 w 125"/>
                  <a:gd name="T71" fmla="*/ 29 h 121"/>
                  <a:gd name="T72" fmla="*/ 6 w 125"/>
                  <a:gd name="T73" fmla="*/ 35 h 121"/>
                  <a:gd name="T74" fmla="*/ 0 w 125"/>
                  <a:gd name="T75" fmla="*/ 4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21">
                    <a:moveTo>
                      <a:pt x="2" y="53"/>
                    </a:moveTo>
                    <a:lnTo>
                      <a:pt x="2" y="80"/>
                    </a:lnTo>
                    <a:lnTo>
                      <a:pt x="4" y="88"/>
                    </a:lnTo>
                    <a:lnTo>
                      <a:pt x="8" y="90"/>
                    </a:lnTo>
                    <a:lnTo>
                      <a:pt x="8" y="109"/>
                    </a:lnTo>
                    <a:lnTo>
                      <a:pt x="12" y="113"/>
                    </a:lnTo>
                    <a:lnTo>
                      <a:pt x="14" y="117"/>
                    </a:lnTo>
                    <a:lnTo>
                      <a:pt x="18" y="119"/>
                    </a:lnTo>
                    <a:lnTo>
                      <a:pt x="25" y="121"/>
                    </a:lnTo>
                    <a:lnTo>
                      <a:pt x="27" y="121"/>
                    </a:lnTo>
                    <a:lnTo>
                      <a:pt x="31" y="119"/>
                    </a:lnTo>
                    <a:lnTo>
                      <a:pt x="33" y="117"/>
                    </a:lnTo>
                    <a:lnTo>
                      <a:pt x="35" y="107"/>
                    </a:lnTo>
                    <a:lnTo>
                      <a:pt x="37" y="103"/>
                    </a:lnTo>
                    <a:lnTo>
                      <a:pt x="47" y="107"/>
                    </a:lnTo>
                    <a:lnTo>
                      <a:pt x="47" y="101"/>
                    </a:lnTo>
                    <a:lnTo>
                      <a:pt x="51" y="101"/>
                    </a:lnTo>
                    <a:lnTo>
                      <a:pt x="53" y="101"/>
                    </a:lnTo>
                    <a:lnTo>
                      <a:pt x="53" y="98"/>
                    </a:lnTo>
                    <a:lnTo>
                      <a:pt x="53" y="98"/>
                    </a:lnTo>
                    <a:lnTo>
                      <a:pt x="55" y="92"/>
                    </a:lnTo>
                    <a:lnTo>
                      <a:pt x="51" y="92"/>
                    </a:lnTo>
                    <a:lnTo>
                      <a:pt x="47" y="92"/>
                    </a:lnTo>
                    <a:lnTo>
                      <a:pt x="45" y="90"/>
                    </a:lnTo>
                    <a:lnTo>
                      <a:pt x="43" y="88"/>
                    </a:lnTo>
                    <a:lnTo>
                      <a:pt x="39" y="84"/>
                    </a:lnTo>
                    <a:lnTo>
                      <a:pt x="39" y="82"/>
                    </a:lnTo>
                    <a:lnTo>
                      <a:pt x="51" y="82"/>
                    </a:lnTo>
                    <a:lnTo>
                      <a:pt x="59" y="80"/>
                    </a:lnTo>
                    <a:lnTo>
                      <a:pt x="61" y="82"/>
                    </a:lnTo>
                    <a:lnTo>
                      <a:pt x="63" y="82"/>
                    </a:lnTo>
                    <a:lnTo>
                      <a:pt x="68" y="82"/>
                    </a:lnTo>
                    <a:lnTo>
                      <a:pt x="72" y="82"/>
                    </a:lnTo>
                    <a:lnTo>
                      <a:pt x="82" y="82"/>
                    </a:lnTo>
                    <a:lnTo>
                      <a:pt x="82" y="80"/>
                    </a:lnTo>
                    <a:lnTo>
                      <a:pt x="86" y="80"/>
                    </a:lnTo>
                    <a:lnTo>
                      <a:pt x="98" y="78"/>
                    </a:lnTo>
                    <a:lnTo>
                      <a:pt x="125" y="76"/>
                    </a:lnTo>
                    <a:lnTo>
                      <a:pt x="123" y="76"/>
                    </a:lnTo>
                    <a:lnTo>
                      <a:pt x="121" y="70"/>
                    </a:lnTo>
                    <a:lnTo>
                      <a:pt x="119" y="66"/>
                    </a:lnTo>
                    <a:lnTo>
                      <a:pt x="112" y="62"/>
                    </a:lnTo>
                    <a:lnTo>
                      <a:pt x="110" y="58"/>
                    </a:lnTo>
                    <a:lnTo>
                      <a:pt x="106" y="53"/>
                    </a:lnTo>
                    <a:lnTo>
                      <a:pt x="106" y="51"/>
                    </a:lnTo>
                    <a:lnTo>
                      <a:pt x="106" y="51"/>
                    </a:lnTo>
                    <a:lnTo>
                      <a:pt x="104" y="43"/>
                    </a:lnTo>
                    <a:lnTo>
                      <a:pt x="102" y="39"/>
                    </a:lnTo>
                    <a:lnTo>
                      <a:pt x="102" y="37"/>
                    </a:lnTo>
                    <a:lnTo>
                      <a:pt x="102" y="37"/>
                    </a:lnTo>
                    <a:lnTo>
                      <a:pt x="102" y="35"/>
                    </a:lnTo>
                    <a:lnTo>
                      <a:pt x="104" y="31"/>
                    </a:lnTo>
                    <a:lnTo>
                      <a:pt x="104" y="27"/>
                    </a:lnTo>
                    <a:lnTo>
                      <a:pt x="102" y="21"/>
                    </a:lnTo>
                    <a:lnTo>
                      <a:pt x="98" y="13"/>
                    </a:lnTo>
                    <a:lnTo>
                      <a:pt x="82" y="9"/>
                    </a:lnTo>
                    <a:lnTo>
                      <a:pt x="82" y="6"/>
                    </a:lnTo>
                    <a:lnTo>
                      <a:pt x="78" y="6"/>
                    </a:lnTo>
                    <a:lnTo>
                      <a:pt x="74" y="4"/>
                    </a:lnTo>
                    <a:lnTo>
                      <a:pt x="72" y="2"/>
                    </a:lnTo>
                    <a:lnTo>
                      <a:pt x="61" y="2"/>
                    </a:lnTo>
                    <a:lnTo>
                      <a:pt x="59" y="0"/>
                    </a:lnTo>
                    <a:lnTo>
                      <a:pt x="57" y="0"/>
                    </a:lnTo>
                    <a:lnTo>
                      <a:pt x="51" y="0"/>
                    </a:lnTo>
                    <a:lnTo>
                      <a:pt x="47" y="9"/>
                    </a:lnTo>
                    <a:lnTo>
                      <a:pt x="47" y="13"/>
                    </a:lnTo>
                    <a:lnTo>
                      <a:pt x="49" y="15"/>
                    </a:lnTo>
                    <a:lnTo>
                      <a:pt x="47" y="17"/>
                    </a:lnTo>
                    <a:lnTo>
                      <a:pt x="39" y="25"/>
                    </a:lnTo>
                    <a:lnTo>
                      <a:pt x="29" y="27"/>
                    </a:lnTo>
                    <a:lnTo>
                      <a:pt x="27" y="27"/>
                    </a:lnTo>
                    <a:lnTo>
                      <a:pt x="12" y="29"/>
                    </a:lnTo>
                    <a:lnTo>
                      <a:pt x="12" y="33"/>
                    </a:lnTo>
                    <a:lnTo>
                      <a:pt x="6" y="35"/>
                    </a:lnTo>
                    <a:lnTo>
                      <a:pt x="2" y="41"/>
                    </a:lnTo>
                    <a:lnTo>
                      <a:pt x="0" y="43"/>
                    </a:lnTo>
                    <a:lnTo>
                      <a:pt x="2" y="5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9" name="Freeform 88"/>
              <p:cNvSpPr>
                <a:spLocks/>
              </p:cNvSpPr>
              <p:nvPr/>
            </p:nvSpPr>
            <p:spPr bwMode="auto">
              <a:xfrm>
                <a:off x="6631" y="2616"/>
                <a:ext cx="118" cy="47"/>
              </a:xfrm>
              <a:custGeom>
                <a:avLst/>
                <a:gdLst>
                  <a:gd name="T0" fmla="*/ 0 w 118"/>
                  <a:gd name="T1" fmla="*/ 6 h 47"/>
                  <a:gd name="T2" fmla="*/ 0 w 118"/>
                  <a:gd name="T3" fmla="*/ 8 h 47"/>
                  <a:gd name="T4" fmla="*/ 4 w 118"/>
                  <a:gd name="T5" fmla="*/ 12 h 47"/>
                  <a:gd name="T6" fmla="*/ 6 w 118"/>
                  <a:gd name="T7" fmla="*/ 14 h 47"/>
                  <a:gd name="T8" fmla="*/ 8 w 118"/>
                  <a:gd name="T9" fmla="*/ 16 h 47"/>
                  <a:gd name="T10" fmla="*/ 12 w 118"/>
                  <a:gd name="T11" fmla="*/ 16 h 47"/>
                  <a:gd name="T12" fmla="*/ 16 w 118"/>
                  <a:gd name="T13" fmla="*/ 16 h 47"/>
                  <a:gd name="T14" fmla="*/ 14 w 118"/>
                  <a:gd name="T15" fmla="*/ 22 h 47"/>
                  <a:gd name="T16" fmla="*/ 14 w 118"/>
                  <a:gd name="T17" fmla="*/ 22 h 47"/>
                  <a:gd name="T18" fmla="*/ 14 w 118"/>
                  <a:gd name="T19" fmla="*/ 25 h 47"/>
                  <a:gd name="T20" fmla="*/ 20 w 118"/>
                  <a:gd name="T21" fmla="*/ 31 h 47"/>
                  <a:gd name="T22" fmla="*/ 24 w 118"/>
                  <a:gd name="T23" fmla="*/ 33 h 47"/>
                  <a:gd name="T24" fmla="*/ 31 w 118"/>
                  <a:gd name="T25" fmla="*/ 25 h 47"/>
                  <a:gd name="T26" fmla="*/ 37 w 118"/>
                  <a:gd name="T27" fmla="*/ 22 h 47"/>
                  <a:gd name="T28" fmla="*/ 43 w 118"/>
                  <a:gd name="T29" fmla="*/ 22 h 47"/>
                  <a:gd name="T30" fmla="*/ 45 w 118"/>
                  <a:gd name="T31" fmla="*/ 25 h 47"/>
                  <a:gd name="T32" fmla="*/ 47 w 118"/>
                  <a:gd name="T33" fmla="*/ 27 h 47"/>
                  <a:gd name="T34" fmla="*/ 51 w 118"/>
                  <a:gd name="T35" fmla="*/ 29 h 47"/>
                  <a:gd name="T36" fmla="*/ 65 w 118"/>
                  <a:gd name="T37" fmla="*/ 31 h 47"/>
                  <a:gd name="T38" fmla="*/ 69 w 118"/>
                  <a:gd name="T39" fmla="*/ 33 h 47"/>
                  <a:gd name="T40" fmla="*/ 80 w 118"/>
                  <a:gd name="T41" fmla="*/ 35 h 47"/>
                  <a:gd name="T42" fmla="*/ 88 w 118"/>
                  <a:gd name="T43" fmla="*/ 39 h 47"/>
                  <a:gd name="T44" fmla="*/ 92 w 118"/>
                  <a:gd name="T45" fmla="*/ 41 h 47"/>
                  <a:gd name="T46" fmla="*/ 92 w 118"/>
                  <a:gd name="T47" fmla="*/ 43 h 47"/>
                  <a:gd name="T48" fmla="*/ 94 w 118"/>
                  <a:gd name="T49" fmla="*/ 47 h 47"/>
                  <a:gd name="T50" fmla="*/ 100 w 118"/>
                  <a:gd name="T51" fmla="*/ 43 h 47"/>
                  <a:gd name="T52" fmla="*/ 108 w 118"/>
                  <a:gd name="T53" fmla="*/ 37 h 47"/>
                  <a:gd name="T54" fmla="*/ 116 w 118"/>
                  <a:gd name="T55" fmla="*/ 33 h 47"/>
                  <a:gd name="T56" fmla="*/ 118 w 118"/>
                  <a:gd name="T57" fmla="*/ 29 h 47"/>
                  <a:gd name="T58" fmla="*/ 114 w 118"/>
                  <a:gd name="T59" fmla="*/ 29 h 47"/>
                  <a:gd name="T60" fmla="*/ 110 w 118"/>
                  <a:gd name="T61" fmla="*/ 27 h 47"/>
                  <a:gd name="T62" fmla="*/ 108 w 118"/>
                  <a:gd name="T63" fmla="*/ 25 h 47"/>
                  <a:gd name="T64" fmla="*/ 106 w 118"/>
                  <a:gd name="T65" fmla="*/ 25 h 47"/>
                  <a:gd name="T66" fmla="*/ 106 w 118"/>
                  <a:gd name="T67" fmla="*/ 22 h 47"/>
                  <a:gd name="T68" fmla="*/ 100 w 118"/>
                  <a:gd name="T69" fmla="*/ 14 h 47"/>
                  <a:gd name="T70" fmla="*/ 92 w 118"/>
                  <a:gd name="T71" fmla="*/ 8 h 47"/>
                  <a:gd name="T72" fmla="*/ 88 w 118"/>
                  <a:gd name="T73" fmla="*/ 2 h 47"/>
                  <a:gd name="T74" fmla="*/ 86 w 118"/>
                  <a:gd name="T75" fmla="*/ 2 h 47"/>
                  <a:gd name="T76" fmla="*/ 86 w 118"/>
                  <a:gd name="T77" fmla="*/ 0 h 47"/>
                  <a:gd name="T78" fmla="*/ 59 w 118"/>
                  <a:gd name="T79" fmla="*/ 2 h 47"/>
                  <a:gd name="T80" fmla="*/ 47 w 118"/>
                  <a:gd name="T81" fmla="*/ 4 h 47"/>
                  <a:gd name="T82" fmla="*/ 43 w 118"/>
                  <a:gd name="T83" fmla="*/ 4 h 47"/>
                  <a:gd name="T84" fmla="*/ 43 w 118"/>
                  <a:gd name="T85" fmla="*/ 6 h 47"/>
                  <a:gd name="T86" fmla="*/ 33 w 118"/>
                  <a:gd name="T87" fmla="*/ 6 h 47"/>
                  <a:gd name="T88" fmla="*/ 29 w 118"/>
                  <a:gd name="T89" fmla="*/ 6 h 47"/>
                  <a:gd name="T90" fmla="*/ 24 w 118"/>
                  <a:gd name="T91" fmla="*/ 6 h 47"/>
                  <a:gd name="T92" fmla="*/ 22 w 118"/>
                  <a:gd name="T93" fmla="*/ 6 h 47"/>
                  <a:gd name="T94" fmla="*/ 20 w 118"/>
                  <a:gd name="T95" fmla="*/ 4 h 47"/>
                  <a:gd name="T96" fmla="*/ 12 w 118"/>
                  <a:gd name="T97" fmla="*/ 6 h 47"/>
                  <a:gd name="T98" fmla="*/ 0 w 118"/>
                  <a:gd name="T99"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47">
                    <a:moveTo>
                      <a:pt x="0" y="6"/>
                    </a:moveTo>
                    <a:lnTo>
                      <a:pt x="0" y="8"/>
                    </a:lnTo>
                    <a:lnTo>
                      <a:pt x="4" y="12"/>
                    </a:lnTo>
                    <a:lnTo>
                      <a:pt x="6" y="14"/>
                    </a:lnTo>
                    <a:lnTo>
                      <a:pt x="8" y="16"/>
                    </a:lnTo>
                    <a:lnTo>
                      <a:pt x="12" y="16"/>
                    </a:lnTo>
                    <a:lnTo>
                      <a:pt x="16" y="16"/>
                    </a:lnTo>
                    <a:lnTo>
                      <a:pt x="14" y="22"/>
                    </a:lnTo>
                    <a:lnTo>
                      <a:pt x="14" y="22"/>
                    </a:lnTo>
                    <a:lnTo>
                      <a:pt x="14" y="25"/>
                    </a:lnTo>
                    <a:lnTo>
                      <a:pt x="20" y="31"/>
                    </a:lnTo>
                    <a:lnTo>
                      <a:pt x="24" y="33"/>
                    </a:lnTo>
                    <a:lnTo>
                      <a:pt x="31" y="25"/>
                    </a:lnTo>
                    <a:lnTo>
                      <a:pt x="37" y="22"/>
                    </a:lnTo>
                    <a:lnTo>
                      <a:pt x="43" y="22"/>
                    </a:lnTo>
                    <a:lnTo>
                      <a:pt x="45" y="25"/>
                    </a:lnTo>
                    <a:lnTo>
                      <a:pt x="47" y="27"/>
                    </a:lnTo>
                    <a:lnTo>
                      <a:pt x="51" y="29"/>
                    </a:lnTo>
                    <a:lnTo>
                      <a:pt x="65" y="31"/>
                    </a:lnTo>
                    <a:lnTo>
                      <a:pt x="69" y="33"/>
                    </a:lnTo>
                    <a:lnTo>
                      <a:pt x="80" y="35"/>
                    </a:lnTo>
                    <a:lnTo>
                      <a:pt x="88" y="39"/>
                    </a:lnTo>
                    <a:lnTo>
                      <a:pt x="92" y="41"/>
                    </a:lnTo>
                    <a:lnTo>
                      <a:pt x="92" y="43"/>
                    </a:lnTo>
                    <a:lnTo>
                      <a:pt x="94" y="47"/>
                    </a:lnTo>
                    <a:lnTo>
                      <a:pt x="100" y="43"/>
                    </a:lnTo>
                    <a:lnTo>
                      <a:pt x="108" y="37"/>
                    </a:lnTo>
                    <a:lnTo>
                      <a:pt x="116" y="33"/>
                    </a:lnTo>
                    <a:lnTo>
                      <a:pt x="118" y="29"/>
                    </a:lnTo>
                    <a:lnTo>
                      <a:pt x="114" y="29"/>
                    </a:lnTo>
                    <a:lnTo>
                      <a:pt x="110" y="27"/>
                    </a:lnTo>
                    <a:lnTo>
                      <a:pt x="108" y="25"/>
                    </a:lnTo>
                    <a:lnTo>
                      <a:pt x="106" y="25"/>
                    </a:lnTo>
                    <a:lnTo>
                      <a:pt x="106" y="22"/>
                    </a:lnTo>
                    <a:lnTo>
                      <a:pt x="100" y="14"/>
                    </a:lnTo>
                    <a:lnTo>
                      <a:pt x="92" y="8"/>
                    </a:lnTo>
                    <a:lnTo>
                      <a:pt x="88" y="2"/>
                    </a:lnTo>
                    <a:lnTo>
                      <a:pt x="86" y="2"/>
                    </a:lnTo>
                    <a:lnTo>
                      <a:pt x="86" y="0"/>
                    </a:lnTo>
                    <a:lnTo>
                      <a:pt x="59" y="2"/>
                    </a:lnTo>
                    <a:lnTo>
                      <a:pt x="47" y="4"/>
                    </a:lnTo>
                    <a:lnTo>
                      <a:pt x="43" y="4"/>
                    </a:lnTo>
                    <a:lnTo>
                      <a:pt x="43" y="6"/>
                    </a:lnTo>
                    <a:lnTo>
                      <a:pt x="33" y="6"/>
                    </a:lnTo>
                    <a:lnTo>
                      <a:pt x="29" y="6"/>
                    </a:lnTo>
                    <a:lnTo>
                      <a:pt x="24" y="6"/>
                    </a:lnTo>
                    <a:lnTo>
                      <a:pt x="22" y="6"/>
                    </a:lnTo>
                    <a:lnTo>
                      <a:pt x="20" y="4"/>
                    </a:lnTo>
                    <a:lnTo>
                      <a:pt x="12" y="6"/>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0" name="Freeform 89"/>
              <p:cNvSpPr>
                <a:spLocks/>
              </p:cNvSpPr>
              <p:nvPr/>
            </p:nvSpPr>
            <p:spPr bwMode="auto">
              <a:xfrm>
                <a:off x="6713" y="2587"/>
                <a:ext cx="45" cy="54"/>
              </a:xfrm>
              <a:custGeom>
                <a:avLst/>
                <a:gdLst>
                  <a:gd name="T0" fmla="*/ 0 w 45"/>
                  <a:gd name="T1" fmla="*/ 23 h 54"/>
                  <a:gd name="T2" fmla="*/ 2 w 45"/>
                  <a:gd name="T3" fmla="*/ 29 h 54"/>
                  <a:gd name="T4" fmla="*/ 4 w 45"/>
                  <a:gd name="T5" fmla="*/ 29 h 54"/>
                  <a:gd name="T6" fmla="*/ 4 w 45"/>
                  <a:gd name="T7" fmla="*/ 31 h 54"/>
                  <a:gd name="T8" fmla="*/ 6 w 45"/>
                  <a:gd name="T9" fmla="*/ 31 h 54"/>
                  <a:gd name="T10" fmla="*/ 10 w 45"/>
                  <a:gd name="T11" fmla="*/ 37 h 54"/>
                  <a:gd name="T12" fmla="*/ 18 w 45"/>
                  <a:gd name="T13" fmla="*/ 43 h 54"/>
                  <a:gd name="T14" fmla="*/ 24 w 45"/>
                  <a:gd name="T15" fmla="*/ 51 h 54"/>
                  <a:gd name="T16" fmla="*/ 24 w 45"/>
                  <a:gd name="T17" fmla="*/ 54 h 54"/>
                  <a:gd name="T18" fmla="*/ 26 w 45"/>
                  <a:gd name="T19" fmla="*/ 54 h 54"/>
                  <a:gd name="T20" fmla="*/ 28 w 45"/>
                  <a:gd name="T21" fmla="*/ 51 h 54"/>
                  <a:gd name="T22" fmla="*/ 30 w 45"/>
                  <a:gd name="T23" fmla="*/ 49 h 54"/>
                  <a:gd name="T24" fmla="*/ 36 w 45"/>
                  <a:gd name="T25" fmla="*/ 49 h 54"/>
                  <a:gd name="T26" fmla="*/ 38 w 45"/>
                  <a:gd name="T27" fmla="*/ 51 h 54"/>
                  <a:gd name="T28" fmla="*/ 41 w 45"/>
                  <a:gd name="T29" fmla="*/ 51 h 54"/>
                  <a:gd name="T30" fmla="*/ 45 w 45"/>
                  <a:gd name="T31" fmla="*/ 45 h 54"/>
                  <a:gd name="T32" fmla="*/ 38 w 45"/>
                  <a:gd name="T33" fmla="*/ 35 h 54"/>
                  <a:gd name="T34" fmla="*/ 41 w 45"/>
                  <a:gd name="T35" fmla="*/ 29 h 54"/>
                  <a:gd name="T36" fmla="*/ 34 w 45"/>
                  <a:gd name="T37" fmla="*/ 19 h 54"/>
                  <a:gd name="T38" fmla="*/ 24 w 45"/>
                  <a:gd name="T39" fmla="*/ 4 h 54"/>
                  <a:gd name="T40" fmla="*/ 16 w 45"/>
                  <a:gd name="T41" fmla="*/ 9 h 54"/>
                  <a:gd name="T42" fmla="*/ 18 w 45"/>
                  <a:gd name="T43" fmla="*/ 0 h 54"/>
                  <a:gd name="T44" fmla="*/ 6 w 45"/>
                  <a:gd name="T45" fmla="*/ 9 h 54"/>
                  <a:gd name="T46" fmla="*/ 8 w 45"/>
                  <a:gd name="T47" fmla="*/ 13 h 54"/>
                  <a:gd name="T48" fmla="*/ 4 w 45"/>
                  <a:gd name="T49" fmla="*/ 17 h 54"/>
                  <a:gd name="T50" fmla="*/ 2 w 45"/>
                  <a:gd name="T51" fmla="*/ 21 h 54"/>
                  <a:gd name="T52" fmla="*/ 0 w 45"/>
                  <a:gd name="T53"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54">
                    <a:moveTo>
                      <a:pt x="0" y="23"/>
                    </a:moveTo>
                    <a:lnTo>
                      <a:pt x="2" y="29"/>
                    </a:lnTo>
                    <a:lnTo>
                      <a:pt x="4" y="29"/>
                    </a:lnTo>
                    <a:lnTo>
                      <a:pt x="4" y="31"/>
                    </a:lnTo>
                    <a:lnTo>
                      <a:pt x="6" y="31"/>
                    </a:lnTo>
                    <a:lnTo>
                      <a:pt x="10" y="37"/>
                    </a:lnTo>
                    <a:lnTo>
                      <a:pt x="18" y="43"/>
                    </a:lnTo>
                    <a:lnTo>
                      <a:pt x="24" y="51"/>
                    </a:lnTo>
                    <a:lnTo>
                      <a:pt x="24" y="54"/>
                    </a:lnTo>
                    <a:lnTo>
                      <a:pt x="26" y="54"/>
                    </a:lnTo>
                    <a:lnTo>
                      <a:pt x="28" y="51"/>
                    </a:lnTo>
                    <a:lnTo>
                      <a:pt x="30" y="49"/>
                    </a:lnTo>
                    <a:lnTo>
                      <a:pt x="36" y="49"/>
                    </a:lnTo>
                    <a:lnTo>
                      <a:pt x="38" y="51"/>
                    </a:lnTo>
                    <a:lnTo>
                      <a:pt x="41" y="51"/>
                    </a:lnTo>
                    <a:lnTo>
                      <a:pt x="45" y="45"/>
                    </a:lnTo>
                    <a:lnTo>
                      <a:pt x="38" y="35"/>
                    </a:lnTo>
                    <a:lnTo>
                      <a:pt x="41" y="29"/>
                    </a:lnTo>
                    <a:lnTo>
                      <a:pt x="34" y="19"/>
                    </a:lnTo>
                    <a:lnTo>
                      <a:pt x="24" y="4"/>
                    </a:lnTo>
                    <a:lnTo>
                      <a:pt x="16" y="9"/>
                    </a:lnTo>
                    <a:lnTo>
                      <a:pt x="18" y="0"/>
                    </a:lnTo>
                    <a:lnTo>
                      <a:pt x="6" y="9"/>
                    </a:lnTo>
                    <a:lnTo>
                      <a:pt x="8" y="13"/>
                    </a:lnTo>
                    <a:lnTo>
                      <a:pt x="4" y="17"/>
                    </a:lnTo>
                    <a:lnTo>
                      <a:pt x="2" y="21"/>
                    </a:lnTo>
                    <a:lnTo>
                      <a:pt x="0" y="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1" name="Freeform 90"/>
              <p:cNvSpPr>
                <a:spLocks/>
              </p:cNvSpPr>
              <p:nvPr/>
            </p:nvSpPr>
            <p:spPr bwMode="auto">
              <a:xfrm>
                <a:off x="6731" y="2569"/>
                <a:ext cx="61" cy="65"/>
              </a:xfrm>
              <a:custGeom>
                <a:avLst/>
                <a:gdLst>
                  <a:gd name="T0" fmla="*/ 0 w 61"/>
                  <a:gd name="T1" fmla="*/ 20 h 65"/>
                  <a:gd name="T2" fmla="*/ 2 w 61"/>
                  <a:gd name="T3" fmla="*/ 22 h 65"/>
                  <a:gd name="T4" fmla="*/ 6 w 61"/>
                  <a:gd name="T5" fmla="*/ 29 h 65"/>
                  <a:gd name="T6" fmla="*/ 12 w 61"/>
                  <a:gd name="T7" fmla="*/ 37 h 65"/>
                  <a:gd name="T8" fmla="*/ 18 w 61"/>
                  <a:gd name="T9" fmla="*/ 49 h 65"/>
                  <a:gd name="T10" fmla="*/ 18 w 61"/>
                  <a:gd name="T11" fmla="*/ 51 h 65"/>
                  <a:gd name="T12" fmla="*/ 27 w 61"/>
                  <a:gd name="T13" fmla="*/ 61 h 65"/>
                  <a:gd name="T14" fmla="*/ 27 w 61"/>
                  <a:gd name="T15" fmla="*/ 65 h 65"/>
                  <a:gd name="T16" fmla="*/ 29 w 61"/>
                  <a:gd name="T17" fmla="*/ 63 h 65"/>
                  <a:gd name="T18" fmla="*/ 33 w 61"/>
                  <a:gd name="T19" fmla="*/ 63 h 65"/>
                  <a:gd name="T20" fmla="*/ 43 w 61"/>
                  <a:gd name="T21" fmla="*/ 65 h 65"/>
                  <a:gd name="T22" fmla="*/ 51 w 61"/>
                  <a:gd name="T23" fmla="*/ 65 h 65"/>
                  <a:gd name="T24" fmla="*/ 51 w 61"/>
                  <a:gd name="T25" fmla="*/ 65 h 65"/>
                  <a:gd name="T26" fmla="*/ 51 w 61"/>
                  <a:gd name="T27" fmla="*/ 61 h 65"/>
                  <a:gd name="T28" fmla="*/ 49 w 61"/>
                  <a:gd name="T29" fmla="*/ 57 h 65"/>
                  <a:gd name="T30" fmla="*/ 51 w 61"/>
                  <a:gd name="T31" fmla="*/ 55 h 65"/>
                  <a:gd name="T32" fmla="*/ 43 w 61"/>
                  <a:gd name="T33" fmla="*/ 47 h 65"/>
                  <a:gd name="T34" fmla="*/ 43 w 61"/>
                  <a:gd name="T35" fmla="*/ 43 h 65"/>
                  <a:gd name="T36" fmla="*/ 39 w 61"/>
                  <a:gd name="T37" fmla="*/ 37 h 65"/>
                  <a:gd name="T38" fmla="*/ 41 w 61"/>
                  <a:gd name="T39" fmla="*/ 37 h 65"/>
                  <a:gd name="T40" fmla="*/ 43 w 61"/>
                  <a:gd name="T41" fmla="*/ 35 h 65"/>
                  <a:gd name="T42" fmla="*/ 41 w 61"/>
                  <a:gd name="T43" fmla="*/ 33 h 65"/>
                  <a:gd name="T44" fmla="*/ 41 w 61"/>
                  <a:gd name="T45" fmla="*/ 33 h 65"/>
                  <a:gd name="T46" fmla="*/ 51 w 61"/>
                  <a:gd name="T47" fmla="*/ 29 h 65"/>
                  <a:gd name="T48" fmla="*/ 57 w 61"/>
                  <a:gd name="T49" fmla="*/ 27 h 65"/>
                  <a:gd name="T50" fmla="*/ 59 w 61"/>
                  <a:gd name="T51" fmla="*/ 27 h 65"/>
                  <a:gd name="T52" fmla="*/ 61 w 61"/>
                  <a:gd name="T53" fmla="*/ 24 h 65"/>
                  <a:gd name="T54" fmla="*/ 57 w 61"/>
                  <a:gd name="T55" fmla="*/ 16 h 65"/>
                  <a:gd name="T56" fmla="*/ 57 w 61"/>
                  <a:gd name="T57" fmla="*/ 14 h 65"/>
                  <a:gd name="T58" fmla="*/ 57 w 61"/>
                  <a:gd name="T59" fmla="*/ 6 h 65"/>
                  <a:gd name="T60" fmla="*/ 51 w 61"/>
                  <a:gd name="T61" fmla="*/ 6 h 65"/>
                  <a:gd name="T62" fmla="*/ 49 w 61"/>
                  <a:gd name="T63" fmla="*/ 2 h 65"/>
                  <a:gd name="T64" fmla="*/ 47 w 61"/>
                  <a:gd name="T65" fmla="*/ 2 h 65"/>
                  <a:gd name="T66" fmla="*/ 47 w 61"/>
                  <a:gd name="T67" fmla="*/ 0 h 65"/>
                  <a:gd name="T68" fmla="*/ 37 w 61"/>
                  <a:gd name="T69" fmla="*/ 4 h 65"/>
                  <a:gd name="T70" fmla="*/ 33 w 61"/>
                  <a:gd name="T71" fmla="*/ 4 h 65"/>
                  <a:gd name="T72" fmla="*/ 31 w 61"/>
                  <a:gd name="T73" fmla="*/ 6 h 65"/>
                  <a:gd name="T74" fmla="*/ 31 w 61"/>
                  <a:gd name="T75" fmla="*/ 8 h 65"/>
                  <a:gd name="T76" fmla="*/ 31 w 61"/>
                  <a:gd name="T77" fmla="*/ 8 h 65"/>
                  <a:gd name="T78" fmla="*/ 31 w 61"/>
                  <a:gd name="T79" fmla="*/ 10 h 65"/>
                  <a:gd name="T80" fmla="*/ 31 w 61"/>
                  <a:gd name="T81" fmla="*/ 10 h 65"/>
                  <a:gd name="T82" fmla="*/ 31 w 61"/>
                  <a:gd name="T83" fmla="*/ 12 h 65"/>
                  <a:gd name="T84" fmla="*/ 29 w 61"/>
                  <a:gd name="T85" fmla="*/ 14 h 65"/>
                  <a:gd name="T86" fmla="*/ 27 w 61"/>
                  <a:gd name="T87" fmla="*/ 14 h 65"/>
                  <a:gd name="T88" fmla="*/ 25 w 61"/>
                  <a:gd name="T89" fmla="*/ 16 h 65"/>
                  <a:gd name="T90" fmla="*/ 20 w 61"/>
                  <a:gd name="T91" fmla="*/ 14 h 65"/>
                  <a:gd name="T92" fmla="*/ 16 w 61"/>
                  <a:gd name="T93" fmla="*/ 14 h 65"/>
                  <a:gd name="T94" fmla="*/ 12 w 61"/>
                  <a:gd name="T95" fmla="*/ 14 h 65"/>
                  <a:gd name="T96" fmla="*/ 6 w 61"/>
                  <a:gd name="T97" fmla="*/ 14 h 65"/>
                  <a:gd name="T98" fmla="*/ 2 w 61"/>
                  <a:gd name="T99" fmla="*/ 16 h 65"/>
                  <a:gd name="T100" fmla="*/ 0 w 61"/>
                  <a:gd name="T101"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65">
                    <a:moveTo>
                      <a:pt x="0" y="20"/>
                    </a:moveTo>
                    <a:lnTo>
                      <a:pt x="2" y="22"/>
                    </a:lnTo>
                    <a:lnTo>
                      <a:pt x="6" y="29"/>
                    </a:lnTo>
                    <a:lnTo>
                      <a:pt x="12" y="37"/>
                    </a:lnTo>
                    <a:lnTo>
                      <a:pt x="18" y="49"/>
                    </a:lnTo>
                    <a:lnTo>
                      <a:pt x="18" y="51"/>
                    </a:lnTo>
                    <a:lnTo>
                      <a:pt x="27" y="61"/>
                    </a:lnTo>
                    <a:lnTo>
                      <a:pt x="27" y="65"/>
                    </a:lnTo>
                    <a:lnTo>
                      <a:pt x="29" y="63"/>
                    </a:lnTo>
                    <a:lnTo>
                      <a:pt x="33" y="63"/>
                    </a:lnTo>
                    <a:lnTo>
                      <a:pt x="43" y="65"/>
                    </a:lnTo>
                    <a:lnTo>
                      <a:pt x="51" y="65"/>
                    </a:lnTo>
                    <a:lnTo>
                      <a:pt x="51" y="65"/>
                    </a:lnTo>
                    <a:lnTo>
                      <a:pt x="51" y="61"/>
                    </a:lnTo>
                    <a:lnTo>
                      <a:pt x="49" y="57"/>
                    </a:lnTo>
                    <a:lnTo>
                      <a:pt x="51" y="55"/>
                    </a:lnTo>
                    <a:lnTo>
                      <a:pt x="43" y="47"/>
                    </a:lnTo>
                    <a:lnTo>
                      <a:pt x="43" y="43"/>
                    </a:lnTo>
                    <a:lnTo>
                      <a:pt x="39" y="37"/>
                    </a:lnTo>
                    <a:lnTo>
                      <a:pt x="41" y="37"/>
                    </a:lnTo>
                    <a:lnTo>
                      <a:pt x="43" y="35"/>
                    </a:lnTo>
                    <a:lnTo>
                      <a:pt x="41" y="33"/>
                    </a:lnTo>
                    <a:lnTo>
                      <a:pt x="41" y="33"/>
                    </a:lnTo>
                    <a:lnTo>
                      <a:pt x="51" y="29"/>
                    </a:lnTo>
                    <a:lnTo>
                      <a:pt x="57" y="27"/>
                    </a:lnTo>
                    <a:lnTo>
                      <a:pt x="59" y="27"/>
                    </a:lnTo>
                    <a:lnTo>
                      <a:pt x="61" y="24"/>
                    </a:lnTo>
                    <a:lnTo>
                      <a:pt x="57" y="16"/>
                    </a:lnTo>
                    <a:lnTo>
                      <a:pt x="57" y="14"/>
                    </a:lnTo>
                    <a:lnTo>
                      <a:pt x="57" y="6"/>
                    </a:lnTo>
                    <a:lnTo>
                      <a:pt x="51" y="6"/>
                    </a:lnTo>
                    <a:lnTo>
                      <a:pt x="49" y="2"/>
                    </a:lnTo>
                    <a:lnTo>
                      <a:pt x="47" y="2"/>
                    </a:lnTo>
                    <a:lnTo>
                      <a:pt x="47" y="0"/>
                    </a:lnTo>
                    <a:lnTo>
                      <a:pt x="37" y="4"/>
                    </a:lnTo>
                    <a:lnTo>
                      <a:pt x="33" y="4"/>
                    </a:lnTo>
                    <a:lnTo>
                      <a:pt x="31" y="6"/>
                    </a:lnTo>
                    <a:lnTo>
                      <a:pt x="31" y="8"/>
                    </a:lnTo>
                    <a:lnTo>
                      <a:pt x="31" y="8"/>
                    </a:lnTo>
                    <a:lnTo>
                      <a:pt x="31" y="10"/>
                    </a:lnTo>
                    <a:lnTo>
                      <a:pt x="31" y="10"/>
                    </a:lnTo>
                    <a:lnTo>
                      <a:pt x="31" y="12"/>
                    </a:lnTo>
                    <a:lnTo>
                      <a:pt x="29" y="14"/>
                    </a:lnTo>
                    <a:lnTo>
                      <a:pt x="27" y="14"/>
                    </a:lnTo>
                    <a:lnTo>
                      <a:pt x="25" y="16"/>
                    </a:lnTo>
                    <a:lnTo>
                      <a:pt x="20" y="14"/>
                    </a:lnTo>
                    <a:lnTo>
                      <a:pt x="16" y="14"/>
                    </a:lnTo>
                    <a:lnTo>
                      <a:pt x="12" y="14"/>
                    </a:lnTo>
                    <a:lnTo>
                      <a:pt x="6" y="14"/>
                    </a:lnTo>
                    <a:lnTo>
                      <a:pt x="2" y="16"/>
                    </a:lnTo>
                    <a:lnTo>
                      <a:pt x="0" y="2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2" name="Freeform 91"/>
              <p:cNvSpPr>
                <a:spLocks/>
              </p:cNvSpPr>
              <p:nvPr/>
            </p:nvSpPr>
            <p:spPr bwMode="auto">
              <a:xfrm>
                <a:off x="6768" y="2571"/>
                <a:ext cx="53" cy="72"/>
              </a:xfrm>
              <a:custGeom>
                <a:avLst/>
                <a:gdLst>
                  <a:gd name="T0" fmla="*/ 0 w 53"/>
                  <a:gd name="T1" fmla="*/ 35 h 72"/>
                  <a:gd name="T2" fmla="*/ 2 w 53"/>
                  <a:gd name="T3" fmla="*/ 41 h 72"/>
                  <a:gd name="T4" fmla="*/ 4 w 53"/>
                  <a:gd name="T5" fmla="*/ 43 h 72"/>
                  <a:gd name="T6" fmla="*/ 12 w 53"/>
                  <a:gd name="T7" fmla="*/ 51 h 72"/>
                  <a:gd name="T8" fmla="*/ 10 w 53"/>
                  <a:gd name="T9" fmla="*/ 55 h 72"/>
                  <a:gd name="T10" fmla="*/ 12 w 53"/>
                  <a:gd name="T11" fmla="*/ 57 h 72"/>
                  <a:gd name="T12" fmla="*/ 12 w 53"/>
                  <a:gd name="T13" fmla="*/ 61 h 72"/>
                  <a:gd name="T14" fmla="*/ 10 w 53"/>
                  <a:gd name="T15" fmla="*/ 61 h 72"/>
                  <a:gd name="T16" fmla="*/ 14 w 53"/>
                  <a:gd name="T17" fmla="*/ 70 h 72"/>
                  <a:gd name="T18" fmla="*/ 16 w 53"/>
                  <a:gd name="T19" fmla="*/ 70 h 72"/>
                  <a:gd name="T20" fmla="*/ 22 w 53"/>
                  <a:gd name="T21" fmla="*/ 70 h 72"/>
                  <a:gd name="T22" fmla="*/ 24 w 53"/>
                  <a:gd name="T23" fmla="*/ 72 h 72"/>
                  <a:gd name="T24" fmla="*/ 26 w 53"/>
                  <a:gd name="T25" fmla="*/ 72 h 72"/>
                  <a:gd name="T26" fmla="*/ 45 w 53"/>
                  <a:gd name="T27" fmla="*/ 72 h 72"/>
                  <a:gd name="T28" fmla="*/ 47 w 53"/>
                  <a:gd name="T29" fmla="*/ 70 h 72"/>
                  <a:gd name="T30" fmla="*/ 47 w 53"/>
                  <a:gd name="T31" fmla="*/ 65 h 72"/>
                  <a:gd name="T32" fmla="*/ 49 w 53"/>
                  <a:gd name="T33" fmla="*/ 61 h 72"/>
                  <a:gd name="T34" fmla="*/ 49 w 53"/>
                  <a:gd name="T35" fmla="*/ 55 h 72"/>
                  <a:gd name="T36" fmla="*/ 47 w 53"/>
                  <a:gd name="T37" fmla="*/ 53 h 72"/>
                  <a:gd name="T38" fmla="*/ 47 w 53"/>
                  <a:gd name="T39" fmla="*/ 51 h 72"/>
                  <a:gd name="T40" fmla="*/ 47 w 53"/>
                  <a:gd name="T41" fmla="*/ 49 h 72"/>
                  <a:gd name="T42" fmla="*/ 47 w 53"/>
                  <a:gd name="T43" fmla="*/ 45 h 72"/>
                  <a:gd name="T44" fmla="*/ 51 w 53"/>
                  <a:gd name="T45" fmla="*/ 45 h 72"/>
                  <a:gd name="T46" fmla="*/ 51 w 53"/>
                  <a:gd name="T47" fmla="*/ 41 h 72"/>
                  <a:gd name="T48" fmla="*/ 49 w 53"/>
                  <a:gd name="T49" fmla="*/ 39 h 72"/>
                  <a:gd name="T50" fmla="*/ 49 w 53"/>
                  <a:gd name="T51" fmla="*/ 37 h 72"/>
                  <a:gd name="T52" fmla="*/ 53 w 53"/>
                  <a:gd name="T53" fmla="*/ 33 h 72"/>
                  <a:gd name="T54" fmla="*/ 53 w 53"/>
                  <a:gd name="T55" fmla="*/ 33 h 72"/>
                  <a:gd name="T56" fmla="*/ 49 w 53"/>
                  <a:gd name="T57" fmla="*/ 29 h 72"/>
                  <a:gd name="T58" fmla="*/ 49 w 53"/>
                  <a:gd name="T59" fmla="*/ 27 h 72"/>
                  <a:gd name="T60" fmla="*/ 45 w 53"/>
                  <a:gd name="T61" fmla="*/ 22 h 72"/>
                  <a:gd name="T62" fmla="*/ 41 w 53"/>
                  <a:gd name="T63" fmla="*/ 20 h 72"/>
                  <a:gd name="T64" fmla="*/ 39 w 53"/>
                  <a:gd name="T65" fmla="*/ 16 h 72"/>
                  <a:gd name="T66" fmla="*/ 39 w 53"/>
                  <a:gd name="T67" fmla="*/ 16 h 72"/>
                  <a:gd name="T68" fmla="*/ 37 w 53"/>
                  <a:gd name="T69" fmla="*/ 12 h 72"/>
                  <a:gd name="T70" fmla="*/ 35 w 53"/>
                  <a:gd name="T71" fmla="*/ 12 h 72"/>
                  <a:gd name="T72" fmla="*/ 33 w 53"/>
                  <a:gd name="T73" fmla="*/ 10 h 72"/>
                  <a:gd name="T74" fmla="*/ 33 w 53"/>
                  <a:gd name="T75" fmla="*/ 2 h 72"/>
                  <a:gd name="T76" fmla="*/ 28 w 53"/>
                  <a:gd name="T77" fmla="*/ 0 h 72"/>
                  <a:gd name="T78" fmla="*/ 26 w 53"/>
                  <a:gd name="T79" fmla="*/ 2 h 72"/>
                  <a:gd name="T80" fmla="*/ 18 w 53"/>
                  <a:gd name="T81" fmla="*/ 2 h 72"/>
                  <a:gd name="T82" fmla="*/ 16 w 53"/>
                  <a:gd name="T83" fmla="*/ 10 h 72"/>
                  <a:gd name="T84" fmla="*/ 16 w 53"/>
                  <a:gd name="T85" fmla="*/ 12 h 72"/>
                  <a:gd name="T86" fmla="*/ 20 w 53"/>
                  <a:gd name="T87" fmla="*/ 22 h 72"/>
                  <a:gd name="T88" fmla="*/ 20 w 53"/>
                  <a:gd name="T89" fmla="*/ 22 h 72"/>
                  <a:gd name="T90" fmla="*/ 16 w 53"/>
                  <a:gd name="T91" fmla="*/ 25 h 72"/>
                  <a:gd name="T92" fmla="*/ 12 w 53"/>
                  <a:gd name="T93" fmla="*/ 27 h 72"/>
                  <a:gd name="T94" fmla="*/ 2 w 53"/>
                  <a:gd name="T95" fmla="*/ 31 h 72"/>
                  <a:gd name="T96" fmla="*/ 2 w 53"/>
                  <a:gd name="T97" fmla="*/ 31 h 72"/>
                  <a:gd name="T98" fmla="*/ 2 w 53"/>
                  <a:gd name="T99" fmla="*/ 31 h 72"/>
                  <a:gd name="T100" fmla="*/ 0 w 53"/>
                  <a:gd name="T101" fmla="*/ 33 h 72"/>
                  <a:gd name="T102" fmla="*/ 0 w 53"/>
                  <a:gd name="T103" fmla="*/ 3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 h="72">
                    <a:moveTo>
                      <a:pt x="0" y="35"/>
                    </a:moveTo>
                    <a:lnTo>
                      <a:pt x="2" y="41"/>
                    </a:lnTo>
                    <a:lnTo>
                      <a:pt x="4" y="43"/>
                    </a:lnTo>
                    <a:lnTo>
                      <a:pt x="12" y="51"/>
                    </a:lnTo>
                    <a:lnTo>
                      <a:pt x="10" y="55"/>
                    </a:lnTo>
                    <a:lnTo>
                      <a:pt x="12" y="57"/>
                    </a:lnTo>
                    <a:lnTo>
                      <a:pt x="12" y="61"/>
                    </a:lnTo>
                    <a:lnTo>
                      <a:pt x="10" y="61"/>
                    </a:lnTo>
                    <a:lnTo>
                      <a:pt x="14" y="70"/>
                    </a:lnTo>
                    <a:lnTo>
                      <a:pt x="16" y="70"/>
                    </a:lnTo>
                    <a:lnTo>
                      <a:pt x="22" y="70"/>
                    </a:lnTo>
                    <a:lnTo>
                      <a:pt x="24" y="72"/>
                    </a:lnTo>
                    <a:lnTo>
                      <a:pt x="26" y="72"/>
                    </a:lnTo>
                    <a:lnTo>
                      <a:pt x="45" y="72"/>
                    </a:lnTo>
                    <a:lnTo>
                      <a:pt x="47" y="70"/>
                    </a:lnTo>
                    <a:lnTo>
                      <a:pt x="47" y="65"/>
                    </a:lnTo>
                    <a:lnTo>
                      <a:pt x="49" y="61"/>
                    </a:lnTo>
                    <a:lnTo>
                      <a:pt x="49" y="55"/>
                    </a:lnTo>
                    <a:lnTo>
                      <a:pt x="47" y="53"/>
                    </a:lnTo>
                    <a:lnTo>
                      <a:pt x="47" y="51"/>
                    </a:lnTo>
                    <a:lnTo>
                      <a:pt x="47" y="49"/>
                    </a:lnTo>
                    <a:lnTo>
                      <a:pt x="47" y="45"/>
                    </a:lnTo>
                    <a:lnTo>
                      <a:pt x="51" y="45"/>
                    </a:lnTo>
                    <a:lnTo>
                      <a:pt x="51" y="41"/>
                    </a:lnTo>
                    <a:lnTo>
                      <a:pt x="49" y="39"/>
                    </a:lnTo>
                    <a:lnTo>
                      <a:pt x="49" y="37"/>
                    </a:lnTo>
                    <a:lnTo>
                      <a:pt x="53" y="33"/>
                    </a:lnTo>
                    <a:lnTo>
                      <a:pt x="53" y="33"/>
                    </a:lnTo>
                    <a:lnTo>
                      <a:pt x="49" y="29"/>
                    </a:lnTo>
                    <a:lnTo>
                      <a:pt x="49" y="27"/>
                    </a:lnTo>
                    <a:lnTo>
                      <a:pt x="45" y="22"/>
                    </a:lnTo>
                    <a:lnTo>
                      <a:pt x="41" y="20"/>
                    </a:lnTo>
                    <a:lnTo>
                      <a:pt x="39" y="16"/>
                    </a:lnTo>
                    <a:lnTo>
                      <a:pt x="39" y="16"/>
                    </a:lnTo>
                    <a:lnTo>
                      <a:pt x="37" y="12"/>
                    </a:lnTo>
                    <a:lnTo>
                      <a:pt x="35" y="12"/>
                    </a:lnTo>
                    <a:lnTo>
                      <a:pt x="33" y="10"/>
                    </a:lnTo>
                    <a:lnTo>
                      <a:pt x="33" y="2"/>
                    </a:lnTo>
                    <a:lnTo>
                      <a:pt x="28" y="0"/>
                    </a:lnTo>
                    <a:lnTo>
                      <a:pt x="26" y="2"/>
                    </a:lnTo>
                    <a:lnTo>
                      <a:pt x="18" y="2"/>
                    </a:lnTo>
                    <a:lnTo>
                      <a:pt x="16" y="10"/>
                    </a:lnTo>
                    <a:lnTo>
                      <a:pt x="16" y="12"/>
                    </a:lnTo>
                    <a:lnTo>
                      <a:pt x="20" y="22"/>
                    </a:lnTo>
                    <a:lnTo>
                      <a:pt x="20" y="22"/>
                    </a:lnTo>
                    <a:lnTo>
                      <a:pt x="16" y="25"/>
                    </a:lnTo>
                    <a:lnTo>
                      <a:pt x="12" y="27"/>
                    </a:lnTo>
                    <a:lnTo>
                      <a:pt x="2" y="31"/>
                    </a:lnTo>
                    <a:lnTo>
                      <a:pt x="2" y="31"/>
                    </a:lnTo>
                    <a:lnTo>
                      <a:pt x="2" y="31"/>
                    </a:lnTo>
                    <a:lnTo>
                      <a:pt x="0" y="33"/>
                    </a:lnTo>
                    <a:lnTo>
                      <a:pt x="0" y="35"/>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3" name="Freeform 92"/>
              <p:cNvSpPr>
                <a:spLocks/>
              </p:cNvSpPr>
              <p:nvPr/>
            </p:nvSpPr>
            <p:spPr bwMode="auto">
              <a:xfrm>
                <a:off x="6778" y="2499"/>
                <a:ext cx="108" cy="111"/>
              </a:xfrm>
              <a:custGeom>
                <a:avLst/>
                <a:gdLst>
                  <a:gd name="T0" fmla="*/ 0 w 108"/>
                  <a:gd name="T1" fmla="*/ 33 h 111"/>
                  <a:gd name="T2" fmla="*/ 6 w 108"/>
                  <a:gd name="T3" fmla="*/ 35 h 111"/>
                  <a:gd name="T4" fmla="*/ 8 w 108"/>
                  <a:gd name="T5" fmla="*/ 35 h 111"/>
                  <a:gd name="T6" fmla="*/ 10 w 108"/>
                  <a:gd name="T7" fmla="*/ 43 h 111"/>
                  <a:gd name="T8" fmla="*/ 12 w 108"/>
                  <a:gd name="T9" fmla="*/ 50 h 111"/>
                  <a:gd name="T10" fmla="*/ 12 w 108"/>
                  <a:gd name="T11" fmla="*/ 58 h 111"/>
                  <a:gd name="T12" fmla="*/ 14 w 108"/>
                  <a:gd name="T13" fmla="*/ 60 h 111"/>
                  <a:gd name="T14" fmla="*/ 14 w 108"/>
                  <a:gd name="T15" fmla="*/ 62 h 111"/>
                  <a:gd name="T16" fmla="*/ 16 w 108"/>
                  <a:gd name="T17" fmla="*/ 64 h 111"/>
                  <a:gd name="T18" fmla="*/ 16 w 108"/>
                  <a:gd name="T19" fmla="*/ 64 h 111"/>
                  <a:gd name="T20" fmla="*/ 16 w 108"/>
                  <a:gd name="T21" fmla="*/ 68 h 111"/>
                  <a:gd name="T22" fmla="*/ 18 w 108"/>
                  <a:gd name="T23" fmla="*/ 68 h 111"/>
                  <a:gd name="T24" fmla="*/ 18 w 108"/>
                  <a:gd name="T25" fmla="*/ 76 h 111"/>
                  <a:gd name="T26" fmla="*/ 20 w 108"/>
                  <a:gd name="T27" fmla="*/ 88 h 111"/>
                  <a:gd name="T28" fmla="*/ 25 w 108"/>
                  <a:gd name="T29" fmla="*/ 90 h 111"/>
                  <a:gd name="T30" fmla="*/ 29 w 108"/>
                  <a:gd name="T31" fmla="*/ 94 h 111"/>
                  <a:gd name="T32" fmla="*/ 33 w 108"/>
                  <a:gd name="T33" fmla="*/ 101 h 111"/>
                  <a:gd name="T34" fmla="*/ 39 w 108"/>
                  <a:gd name="T35" fmla="*/ 107 h 111"/>
                  <a:gd name="T36" fmla="*/ 41 w 108"/>
                  <a:gd name="T37" fmla="*/ 111 h 111"/>
                  <a:gd name="T38" fmla="*/ 45 w 108"/>
                  <a:gd name="T39" fmla="*/ 109 h 111"/>
                  <a:gd name="T40" fmla="*/ 57 w 108"/>
                  <a:gd name="T41" fmla="*/ 105 h 111"/>
                  <a:gd name="T42" fmla="*/ 57 w 108"/>
                  <a:gd name="T43" fmla="*/ 111 h 111"/>
                  <a:gd name="T44" fmla="*/ 63 w 108"/>
                  <a:gd name="T45" fmla="*/ 103 h 111"/>
                  <a:gd name="T46" fmla="*/ 70 w 108"/>
                  <a:gd name="T47" fmla="*/ 94 h 111"/>
                  <a:gd name="T48" fmla="*/ 65 w 108"/>
                  <a:gd name="T49" fmla="*/ 94 h 111"/>
                  <a:gd name="T50" fmla="*/ 65 w 108"/>
                  <a:gd name="T51" fmla="*/ 90 h 111"/>
                  <a:gd name="T52" fmla="*/ 70 w 108"/>
                  <a:gd name="T53" fmla="*/ 94 h 111"/>
                  <a:gd name="T54" fmla="*/ 74 w 108"/>
                  <a:gd name="T55" fmla="*/ 88 h 111"/>
                  <a:gd name="T56" fmla="*/ 78 w 108"/>
                  <a:gd name="T57" fmla="*/ 76 h 111"/>
                  <a:gd name="T58" fmla="*/ 86 w 108"/>
                  <a:gd name="T59" fmla="*/ 62 h 111"/>
                  <a:gd name="T60" fmla="*/ 94 w 108"/>
                  <a:gd name="T61" fmla="*/ 52 h 111"/>
                  <a:gd name="T62" fmla="*/ 98 w 108"/>
                  <a:gd name="T63" fmla="*/ 29 h 111"/>
                  <a:gd name="T64" fmla="*/ 96 w 108"/>
                  <a:gd name="T65" fmla="*/ 35 h 111"/>
                  <a:gd name="T66" fmla="*/ 94 w 108"/>
                  <a:gd name="T67" fmla="*/ 23 h 111"/>
                  <a:gd name="T68" fmla="*/ 98 w 108"/>
                  <a:gd name="T69" fmla="*/ 19 h 111"/>
                  <a:gd name="T70" fmla="*/ 102 w 108"/>
                  <a:gd name="T71" fmla="*/ 19 h 111"/>
                  <a:gd name="T72" fmla="*/ 96 w 108"/>
                  <a:gd name="T73" fmla="*/ 13 h 111"/>
                  <a:gd name="T74" fmla="*/ 106 w 108"/>
                  <a:gd name="T75" fmla="*/ 15 h 111"/>
                  <a:gd name="T76" fmla="*/ 104 w 108"/>
                  <a:gd name="T77" fmla="*/ 11 h 111"/>
                  <a:gd name="T78" fmla="*/ 108 w 108"/>
                  <a:gd name="T79" fmla="*/ 9 h 111"/>
                  <a:gd name="T80" fmla="*/ 96 w 108"/>
                  <a:gd name="T81" fmla="*/ 7 h 111"/>
                  <a:gd name="T82" fmla="*/ 92 w 108"/>
                  <a:gd name="T83" fmla="*/ 11 h 111"/>
                  <a:gd name="T84" fmla="*/ 84 w 108"/>
                  <a:gd name="T85" fmla="*/ 11 h 111"/>
                  <a:gd name="T86" fmla="*/ 82 w 108"/>
                  <a:gd name="T87" fmla="*/ 9 h 111"/>
                  <a:gd name="T88" fmla="*/ 72 w 108"/>
                  <a:gd name="T89" fmla="*/ 2 h 111"/>
                  <a:gd name="T90" fmla="*/ 72 w 108"/>
                  <a:gd name="T91" fmla="*/ 0 h 111"/>
                  <a:gd name="T92" fmla="*/ 67 w 108"/>
                  <a:gd name="T93" fmla="*/ 13 h 111"/>
                  <a:gd name="T94" fmla="*/ 59 w 108"/>
                  <a:gd name="T95" fmla="*/ 11 h 111"/>
                  <a:gd name="T96" fmla="*/ 51 w 108"/>
                  <a:gd name="T97" fmla="*/ 9 h 111"/>
                  <a:gd name="T98" fmla="*/ 41 w 108"/>
                  <a:gd name="T99" fmla="*/ 9 h 111"/>
                  <a:gd name="T100" fmla="*/ 39 w 108"/>
                  <a:gd name="T101" fmla="*/ 15 h 111"/>
                  <a:gd name="T102" fmla="*/ 33 w 108"/>
                  <a:gd name="T103" fmla="*/ 17 h 111"/>
                  <a:gd name="T104" fmla="*/ 29 w 108"/>
                  <a:gd name="T105" fmla="*/ 15 h 111"/>
                  <a:gd name="T106" fmla="*/ 25 w 108"/>
                  <a:gd name="T107" fmla="*/ 13 h 111"/>
                  <a:gd name="T108" fmla="*/ 20 w 108"/>
                  <a:gd name="T109" fmla="*/ 13 h 111"/>
                  <a:gd name="T110" fmla="*/ 12 w 108"/>
                  <a:gd name="T111" fmla="*/ 19 h 111"/>
                  <a:gd name="T112" fmla="*/ 2 w 108"/>
                  <a:gd name="T113" fmla="*/ 25 h 111"/>
                  <a:gd name="T114" fmla="*/ 2 w 108"/>
                  <a:gd name="T115" fmla="*/ 2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111">
                    <a:moveTo>
                      <a:pt x="2" y="29"/>
                    </a:moveTo>
                    <a:lnTo>
                      <a:pt x="0" y="33"/>
                    </a:lnTo>
                    <a:lnTo>
                      <a:pt x="4" y="33"/>
                    </a:lnTo>
                    <a:lnTo>
                      <a:pt x="6" y="35"/>
                    </a:lnTo>
                    <a:lnTo>
                      <a:pt x="8" y="35"/>
                    </a:lnTo>
                    <a:lnTo>
                      <a:pt x="8" y="35"/>
                    </a:lnTo>
                    <a:lnTo>
                      <a:pt x="10" y="37"/>
                    </a:lnTo>
                    <a:lnTo>
                      <a:pt x="10" y="43"/>
                    </a:lnTo>
                    <a:lnTo>
                      <a:pt x="12" y="47"/>
                    </a:lnTo>
                    <a:lnTo>
                      <a:pt x="12" y="50"/>
                    </a:lnTo>
                    <a:lnTo>
                      <a:pt x="12" y="52"/>
                    </a:lnTo>
                    <a:lnTo>
                      <a:pt x="12" y="58"/>
                    </a:lnTo>
                    <a:lnTo>
                      <a:pt x="14" y="60"/>
                    </a:lnTo>
                    <a:lnTo>
                      <a:pt x="14" y="60"/>
                    </a:lnTo>
                    <a:lnTo>
                      <a:pt x="14" y="60"/>
                    </a:lnTo>
                    <a:lnTo>
                      <a:pt x="14" y="62"/>
                    </a:lnTo>
                    <a:lnTo>
                      <a:pt x="14" y="62"/>
                    </a:lnTo>
                    <a:lnTo>
                      <a:pt x="16" y="64"/>
                    </a:lnTo>
                    <a:lnTo>
                      <a:pt x="16" y="64"/>
                    </a:lnTo>
                    <a:lnTo>
                      <a:pt x="16" y="64"/>
                    </a:lnTo>
                    <a:lnTo>
                      <a:pt x="16" y="66"/>
                    </a:lnTo>
                    <a:lnTo>
                      <a:pt x="16" y="68"/>
                    </a:lnTo>
                    <a:lnTo>
                      <a:pt x="16" y="68"/>
                    </a:lnTo>
                    <a:lnTo>
                      <a:pt x="18" y="68"/>
                    </a:lnTo>
                    <a:lnTo>
                      <a:pt x="18" y="68"/>
                    </a:lnTo>
                    <a:lnTo>
                      <a:pt x="18" y="76"/>
                    </a:lnTo>
                    <a:lnTo>
                      <a:pt x="20" y="80"/>
                    </a:lnTo>
                    <a:lnTo>
                      <a:pt x="20" y="88"/>
                    </a:lnTo>
                    <a:lnTo>
                      <a:pt x="23" y="88"/>
                    </a:lnTo>
                    <a:lnTo>
                      <a:pt x="25" y="90"/>
                    </a:lnTo>
                    <a:lnTo>
                      <a:pt x="27" y="92"/>
                    </a:lnTo>
                    <a:lnTo>
                      <a:pt x="29" y="94"/>
                    </a:lnTo>
                    <a:lnTo>
                      <a:pt x="29" y="99"/>
                    </a:lnTo>
                    <a:lnTo>
                      <a:pt x="33" y="101"/>
                    </a:lnTo>
                    <a:lnTo>
                      <a:pt x="37" y="105"/>
                    </a:lnTo>
                    <a:lnTo>
                      <a:pt x="39" y="107"/>
                    </a:lnTo>
                    <a:lnTo>
                      <a:pt x="41" y="109"/>
                    </a:lnTo>
                    <a:lnTo>
                      <a:pt x="41" y="111"/>
                    </a:lnTo>
                    <a:lnTo>
                      <a:pt x="41" y="109"/>
                    </a:lnTo>
                    <a:lnTo>
                      <a:pt x="45" y="109"/>
                    </a:lnTo>
                    <a:lnTo>
                      <a:pt x="51" y="107"/>
                    </a:lnTo>
                    <a:lnTo>
                      <a:pt x="57" y="105"/>
                    </a:lnTo>
                    <a:lnTo>
                      <a:pt x="57" y="109"/>
                    </a:lnTo>
                    <a:lnTo>
                      <a:pt x="57" y="111"/>
                    </a:lnTo>
                    <a:lnTo>
                      <a:pt x="59" y="107"/>
                    </a:lnTo>
                    <a:lnTo>
                      <a:pt x="63" y="103"/>
                    </a:lnTo>
                    <a:lnTo>
                      <a:pt x="67" y="99"/>
                    </a:lnTo>
                    <a:lnTo>
                      <a:pt x="70" y="94"/>
                    </a:lnTo>
                    <a:lnTo>
                      <a:pt x="67" y="94"/>
                    </a:lnTo>
                    <a:lnTo>
                      <a:pt x="65" y="94"/>
                    </a:lnTo>
                    <a:lnTo>
                      <a:pt x="63" y="94"/>
                    </a:lnTo>
                    <a:lnTo>
                      <a:pt x="65" y="90"/>
                    </a:lnTo>
                    <a:lnTo>
                      <a:pt x="67" y="92"/>
                    </a:lnTo>
                    <a:lnTo>
                      <a:pt x="70" y="94"/>
                    </a:lnTo>
                    <a:lnTo>
                      <a:pt x="72" y="92"/>
                    </a:lnTo>
                    <a:lnTo>
                      <a:pt x="74" y="88"/>
                    </a:lnTo>
                    <a:lnTo>
                      <a:pt x="74" y="80"/>
                    </a:lnTo>
                    <a:lnTo>
                      <a:pt x="78" y="76"/>
                    </a:lnTo>
                    <a:lnTo>
                      <a:pt x="84" y="66"/>
                    </a:lnTo>
                    <a:lnTo>
                      <a:pt x="86" y="62"/>
                    </a:lnTo>
                    <a:lnTo>
                      <a:pt x="90" y="58"/>
                    </a:lnTo>
                    <a:lnTo>
                      <a:pt x="94" y="52"/>
                    </a:lnTo>
                    <a:lnTo>
                      <a:pt x="98" y="41"/>
                    </a:lnTo>
                    <a:lnTo>
                      <a:pt x="98" y="29"/>
                    </a:lnTo>
                    <a:lnTo>
                      <a:pt x="96" y="29"/>
                    </a:lnTo>
                    <a:lnTo>
                      <a:pt x="96" y="35"/>
                    </a:lnTo>
                    <a:lnTo>
                      <a:pt x="94" y="35"/>
                    </a:lnTo>
                    <a:lnTo>
                      <a:pt x="94" y="23"/>
                    </a:lnTo>
                    <a:lnTo>
                      <a:pt x="96" y="23"/>
                    </a:lnTo>
                    <a:lnTo>
                      <a:pt x="98" y="19"/>
                    </a:lnTo>
                    <a:lnTo>
                      <a:pt x="102" y="21"/>
                    </a:lnTo>
                    <a:lnTo>
                      <a:pt x="102" y="19"/>
                    </a:lnTo>
                    <a:lnTo>
                      <a:pt x="96" y="15"/>
                    </a:lnTo>
                    <a:lnTo>
                      <a:pt x="96" y="13"/>
                    </a:lnTo>
                    <a:lnTo>
                      <a:pt x="106" y="15"/>
                    </a:lnTo>
                    <a:lnTo>
                      <a:pt x="106" y="15"/>
                    </a:lnTo>
                    <a:lnTo>
                      <a:pt x="102" y="13"/>
                    </a:lnTo>
                    <a:lnTo>
                      <a:pt x="104" y="11"/>
                    </a:lnTo>
                    <a:lnTo>
                      <a:pt x="108" y="11"/>
                    </a:lnTo>
                    <a:lnTo>
                      <a:pt x="108" y="9"/>
                    </a:lnTo>
                    <a:lnTo>
                      <a:pt x="100" y="9"/>
                    </a:lnTo>
                    <a:lnTo>
                      <a:pt x="96" y="7"/>
                    </a:lnTo>
                    <a:lnTo>
                      <a:pt x="96" y="11"/>
                    </a:lnTo>
                    <a:lnTo>
                      <a:pt x="92" y="11"/>
                    </a:lnTo>
                    <a:lnTo>
                      <a:pt x="92" y="17"/>
                    </a:lnTo>
                    <a:lnTo>
                      <a:pt x="84" y="11"/>
                    </a:lnTo>
                    <a:lnTo>
                      <a:pt x="84" y="9"/>
                    </a:lnTo>
                    <a:lnTo>
                      <a:pt x="82" y="9"/>
                    </a:lnTo>
                    <a:lnTo>
                      <a:pt x="80" y="2"/>
                    </a:lnTo>
                    <a:lnTo>
                      <a:pt x="72" y="2"/>
                    </a:lnTo>
                    <a:lnTo>
                      <a:pt x="72" y="2"/>
                    </a:lnTo>
                    <a:lnTo>
                      <a:pt x="72" y="0"/>
                    </a:lnTo>
                    <a:lnTo>
                      <a:pt x="70" y="2"/>
                    </a:lnTo>
                    <a:lnTo>
                      <a:pt x="67" y="13"/>
                    </a:lnTo>
                    <a:lnTo>
                      <a:pt x="63" y="11"/>
                    </a:lnTo>
                    <a:lnTo>
                      <a:pt x="59" y="11"/>
                    </a:lnTo>
                    <a:lnTo>
                      <a:pt x="55" y="9"/>
                    </a:lnTo>
                    <a:lnTo>
                      <a:pt x="51" y="9"/>
                    </a:lnTo>
                    <a:lnTo>
                      <a:pt x="43" y="9"/>
                    </a:lnTo>
                    <a:lnTo>
                      <a:pt x="41" y="9"/>
                    </a:lnTo>
                    <a:lnTo>
                      <a:pt x="41" y="13"/>
                    </a:lnTo>
                    <a:lnTo>
                      <a:pt x="39" y="15"/>
                    </a:lnTo>
                    <a:lnTo>
                      <a:pt x="37" y="17"/>
                    </a:lnTo>
                    <a:lnTo>
                      <a:pt x="33" y="17"/>
                    </a:lnTo>
                    <a:lnTo>
                      <a:pt x="31" y="17"/>
                    </a:lnTo>
                    <a:lnTo>
                      <a:pt x="29" y="15"/>
                    </a:lnTo>
                    <a:lnTo>
                      <a:pt x="29" y="15"/>
                    </a:lnTo>
                    <a:lnTo>
                      <a:pt x="25" y="13"/>
                    </a:lnTo>
                    <a:lnTo>
                      <a:pt x="23" y="13"/>
                    </a:lnTo>
                    <a:lnTo>
                      <a:pt x="20" y="13"/>
                    </a:lnTo>
                    <a:lnTo>
                      <a:pt x="20" y="13"/>
                    </a:lnTo>
                    <a:lnTo>
                      <a:pt x="12" y="19"/>
                    </a:lnTo>
                    <a:lnTo>
                      <a:pt x="6" y="23"/>
                    </a:lnTo>
                    <a:lnTo>
                      <a:pt x="2" y="25"/>
                    </a:lnTo>
                    <a:lnTo>
                      <a:pt x="2" y="27"/>
                    </a:lnTo>
                    <a:lnTo>
                      <a:pt x="2" y="2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4" name="Freeform 93"/>
              <p:cNvSpPr>
                <a:spLocks/>
              </p:cNvSpPr>
              <p:nvPr/>
            </p:nvSpPr>
            <p:spPr bwMode="auto">
              <a:xfrm>
                <a:off x="6737" y="2477"/>
                <a:ext cx="47" cy="55"/>
              </a:xfrm>
              <a:custGeom>
                <a:avLst/>
                <a:gdLst>
                  <a:gd name="T0" fmla="*/ 0 w 47"/>
                  <a:gd name="T1" fmla="*/ 2 h 55"/>
                  <a:gd name="T2" fmla="*/ 0 w 47"/>
                  <a:gd name="T3" fmla="*/ 6 h 55"/>
                  <a:gd name="T4" fmla="*/ 2 w 47"/>
                  <a:gd name="T5" fmla="*/ 10 h 55"/>
                  <a:gd name="T6" fmla="*/ 6 w 47"/>
                  <a:gd name="T7" fmla="*/ 16 h 55"/>
                  <a:gd name="T8" fmla="*/ 6 w 47"/>
                  <a:gd name="T9" fmla="*/ 20 h 55"/>
                  <a:gd name="T10" fmla="*/ 6 w 47"/>
                  <a:gd name="T11" fmla="*/ 22 h 55"/>
                  <a:gd name="T12" fmla="*/ 10 w 47"/>
                  <a:gd name="T13" fmla="*/ 22 h 55"/>
                  <a:gd name="T14" fmla="*/ 10 w 47"/>
                  <a:gd name="T15" fmla="*/ 24 h 55"/>
                  <a:gd name="T16" fmla="*/ 12 w 47"/>
                  <a:gd name="T17" fmla="*/ 27 h 55"/>
                  <a:gd name="T18" fmla="*/ 12 w 47"/>
                  <a:gd name="T19" fmla="*/ 31 h 55"/>
                  <a:gd name="T20" fmla="*/ 12 w 47"/>
                  <a:gd name="T21" fmla="*/ 31 h 55"/>
                  <a:gd name="T22" fmla="*/ 14 w 47"/>
                  <a:gd name="T23" fmla="*/ 33 h 55"/>
                  <a:gd name="T24" fmla="*/ 17 w 47"/>
                  <a:gd name="T25" fmla="*/ 37 h 55"/>
                  <a:gd name="T26" fmla="*/ 19 w 47"/>
                  <a:gd name="T27" fmla="*/ 37 h 55"/>
                  <a:gd name="T28" fmla="*/ 23 w 47"/>
                  <a:gd name="T29" fmla="*/ 43 h 55"/>
                  <a:gd name="T30" fmla="*/ 23 w 47"/>
                  <a:gd name="T31" fmla="*/ 45 h 55"/>
                  <a:gd name="T32" fmla="*/ 25 w 47"/>
                  <a:gd name="T33" fmla="*/ 47 h 55"/>
                  <a:gd name="T34" fmla="*/ 25 w 47"/>
                  <a:gd name="T35" fmla="*/ 51 h 55"/>
                  <a:gd name="T36" fmla="*/ 27 w 47"/>
                  <a:gd name="T37" fmla="*/ 53 h 55"/>
                  <a:gd name="T38" fmla="*/ 29 w 47"/>
                  <a:gd name="T39" fmla="*/ 53 h 55"/>
                  <a:gd name="T40" fmla="*/ 37 w 47"/>
                  <a:gd name="T41" fmla="*/ 51 h 55"/>
                  <a:gd name="T42" fmla="*/ 39 w 47"/>
                  <a:gd name="T43" fmla="*/ 51 h 55"/>
                  <a:gd name="T44" fmla="*/ 39 w 47"/>
                  <a:gd name="T45" fmla="*/ 51 h 55"/>
                  <a:gd name="T46" fmla="*/ 41 w 47"/>
                  <a:gd name="T47" fmla="*/ 53 h 55"/>
                  <a:gd name="T48" fmla="*/ 41 w 47"/>
                  <a:gd name="T49" fmla="*/ 55 h 55"/>
                  <a:gd name="T50" fmla="*/ 43 w 47"/>
                  <a:gd name="T51" fmla="*/ 51 h 55"/>
                  <a:gd name="T52" fmla="*/ 43 w 47"/>
                  <a:gd name="T53" fmla="*/ 49 h 55"/>
                  <a:gd name="T54" fmla="*/ 45 w 47"/>
                  <a:gd name="T55" fmla="*/ 47 h 55"/>
                  <a:gd name="T56" fmla="*/ 47 w 47"/>
                  <a:gd name="T57" fmla="*/ 45 h 55"/>
                  <a:gd name="T58" fmla="*/ 45 w 47"/>
                  <a:gd name="T59" fmla="*/ 45 h 55"/>
                  <a:gd name="T60" fmla="*/ 43 w 47"/>
                  <a:gd name="T61" fmla="*/ 41 h 55"/>
                  <a:gd name="T62" fmla="*/ 41 w 47"/>
                  <a:gd name="T63" fmla="*/ 33 h 55"/>
                  <a:gd name="T64" fmla="*/ 41 w 47"/>
                  <a:gd name="T65" fmla="*/ 29 h 55"/>
                  <a:gd name="T66" fmla="*/ 39 w 47"/>
                  <a:gd name="T67" fmla="*/ 24 h 55"/>
                  <a:gd name="T68" fmla="*/ 37 w 47"/>
                  <a:gd name="T69" fmla="*/ 22 h 55"/>
                  <a:gd name="T70" fmla="*/ 37 w 47"/>
                  <a:gd name="T71" fmla="*/ 18 h 55"/>
                  <a:gd name="T72" fmla="*/ 35 w 47"/>
                  <a:gd name="T73" fmla="*/ 14 h 55"/>
                  <a:gd name="T74" fmla="*/ 35 w 47"/>
                  <a:gd name="T75" fmla="*/ 6 h 55"/>
                  <a:gd name="T76" fmla="*/ 31 w 47"/>
                  <a:gd name="T77" fmla="*/ 4 h 55"/>
                  <a:gd name="T78" fmla="*/ 31 w 47"/>
                  <a:gd name="T79" fmla="*/ 2 h 55"/>
                  <a:gd name="T80" fmla="*/ 31 w 47"/>
                  <a:gd name="T81" fmla="*/ 2 h 55"/>
                  <a:gd name="T82" fmla="*/ 29 w 47"/>
                  <a:gd name="T83" fmla="*/ 2 h 55"/>
                  <a:gd name="T84" fmla="*/ 27 w 47"/>
                  <a:gd name="T85" fmla="*/ 2 h 55"/>
                  <a:gd name="T86" fmla="*/ 27 w 47"/>
                  <a:gd name="T87" fmla="*/ 4 h 55"/>
                  <a:gd name="T88" fmla="*/ 25 w 47"/>
                  <a:gd name="T89" fmla="*/ 4 h 55"/>
                  <a:gd name="T90" fmla="*/ 17 w 47"/>
                  <a:gd name="T91" fmla="*/ 4 h 55"/>
                  <a:gd name="T92" fmla="*/ 17 w 47"/>
                  <a:gd name="T93" fmla="*/ 4 h 55"/>
                  <a:gd name="T94" fmla="*/ 12 w 47"/>
                  <a:gd name="T95" fmla="*/ 6 h 55"/>
                  <a:gd name="T96" fmla="*/ 10 w 47"/>
                  <a:gd name="T97" fmla="*/ 4 h 55"/>
                  <a:gd name="T98" fmla="*/ 4 w 47"/>
                  <a:gd name="T99" fmla="*/ 0 h 55"/>
                  <a:gd name="T100" fmla="*/ 0 w 47"/>
                  <a:gd name="T101" fmla="*/ 0 h 55"/>
                  <a:gd name="T102" fmla="*/ 0 w 47"/>
                  <a:gd name="T103" fmla="*/ 0 h 55"/>
                  <a:gd name="T104" fmla="*/ 0 w 47"/>
                  <a:gd name="T105"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 h="55">
                    <a:moveTo>
                      <a:pt x="0" y="2"/>
                    </a:moveTo>
                    <a:lnTo>
                      <a:pt x="0" y="6"/>
                    </a:lnTo>
                    <a:lnTo>
                      <a:pt x="2" y="10"/>
                    </a:lnTo>
                    <a:lnTo>
                      <a:pt x="6" y="16"/>
                    </a:lnTo>
                    <a:lnTo>
                      <a:pt x="6" y="20"/>
                    </a:lnTo>
                    <a:lnTo>
                      <a:pt x="6" y="22"/>
                    </a:lnTo>
                    <a:lnTo>
                      <a:pt x="10" y="22"/>
                    </a:lnTo>
                    <a:lnTo>
                      <a:pt x="10" y="24"/>
                    </a:lnTo>
                    <a:lnTo>
                      <a:pt x="12" y="27"/>
                    </a:lnTo>
                    <a:lnTo>
                      <a:pt x="12" y="31"/>
                    </a:lnTo>
                    <a:lnTo>
                      <a:pt x="12" y="31"/>
                    </a:lnTo>
                    <a:lnTo>
                      <a:pt x="14" y="33"/>
                    </a:lnTo>
                    <a:lnTo>
                      <a:pt x="17" y="37"/>
                    </a:lnTo>
                    <a:lnTo>
                      <a:pt x="19" y="37"/>
                    </a:lnTo>
                    <a:lnTo>
                      <a:pt x="23" y="43"/>
                    </a:lnTo>
                    <a:lnTo>
                      <a:pt x="23" y="45"/>
                    </a:lnTo>
                    <a:lnTo>
                      <a:pt x="25" y="47"/>
                    </a:lnTo>
                    <a:lnTo>
                      <a:pt x="25" y="51"/>
                    </a:lnTo>
                    <a:lnTo>
                      <a:pt x="27" y="53"/>
                    </a:lnTo>
                    <a:lnTo>
                      <a:pt x="29" y="53"/>
                    </a:lnTo>
                    <a:lnTo>
                      <a:pt x="37" y="51"/>
                    </a:lnTo>
                    <a:lnTo>
                      <a:pt x="39" y="51"/>
                    </a:lnTo>
                    <a:lnTo>
                      <a:pt x="39" y="51"/>
                    </a:lnTo>
                    <a:lnTo>
                      <a:pt x="41" y="53"/>
                    </a:lnTo>
                    <a:lnTo>
                      <a:pt x="41" y="55"/>
                    </a:lnTo>
                    <a:lnTo>
                      <a:pt x="43" y="51"/>
                    </a:lnTo>
                    <a:lnTo>
                      <a:pt x="43" y="49"/>
                    </a:lnTo>
                    <a:lnTo>
                      <a:pt x="45" y="47"/>
                    </a:lnTo>
                    <a:lnTo>
                      <a:pt x="47" y="45"/>
                    </a:lnTo>
                    <a:lnTo>
                      <a:pt x="45" y="45"/>
                    </a:lnTo>
                    <a:lnTo>
                      <a:pt x="43" y="41"/>
                    </a:lnTo>
                    <a:lnTo>
                      <a:pt x="41" y="33"/>
                    </a:lnTo>
                    <a:lnTo>
                      <a:pt x="41" y="29"/>
                    </a:lnTo>
                    <a:lnTo>
                      <a:pt x="39" y="24"/>
                    </a:lnTo>
                    <a:lnTo>
                      <a:pt x="37" y="22"/>
                    </a:lnTo>
                    <a:lnTo>
                      <a:pt x="37" y="18"/>
                    </a:lnTo>
                    <a:lnTo>
                      <a:pt x="35" y="14"/>
                    </a:lnTo>
                    <a:lnTo>
                      <a:pt x="35" y="6"/>
                    </a:lnTo>
                    <a:lnTo>
                      <a:pt x="31" y="4"/>
                    </a:lnTo>
                    <a:lnTo>
                      <a:pt x="31" y="2"/>
                    </a:lnTo>
                    <a:lnTo>
                      <a:pt x="31" y="2"/>
                    </a:lnTo>
                    <a:lnTo>
                      <a:pt x="29" y="2"/>
                    </a:lnTo>
                    <a:lnTo>
                      <a:pt x="27" y="2"/>
                    </a:lnTo>
                    <a:lnTo>
                      <a:pt x="27" y="4"/>
                    </a:lnTo>
                    <a:lnTo>
                      <a:pt x="25" y="4"/>
                    </a:lnTo>
                    <a:lnTo>
                      <a:pt x="17" y="4"/>
                    </a:lnTo>
                    <a:lnTo>
                      <a:pt x="17" y="4"/>
                    </a:lnTo>
                    <a:lnTo>
                      <a:pt x="12" y="6"/>
                    </a:lnTo>
                    <a:lnTo>
                      <a:pt x="10" y="4"/>
                    </a:lnTo>
                    <a:lnTo>
                      <a:pt x="4" y="0"/>
                    </a:lnTo>
                    <a:lnTo>
                      <a:pt x="0" y="0"/>
                    </a:lnTo>
                    <a:lnTo>
                      <a:pt x="0" y="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5" name="Freeform 94"/>
              <p:cNvSpPr>
                <a:spLocks/>
              </p:cNvSpPr>
              <p:nvPr/>
            </p:nvSpPr>
            <p:spPr bwMode="auto">
              <a:xfrm>
                <a:off x="6555" y="2401"/>
                <a:ext cx="154" cy="152"/>
              </a:xfrm>
              <a:custGeom>
                <a:avLst/>
                <a:gdLst>
                  <a:gd name="T0" fmla="*/ 2 w 154"/>
                  <a:gd name="T1" fmla="*/ 60 h 152"/>
                  <a:gd name="T2" fmla="*/ 8 w 154"/>
                  <a:gd name="T3" fmla="*/ 47 h 152"/>
                  <a:gd name="T4" fmla="*/ 13 w 154"/>
                  <a:gd name="T5" fmla="*/ 35 h 152"/>
                  <a:gd name="T6" fmla="*/ 15 w 154"/>
                  <a:gd name="T7" fmla="*/ 21 h 152"/>
                  <a:gd name="T8" fmla="*/ 6 w 154"/>
                  <a:gd name="T9" fmla="*/ 6 h 152"/>
                  <a:gd name="T10" fmla="*/ 37 w 154"/>
                  <a:gd name="T11" fmla="*/ 4 h 152"/>
                  <a:gd name="T12" fmla="*/ 49 w 154"/>
                  <a:gd name="T13" fmla="*/ 8 h 152"/>
                  <a:gd name="T14" fmla="*/ 55 w 154"/>
                  <a:gd name="T15" fmla="*/ 6 h 152"/>
                  <a:gd name="T16" fmla="*/ 62 w 154"/>
                  <a:gd name="T17" fmla="*/ 0 h 152"/>
                  <a:gd name="T18" fmla="*/ 76 w 154"/>
                  <a:gd name="T19" fmla="*/ 6 h 152"/>
                  <a:gd name="T20" fmla="*/ 84 w 154"/>
                  <a:gd name="T21" fmla="*/ 11 h 152"/>
                  <a:gd name="T22" fmla="*/ 109 w 154"/>
                  <a:gd name="T23" fmla="*/ 8 h 152"/>
                  <a:gd name="T24" fmla="*/ 137 w 154"/>
                  <a:gd name="T25" fmla="*/ 15 h 152"/>
                  <a:gd name="T26" fmla="*/ 147 w 154"/>
                  <a:gd name="T27" fmla="*/ 21 h 152"/>
                  <a:gd name="T28" fmla="*/ 143 w 154"/>
                  <a:gd name="T29" fmla="*/ 33 h 152"/>
                  <a:gd name="T30" fmla="*/ 127 w 154"/>
                  <a:gd name="T31" fmla="*/ 43 h 152"/>
                  <a:gd name="T32" fmla="*/ 135 w 154"/>
                  <a:gd name="T33" fmla="*/ 49 h 152"/>
                  <a:gd name="T34" fmla="*/ 123 w 154"/>
                  <a:gd name="T35" fmla="*/ 58 h 152"/>
                  <a:gd name="T36" fmla="*/ 123 w 154"/>
                  <a:gd name="T37" fmla="*/ 74 h 152"/>
                  <a:gd name="T38" fmla="*/ 119 w 154"/>
                  <a:gd name="T39" fmla="*/ 80 h 152"/>
                  <a:gd name="T40" fmla="*/ 107 w 154"/>
                  <a:gd name="T41" fmla="*/ 78 h 152"/>
                  <a:gd name="T42" fmla="*/ 102 w 154"/>
                  <a:gd name="T43" fmla="*/ 90 h 152"/>
                  <a:gd name="T44" fmla="*/ 102 w 154"/>
                  <a:gd name="T45" fmla="*/ 92 h 152"/>
                  <a:gd name="T46" fmla="*/ 115 w 154"/>
                  <a:gd name="T47" fmla="*/ 90 h 152"/>
                  <a:gd name="T48" fmla="*/ 129 w 154"/>
                  <a:gd name="T49" fmla="*/ 88 h 152"/>
                  <a:gd name="T50" fmla="*/ 133 w 154"/>
                  <a:gd name="T51" fmla="*/ 90 h 152"/>
                  <a:gd name="T52" fmla="*/ 135 w 154"/>
                  <a:gd name="T53" fmla="*/ 94 h 152"/>
                  <a:gd name="T54" fmla="*/ 135 w 154"/>
                  <a:gd name="T55" fmla="*/ 98 h 152"/>
                  <a:gd name="T56" fmla="*/ 143 w 154"/>
                  <a:gd name="T57" fmla="*/ 96 h 152"/>
                  <a:gd name="T58" fmla="*/ 145 w 154"/>
                  <a:gd name="T59" fmla="*/ 100 h 152"/>
                  <a:gd name="T60" fmla="*/ 145 w 154"/>
                  <a:gd name="T61" fmla="*/ 105 h 152"/>
                  <a:gd name="T62" fmla="*/ 141 w 154"/>
                  <a:gd name="T63" fmla="*/ 109 h 152"/>
                  <a:gd name="T64" fmla="*/ 139 w 154"/>
                  <a:gd name="T65" fmla="*/ 113 h 152"/>
                  <a:gd name="T66" fmla="*/ 139 w 154"/>
                  <a:gd name="T67" fmla="*/ 117 h 152"/>
                  <a:gd name="T68" fmla="*/ 141 w 154"/>
                  <a:gd name="T69" fmla="*/ 121 h 152"/>
                  <a:gd name="T70" fmla="*/ 141 w 154"/>
                  <a:gd name="T71" fmla="*/ 125 h 152"/>
                  <a:gd name="T72" fmla="*/ 145 w 154"/>
                  <a:gd name="T73" fmla="*/ 129 h 152"/>
                  <a:gd name="T74" fmla="*/ 154 w 154"/>
                  <a:gd name="T75" fmla="*/ 131 h 152"/>
                  <a:gd name="T76" fmla="*/ 154 w 154"/>
                  <a:gd name="T77" fmla="*/ 137 h 152"/>
                  <a:gd name="T78" fmla="*/ 149 w 154"/>
                  <a:gd name="T79" fmla="*/ 143 h 152"/>
                  <a:gd name="T80" fmla="*/ 145 w 154"/>
                  <a:gd name="T81" fmla="*/ 143 h 152"/>
                  <a:gd name="T82" fmla="*/ 141 w 154"/>
                  <a:gd name="T83" fmla="*/ 148 h 152"/>
                  <a:gd name="T84" fmla="*/ 137 w 154"/>
                  <a:gd name="T85" fmla="*/ 150 h 152"/>
                  <a:gd name="T86" fmla="*/ 135 w 154"/>
                  <a:gd name="T87" fmla="*/ 152 h 152"/>
                  <a:gd name="T88" fmla="*/ 119 w 154"/>
                  <a:gd name="T89" fmla="*/ 145 h 152"/>
                  <a:gd name="T90" fmla="*/ 111 w 154"/>
                  <a:gd name="T91" fmla="*/ 143 h 152"/>
                  <a:gd name="T92" fmla="*/ 98 w 154"/>
                  <a:gd name="T93" fmla="*/ 141 h 152"/>
                  <a:gd name="T94" fmla="*/ 94 w 154"/>
                  <a:gd name="T95" fmla="*/ 139 h 152"/>
                  <a:gd name="T96" fmla="*/ 92 w 154"/>
                  <a:gd name="T97" fmla="*/ 131 h 152"/>
                  <a:gd name="T98" fmla="*/ 86 w 154"/>
                  <a:gd name="T99" fmla="*/ 127 h 152"/>
                  <a:gd name="T100" fmla="*/ 82 w 154"/>
                  <a:gd name="T101" fmla="*/ 123 h 152"/>
                  <a:gd name="T102" fmla="*/ 78 w 154"/>
                  <a:gd name="T103" fmla="*/ 119 h 152"/>
                  <a:gd name="T104" fmla="*/ 70 w 154"/>
                  <a:gd name="T105" fmla="*/ 113 h 152"/>
                  <a:gd name="T106" fmla="*/ 70 w 154"/>
                  <a:gd name="T107" fmla="*/ 109 h 152"/>
                  <a:gd name="T108" fmla="*/ 76 w 154"/>
                  <a:gd name="T109" fmla="*/ 100 h 152"/>
                  <a:gd name="T110" fmla="*/ 72 w 154"/>
                  <a:gd name="T111" fmla="*/ 88 h 152"/>
                  <a:gd name="T112" fmla="*/ 58 w 154"/>
                  <a:gd name="T113" fmla="*/ 90 h 152"/>
                  <a:gd name="T114" fmla="*/ 39 w 154"/>
                  <a:gd name="T115" fmla="*/ 92 h 152"/>
                  <a:gd name="T116" fmla="*/ 33 w 154"/>
                  <a:gd name="T117" fmla="*/ 88 h 152"/>
                  <a:gd name="T118" fmla="*/ 25 w 154"/>
                  <a:gd name="T119" fmla="*/ 80 h 152"/>
                  <a:gd name="T120" fmla="*/ 13 w 154"/>
                  <a:gd name="T121" fmla="*/ 76 h 152"/>
                  <a:gd name="T122" fmla="*/ 0 w 154"/>
                  <a:gd name="T123" fmla="*/ 6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4" h="152">
                    <a:moveTo>
                      <a:pt x="0" y="64"/>
                    </a:moveTo>
                    <a:lnTo>
                      <a:pt x="2" y="60"/>
                    </a:lnTo>
                    <a:lnTo>
                      <a:pt x="4" y="53"/>
                    </a:lnTo>
                    <a:lnTo>
                      <a:pt x="8" y="47"/>
                    </a:lnTo>
                    <a:lnTo>
                      <a:pt x="13" y="39"/>
                    </a:lnTo>
                    <a:lnTo>
                      <a:pt x="13" y="35"/>
                    </a:lnTo>
                    <a:lnTo>
                      <a:pt x="17" y="25"/>
                    </a:lnTo>
                    <a:lnTo>
                      <a:pt x="15" y="21"/>
                    </a:lnTo>
                    <a:lnTo>
                      <a:pt x="11" y="13"/>
                    </a:lnTo>
                    <a:lnTo>
                      <a:pt x="6" y="6"/>
                    </a:lnTo>
                    <a:lnTo>
                      <a:pt x="19" y="6"/>
                    </a:lnTo>
                    <a:lnTo>
                      <a:pt x="37" y="4"/>
                    </a:lnTo>
                    <a:lnTo>
                      <a:pt x="45" y="6"/>
                    </a:lnTo>
                    <a:lnTo>
                      <a:pt x="49" y="8"/>
                    </a:lnTo>
                    <a:lnTo>
                      <a:pt x="53" y="6"/>
                    </a:lnTo>
                    <a:lnTo>
                      <a:pt x="55" y="6"/>
                    </a:lnTo>
                    <a:lnTo>
                      <a:pt x="60" y="4"/>
                    </a:lnTo>
                    <a:lnTo>
                      <a:pt x="62" y="0"/>
                    </a:lnTo>
                    <a:lnTo>
                      <a:pt x="70" y="2"/>
                    </a:lnTo>
                    <a:lnTo>
                      <a:pt x="76" y="6"/>
                    </a:lnTo>
                    <a:lnTo>
                      <a:pt x="82" y="13"/>
                    </a:lnTo>
                    <a:lnTo>
                      <a:pt x="84" y="11"/>
                    </a:lnTo>
                    <a:lnTo>
                      <a:pt x="100" y="11"/>
                    </a:lnTo>
                    <a:lnTo>
                      <a:pt x="109" y="8"/>
                    </a:lnTo>
                    <a:lnTo>
                      <a:pt x="125" y="11"/>
                    </a:lnTo>
                    <a:lnTo>
                      <a:pt x="137" y="15"/>
                    </a:lnTo>
                    <a:lnTo>
                      <a:pt x="141" y="17"/>
                    </a:lnTo>
                    <a:lnTo>
                      <a:pt x="147" y="21"/>
                    </a:lnTo>
                    <a:lnTo>
                      <a:pt x="149" y="25"/>
                    </a:lnTo>
                    <a:lnTo>
                      <a:pt x="143" y="33"/>
                    </a:lnTo>
                    <a:lnTo>
                      <a:pt x="129" y="39"/>
                    </a:lnTo>
                    <a:lnTo>
                      <a:pt x="127" y="43"/>
                    </a:lnTo>
                    <a:lnTo>
                      <a:pt x="133" y="45"/>
                    </a:lnTo>
                    <a:lnTo>
                      <a:pt x="135" y="49"/>
                    </a:lnTo>
                    <a:lnTo>
                      <a:pt x="129" y="53"/>
                    </a:lnTo>
                    <a:lnTo>
                      <a:pt x="123" y="58"/>
                    </a:lnTo>
                    <a:lnTo>
                      <a:pt x="123" y="60"/>
                    </a:lnTo>
                    <a:lnTo>
                      <a:pt x="123" y="74"/>
                    </a:lnTo>
                    <a:lnTo>
                      <a:pt x="123" y="78"/>
                    </a:lnTo>
                    <a:lnTo>
                      <a:pt x="119" y="80"/>
                    </a:lnTo>
                    <a:lnTo>
                      <a:pt x="115" y="80"/>
                    </a:lnTo>
                    <a:lnTo>
                      <a:pt x="107" y="78"/>
                    </a:lnTo>
                    <a:lnTo>
                      <a:pt x="105" y="86"/>
                    </a:lnTo>
                    <a:lnTo>
                      <a:pt x="102" y="90"/>
                    </a:lnTo>
                    <a:lnTo>
                      <a:pt x="105" y="92"/>
                    </a:lnTo>
                    <a:lnTo>
                      <a:pt x="102" y="92"/>
                    </a:lnTo>
                    <a:lnTo>
                      <a:pt x="105" y="92"/>
                    </a:lnTo>
                    <a:lnTo>
                      <a:pt x="115" y="90"/>
                    </a:lnTo>
                    <a:lnTo>
                      <a:pt x="117" y="88"/>
                    </a:lnTo>
                    <a:lnTo>
                      <a:pt x="129" y="88"/>
                    </a:lnTo>
                    <a:lnTo>
                      <a:pt x="131" y="88"/>
                    </a:lnTo>
                    <a:lnTo>
                      <a:pt x="133" y="90"/>
                    </a:lnTo>
                    <a:lnTo>
                      <a:pt x="133" y="92"/>
                    </a:lnTo>
                    <a:lnTo>
                      <a:pt x="135" y="94"/>
                    </a:lnTo>
                    <a:lnTo>
                      <a:pt x="135" y="98"/>
                    </a:lnTo>
                    <a:lnTo>
                      <a:pt x="135" y="98"/>
                    </a:lnTo>
                    <a:lnTo>
                      <a:pt x="139" y="96"/>
                    </a:lnTo>
                    <a:lnTo>
                      <a:pt x="143" y="96"/>
                    </a:lnTo>
                    <a:lnTo>
                      <a:pt x="143" y="98"/>
                    </a:lnTo>
                    <a:lnTo>
                      <a:pt x="145" y="100"/>
                    </a:lnTo>
                    <a:lnTo>
                      <a:pt x="147" y="103"/>
                    </a:lnTo>
                    <a:lnTo>
                      <a:pt x="145" y="105"/>
                    </a:lnTo>
                    <a:lnTo>
                      <a:pt x="145" y="107"/>
                    </a:lnTo>
                    <a:lnTo>
                      <a:pt x="141" y="109"/>
                    </a:lnTo>
                    <a:lnTo>
                      <a:pt x="141" y="111"/>
                    </a:lnTo>
                    <a:lnTo>
                      <a:pt x="139" y="113"/>
                    </a:lnTo>
                    <a:lnTo>
                      <a:pt x="139" y="117"/>
                    </a:lnTo>
                    <a:lnTo>
                      <a:pt x="139" y="117"/>
                    </a:lnTo>
                    <a:lnTo>
                      <a:pt x="141" y="119"/>
                    </a:lnTo>
                    <a:lnTo>
                      <a:pt x="141" y="121"/>
                    </a:lnTo>
                    <a:lnTo>
                      <a:pt x="141" y="125"/>
                    </a:lnTo>
                    <a:lnTo>
                      <a:pt x="141" y="125"/>
                    </a:lnTo>
                    <a:lnTo>
                      <a:pt x="143" y="127"/>
                    </a:lnTo>
                    <a:lnTo>
                      <a:pt x="145" y="129"/>
                    </a:lnTo>
                    <a:lnTo>
                      <a:pt x="154" y="131"/>
                    </a:lnTo>
                    <a:lnTo>
                      <a:pt x="154" y="131"/>
                    </a:lnTo>
                    <a:lnTo>
                      <a:pt x="154" y="133"/>
                    </a:lnTo>
                    <a:lnTo>
                      <a:pt x="154" y="137"/>
                    </a:lnTo>
                    <a:lnTo>
                      <a:pt x="152" y="139"/>
                    </a:lnTo>
                    <a:lnTo>
                      <a:pt x="149" y="143"/>
                    </a:lnTo>
                    <a:lnTo>
                      <a:pt x="147" y="143"/>
                    </a:lnTo>
                    <a:lnTo>
                      <a:pt x="145" y="143"/>
                    </a:lnTo>
                    <a:lnTo>
                      <a:pt x="143" y="143"/>
                    </a:lnTo>
                    <a:lnTo>
                      <a:pt x="141" y="148"/>
                    </a:lnTo>
                    <a:lnTo>
                      <a:pt x="139" y="148"/>
                    </a:lnTo>
                    <a:lnTo>
                      <a:pt x="137" y="150"/>
                    </a:lnTo>
                    <a:lnTo>
                      <a:pt x="135" y="152"/>
                    </a:lnTo>
                    <a:lnTo>
                      <a:pt x="135" y="152"/>
                    </a:lnTo>
                    <a:lnTo>
                      <a:pt x="119" y="148"/>
                    </a:lnTo>
                    <a:lnTo>
                      <a:pt x="119" y="145"/>
                    </a:lnTo>
                    <a:lnTo>
                      <a:pt x="115" y="145"/>
                    </a:lnTo>
                    <a:lnTo>
                      <a:pt x="111" y="143"/>
                    </a:lnTo>
                    <a:lnTo>
                      <a:pt x="109" y="141"/>
                    </a:lnTo>
                    <a:lnTo>
                      <a:pt x="98" y="141"/>
                    </a:lnTo>
                    <a:lnTo>
                      <a:pt x="96" y="139"/>
                    </a:lnTo>
                    <a:lnTo>
                      <a:pt x="94" y="139"/>
                    </a:lnTo>
                    <a:lnTo>
                      <a:pt x="88" y="139"/>
                    </a:lnTo>
                    <a:lnTo>
                      <a:pt x="92" y="131"/>
                    </a:lnTo>
                    <a:lnTo>
                      <a:pt x="92" y="129"/>
                    </a:lnTo>
                    <a:lnTo>
                      <a:pt x="86" y="127"/>
                    </a:lnTo>
                    <a:lnTo>
                      <a:pt x="84" y="125"/>
                    </a:lnTo>
                    <a:lnTo>
                      <a:pt x="82" y="123"/>
                    </a:lnTo>
                    <a:lnTo>
                      <a:pt x="80" y="121"/>
                    </a:lnTo>
                    <a:lnTo>
                      <a:pt x="78" y="119"/>
                    </a:lnTo>
                    <a:lnTo>
                      <a:pt x="74" y="117"/>
                    </a:lnTo>
                    <a:lnTo>
                      <a:pt x="70" y="113"/>
                    </a:lnTo>
                    <a:lnTo>
                      <a:pt x="68" y="111"/>
                    </a:lnTo>
                    <a:lnTo>
                      <a:pt x="70" y="109"/>
                    </a:lnTo>
                    <a:lnTo>
                      <a:pt x="76" y="105"/>
                    </a:lnTo>
                    <a:lnTo>
                      <a:pt x="76" y="100"/>
                    </a:lnTo>
                    <a:lnTo>
                      <a:pt x="76" y="96"/>
                    </a:lnTo>
                    <a:lnTo>
                      <a:pt x="72" y="88"/>
                    </a:lnTo>
                    <a:lnTo>
                      <a:pt x="62" y="86"/>
                    </a:lnTo>
                    <a:lnTo>
                      <a:pt x="58" y="90"/>
                    </a:lnTo>
                    <a:lnTo>
                      <a:pt x="53" y="90"/>
                    </a:lnTo>
                    <a:lnTo>
                      <a:pt x="39" y="92"/>
                    </a:lnTo>
                    <a:lnTo>
                      <a:pt x="33" y="90"/>
                    </a:lnTo>
                    <a:lnTo>
                      <a:pt x="33" y="88"/>
                    </a:lnTo>
                    <a:lnTo>
                      <a:pt x="31" y="84"/>
                    </a:lnTo>
                    <a:lnTo>
                      <a:pt x="25" y="80"/>
                    </a:lnTo>
                    <a:lnTo>
                      <a:pt x="21" y="78"/>
                    </a:lnTo>
                    <a:lnTo>
                      <a:pt x="13" y="76"/>
                    </a:lnTo>
                    <a:lnTo>
                      <a:pt x="6" y="72"/>
                    </a:lnTo>
                    <a:lnTo>
                      <a:pt x="0" y="6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6" name="Freeform 95"/>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7" name="Freeform 96"/>
              <p:cNvSpPr>
                <a:spLocks/>
              </p:cNvSpPr>
              <p:nvPr/>
            </p:nvSpPr>
            <p:spPr bwMode="auto">
              <a:xfrm>
                <a:off x="6762" y="2528"/>
                <a:ext cx="36" cy="51"/>
              </a:xfrm>
              <a:custGeom>
                <a:avLst/>
                <a:gdLst>
                  <a:gd name="T0" fmla="*/ 2 w 36"/>
                  <a:gd name="T1" fmla="*/ 41 h 51"/>
                  <a:gd name="T2" fmla="*/ 2 w 36"/>
                  <a:gd name="T3" fmla="*/ 47 h 51"/>
                  <a:gd name="T4" fmla="*/ 2 w 36"/>
                  <a:gd name="T5" fmla="*/ 47 h 51"/>
                  <a:gd name="T6" fmla="*/ 12 w 36"/>
                  <a:gd name="T7" fmla="*/ 45 h 51"/>
                  <a:gd name="T8" fmla="*/ 12 w 36"/>
                  <a:gd name="T9" fmla="*/ 47 h 51"/>
                  <a:gd name="T10" fmla="*/ 14 w 36"/>
                  <a:gd name="T11" fmla="*/ 47 h 51"/>
                  <a:gd name="T12" fmla="*/ 16 w 36"/>
                  <a:gd name="T13" fmla="*/ 51 h 51"/>
                  <a:gd name="T14" fmla="*/ 22 w 36"/>
                  <a:gd name="T15" fmla="*/ 51 h 51"/>
                  <a:gd name="T16" fmla="*/ 32 w 36"/>
                  <a:gd name="T17" fmla="*/ 51 h 51"/>
                  <a:gd name="T18" fmla="*/ 32 w 36"/>
                  <a:gd name="T19" fmla="*/ 49 h 51"/>
                  <a:gd name="T20" fmla="*/ 36 w 36"/>
                  <a:gd name="T21" fmla="*/ 51 h 51"/>
                  <a:gd name="T22" fmla="*/ 34 w 36"/>
                  <a:gd name="T23" fmla="*/ 47 h 51"/>
                  <a:gd name="T24" fmla="*/ 34 w 36"/>
                  <a:gd name="T25" fmla="*/ 39 h 51"/>
                  <a:gd name="T26" fmla="*/ 34 w 36"/>
                  <a:gd name="T27" fmla="*/ 39 h 51"/>
                  <a:gd name="T28" fmla="*/ 32 w 36"/>
                  <a:gd name="T29" fmla="*/ 39 h 51"/>
                  <a:gd name="T30" fmla="*/ 32 w 36"/>
                  <a:gd name="T31" fmla="*/ 39 h 51"/>
                  <a:gd name="T32" fmla="*/ 32 w 36"/>
                  <a:gd name="T33" fmla="*/ 37 h 51"/>
                  <a:gd name="T34" fmla="*/ 32 w 36"/>
                  <a:gd name="T35" fmla="*/ 35 h 51"/>
                  <a:gd name="T36" fmla="*/ 32 w 36"/>
                  <a:gd name="T37" fmla="*/ 35 h 51"/>
                  <a:gd name="T38" fmla="*/ 32 w 36"/>
                  <a:gd name="T39" fmla="*/ 35 h 51"/>
                  <a:gd name="T40" fmla="*/ 30 w 36"/>
                  <a:gd name="T41" fmla="*/ 33 h 51"/>
                  <a:gd name="T42" fmla="*/ 30 w 36"/>
                  <a:gd name="T43" fmla="*/ 33 h 51"/>
                  <a:gd name="T44" fmla="*/ 30 w 36"/>
                  <a:gd name="T45" fmla="*/ 31 h 51"/>
                  <a:gd name="T46" fmla="*/ 30 w 36"/>
                  <a:gd name="T47" fmla="*/ 31 h 51"/>
                  <a:gd name="T48" fmla="*/ 30 w 36"/>
                  <a:gd name="T49" fmla="*/ 31 h 51"/>
                  <a:gd name="T50" fmla="*/ 28 w 36"/>
                  <a:gd name="T51" fmla="*/ 29 h 51"/>
                  <a:gd name="T52" fmla="*/ 28 w 36"/>
                  <a:gd name="T53" fmla="*/ 23 h 51"/>
                  <a:gd name="T54" fmla="*/ 28 w 36"/>
                  <a:gd name="T55" fmla="*/ 21 h 51"/>
                  <a:gd name="T56" fmla="*/ 28 w 36"/>
                  <a:gd name="T57" fmla="*/ 18 h 51"/>
                  <a:gd name="T58" fmla="*/ 26 w 36"/>
                  <a:gd name="T59" fmla="*/ 14 h 51"/>
                  <a:gd name="T60" fmla="*/ 26 w 36"/>
                  <a:gd name="T61" fmla="*/ 8 h 51"/>
                  <a:gd name="T62" fmla="*/ 24 w 36"/>
                  <a:gd name="T63" fmla="*/ 6 h 51"/>
                  <a:gd name="T64" fmla="*/ 24 w 36"/>
                  <a:gd name="T65" fmla="*/ 6 h 51"/>
                  <a:gd name="T66" fmla="*/ 22 w 36"/>
                  <a:gd name="T67" fmla="*/ 6 h 51"/>
                  <a:gd name="T68" fmla="*/ 20 w 36"/>
                  <a:gd name="T69" fmla="*/ 4 h 51"/>
                  <a:gd name="T70" fmla="*/ 16 w 36"/>
                  <a:gd name="T71" fmla="*/ 4 h 51"/>
                  <a:gd name="T72" fmla="*/ 16 w 36"/>
                  <a:gd name="T73" fmla="*/ 2 h 51"/>
                  <a:gd name="T74" fmla="*/ 14 w 36"/>
                  <a:gd name="T75" fmla="*/ 0 h 51"/>
                  <a:gd name="T76" fmla="*/ 14 w 36"/>
                  <a:gd name="T77" fmla="*/ 0 h 51"/>
                  <a:gd name="T78" fmla="*/ 12 w 36"/>
                  <a:gd name="T79" fmla="*/ 0 h 51"/>
                  <a:gd name="T80" fmla="*/ 4 w 36"/>
                  <a:gd name="T81" fmla="*/ 2 h 51"/>
                  <a:gd name="T82" fmla="*/ 2 w 36"/>
                  <a:gd name="T83" fmla="*/ 2 h 51"/>
                  <a:gd name="T84" fmla="*/ 0 w 36"/>
                  <a:gd name="T85" fmla="*/ 0 h 51"/>
                  <a:gd name="T86" fmla="*/ 0 w 36"/>
                  <a:gd name="T87" fmla="*/ 4 h 51"/>
                  <a:gd name="T88" fmla="*/ 2 w 36"/>
                  <a:gd name="T89" fmla="*/ 21 h 51"/>
                  <a:gd name="T90" fmla="*/ 4 w 36"/>
                  <a:gd name="T91" fmla="*/ 23 h 51"/>
                  <a:gd name="T92" fmla="*/ 4 w 36"/>
                  <a:gd name="T93" fmla="*/ 25 h 51"/>
                  <a:gd name="T94" fmla="*/ 6 w 36"/>
                  <a:gd name="T95" fmla="*/ 29 h 51"/>
                  <a:gd name="T96" fmla="*/ 6 w 36"/>
                  <a:gd name="T97" fmla="*/ 31 h 51"/>
                  <a:gd name="T98" fmla="*/ 4 w 36"/>
                  <a:gd name="T99" fmla="*/ 33 h 51"/>
                  <a:gd name="T100" fmla="*/ 4 w 36"/>
                  <a:gd name="T101" fmla="*/ 37 h 51"/>
                  <a:gd name="T102" fmla="*/ 2 w 36"/>
                  <a:gd name="T103" fmla="*/ 37 h 51"/>
                  <a:gd name="T104" fmla="*/ 2 w 36"/>
                  <a:gd name="T105" fmla="*/ 39 h 51"/>
                  <a:gd name="T106" fmla="*/ 0 w 36"/>
                  <a:gd name="T107" fmla="*/ 39 h 51"/>
                  <a:gd name="T108" fmla="*/ 2 w 36"/>
                  <a:gd name="T10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51">
                    <a:moveTo>
                      <a:pt x="2" y="41"/>
                    </a:moveTo>
                    <a:lnTo>
                      <a:pt x="2" y="47"/>
                    </a:lnTo>
                    <a:lnTo>
                      <a:pt x="2" y="47"/>
                    </a:lnTo>
                    <a:lnTo>
                      <a:pt x="12" y="45"/>
                    </a:lnTo>
                    <a:lnTo>
                      <a:pt x="12" y="47"/>
                    </a:lnTo>
                    <a:lnTo>
                      <a:pt x="14" y="47"/>
                    </a:lnTo>
                    <a:lnTo>
                      <a:pt x="16" y="51"/>
                    </a:lnTo>
                    <a:lnTo>
                      <a:pt x="22" y="51"/>
                    </a:lnTo>
                    <a:lnTo>
                      <a:pt x="32" y="51"/>
                    </a:lnTo>
                    <a:lnTo>
                      <a:pt x="32" y="49"/>
                    </a:lnTo>
                    <a:lnTo>
                      <a:pt x="36" y="51"/>
                    </a:lnTo>
                    <a:lnTo>
                      <a:pt x="34" y="47"/>
                    </a:lnTo>
                    <a:lnTo>
                      <a:pt x="34" y="39"/>
                    </a:lnTo>
                    <a:lnTo>
                      <a:pt x="34" y="39"/>
                    </a:lnTo>
                    <a:lnTo>
                      <a:pt x="32" y="39"/>
                    </a:lnTo>
                    <a:lnTo>
                      <a:pt x="32" y="39"/>
                    </a:lnTo>
                    <a:lnTo>
                      <a:pt x="32" y="37"/>
                    </a:lnTo>
                    <a:lnTo>
                      <a:pt x="32" y="35"/>
                    </a:lnTo>
                    <a:lnTo>
                      <a:pt x="32" y="35"/>
                    </a:lnTo>
                    <a:lnTo>
                      <a:pt x="32" y="35"/>
                    </a:lnTo>
                    <a:lnTo>
                      <a:pt x="30" y="33"/>
                    </a:lnTo>
                    <a:lnTo>
                      <a:pt x="30" y="33"/>
                    </a:lnTo>
                    <a:lnTo>
                      <a:pt x="30" y="31"/>
                    </a:lnTo>
                    <a:lnTo>
                      <a:pt x="30" y="31"/>
                    </a:lnTo>
                    <a:lnTo>
                      <a:pt x="30" y="31"/>
                    </a:lnTo>
                    <a:lnTo>
                      <a:pt x="28" y="29"/>
                    </a:lnTo>
                    <a:lnTo>
                      <a:pt x="28" y="23"/>
                    </a:lnTo>
                    <a:lnTo>
                      <a:pt x="28" y="21"/>
                    </a:lnTo>
                    <a:lnTo>
                      <a:pt x="28" y="18"/>
                    </a:lnTo>
                    <a:lnTo>
                      <a:pt x="26" y="14"/>
                    </a:lnTo>
                    <a:lnTo>
                      <a:pt x="26" y="8"/>
                    </a:lnTo>
                    <a:lnTo>
                      <a:pt x="24" y="6"/>
                    </a:lnTo>
                    <a:lnTo>
                      <a:pt x="24" y="6"/>
                    </a:lnTo>
                    <a:lnTo>
                      <a:pt x="22" y="6"/>
                    </a:lnTo>
                    <a:lnTo>
                      <a:pt x="20" y="4"/>
                    </a:lnTo>
                    <a:lnTo>
                      <a:pt x="16" y="4"/>
                    </a:lnTo>
                    <a:lnTo>
                      <a:pt x="16" y="2"/>
                    </a:lnTo>
                    <a:lnTo>
                      <a:pt x="14" y="0"/>
                    </a:lnTo>
                    <a:lnTo>
                      <a:pt x="14" y="0"/>
                    </a:lnTo>
                    <a:lnTo>
                      <a:pt x="12" y="0"/>
                    </a:lnTo>
                    <a:lnTo>
                      <a:pt x="4" y="2"/>
                    </a:lnTo>
                    <a:lnTo>
                      <a:pt x="2" y="2"/>
                    </a:lnTo>
                    <a:lnTo>
                      <a:pt x="0" y="0"/>
                    </a:lnTo>
                    <a:lnTo>
                      <a:pt x="0" y="4"/>
                    </a:lnTo>
                    <a:lnTo>
                      <a:pt x="2" y="21"/>
                    </a:lnTo>
                    <a:lnTo>
                      <a:pt x="4" y="23"/>
                    </a:lnTo>
                    <a:lnTo>
                      <a:pt x="4" y="25"/>
                    </a:lnTo>
                    <a:lnTo>
                      <a:pt x="6" y="29"/>
                    </a:lnTo>
                    <a:lnTo>
                      <a:pt x="6" y="31"/>
                    </a:lnTo>
                    <a:lnTo>
                      <a:pt x="4" y="33"/>
                    </a:lnTo>
                    <a:lnTo>
                      <a:pt x="4" y="37"/>
                    </a:lnTo>
                    <a:lnTo>
                      <a:pt x="2" y="37"/>
                    </a:lnTo>
                    <a:lnTo>
                      <a:pt x="2" y="39"/>
                    </a:lnTo>
                    <a:lnTo>
                      <a:pt x="0" y="39"/>
                    </a:lnTo>
                    <a:lnTo>
                      <a:pt x="2" y="4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8" name="Freeform 97"/>
              <p:cNvSpPr>
                <a:spLocks/>
              </p:cNvSpPr>
              <p:nvPr/>
            </p:nvSpPr>
            <p:spPr bwMode="auto">
              <a:xfrm>
                <a:off x="6727" y="2528"/>
                <a:ext cx="41" cy="61"/>
              </a:xfrm>
              <a:custGeom>
                <a:avLst/>
                <a:gdLst>
                  <a:gd name="T0" fmla="*/ 41 w 41"/>
                  <a:gd name="T1" fmla="*/ 29 h 61"/>
                  <a:gd name="T2" fmla="*/ 39 w 41"/>
                  <a:gd name="T3" fmla="*/ 25 h 61"/>
                  <a:gd name="T4" fmla="*/ 39 w 41"/>
                  <a:gd name="T5" fmla="*/ 23 h 61"/>
                  <a:gd name="T6" fmla="*/ 37 w 41"/>
                  <a:gd name="T7" fmla="*/ 21 h 61"/>
                  <a:gd name="T8" fmla="*/ 35 w 41"/>
                  <a:gd name="T9" fmla="*/ 4 h 61"/>
                  <a:gd name="T10" fmla="*/ 35 w 41"/>
                  <a:gd name="T11" fmla="*/ 0 h 61"/>
                  <a:gd name="T12" fmla="*/ 31 w 41"/>
                  <a:gd name="T13" fmla="*/ 2 h 61"/>
                  <a:gd name="T14" fmla="*/ 27 w 41"/>
                  <a:gd name="T15" fmla="*/ 0 h 61"/>
                  <a:gd name="T16" fmla="*/ 24 w 41"/>
                  <a:gd name="T17" fmla="*/ 2 h 61"/>
                  <a:gd name="T18" fmla="*/ 18 w 41"/>
                  <a:gd name="T19" fmla="*/ 4 h 61"/>
                  <a:gd name="T20" fmla="*/ 18 w 41"/>
                  <a:gd name="T21" fmla="*/ 4 h 61"/>
                  <a:gd name="T22" fmla="*/ 16 w 41"/>
                  <a:gd name="T23" fmla="*/ 4 h 61"/>
                  <a:gd name="T24" fmla="*/ 14 w 41"/>
                  <a:gd name="T25" fmla="*/ 2 h 61"/>
                  <a:gd name="T26" fmla="*/ 12 w 41"/>
                  <a:gd name="T27" fmla="*/ 4 h 61"/>
                  <a:gd name="T28" fmla="*/ 6 w 41"/>
                  <a:gd name="T29" fmla="*/ 4 h 61"/>
                  <a:gd name="T30" fmla="*/ 8 w 41"/>
                  <a:gd name="T31" fmla="*/ 12 h 61"/>
                  <a:gd name="T32" fmla="*/ 8 w 41"/>
                  <a:gd name="T33" fmla="*/ 16 h 61"/>
                  <a:gd name="T34" fmla="*/ 10 w 41"/>
                  <a:gd name="T35" fmla="*/ 16 h 61"/>
                  <a:gd name="T36" fmla="*/ 10 w 41"/>
                  <a:gd name="T37" fmla="*/ 18 h 61"/>
                  <a:gd name="T38" fmla="*/ 12 w 41"/>
                  <a:gd name="T39" fmla="*/ 23 h 61"/>
                  <a:gd name="T40" fmla="*/ 14 w 41"/>
                  <a:gd name="T41" fmla="*/ 25 h 61"/>
                  <a:gd name="T42" fmla="*/ 14 w 41"/>
                  <a:gd name="T43" fmla="*/ 25 h 61"/>
                  <a:gd name="T44" fmla="*/ 16 w 41"/>
                  <a:gd name="T45" fmla="*/ 35 h 61"/>
                  <a:gd name="T46" fmla="*/ 16 w 41"/>
                  <a:gd name="T47" fmla="*/ 39 h 61"/>
                  <a:gd name="T48" fmla="*/ 16 w 41"/>
                  <a:gd name="T49" fmla="*/ 41 h 61"/>
                  <a:gd name="T50" fmla="*/ 16 w 41"/>
                  <a:gd name="T51" fmla="*/ 41 h 61"/>
                  <a:gd name="T52" fmla="*/ 16 w 41"/>
                  <a:gd name="T53" fmla="*/ 43 h 61"/>
                  <a:gd name="T54" fmla="*/ 10 w 41"/>
                  <a:gd name="T55" fmla="*/ 43 h 61"/>
                  <a:gd name="T56" fmla="*/ 10 w 41"/>
                  <a:gd name="T57" fmla="*/ 45 h 61"/>
                  <a:gd name="T58" fmla="*/ 10 w 41"/>
                  <a:gd name="T59" fmla="*/ 45 h 61"/>
                  <a:gd name="T60" fmla="*/ 4 w 41"/>
                  <a:gd name="T61" fmla="*/ 47 h 61"/>
                  <a:gd name="T62" fmla="*/ 4 w 41"/>
                  <a:gd name="T63" fmla="*/ 47 h 61"/>
                  <a:gd name="T64" fmla="*/ 4 w 41"/>
                  <a:gd name="T65" fmla="*/ 49 h 61"/>
                  <a:gd name="T66" fmla="*/ 4 w 41"/>
                  <a:gd name="T67" fmla="*/ 49 h 61"/>
                  <a:gd name="T68" fmla="*/ 0 w 41"/>
                  <a:gd name="T69" fmla="*/ 51 h 61"/>
                  <a:gd name="T70" fmla="*/ 2 w 41"/>
                  <a:gd name="T71" fmla="*/ 57 h 61"/>
                  <a:gd name="T72" fmla="*/ 2 w 41"/>
                  <a:gd name="T73" fmla="*/ 61 h 61"/>
                  <a:gd name="T74" fmla="*/ 6 w 41"/>
                  <a:gd name="T75" fmla="*/ 59 h 61"/>
                  <a:gd name="T76" fmla="*/ 12 w 41"/>
                  <a:gd name="T77" fmla="*/ 59 h 61"/>
                  <a:gd name="T78" fmla="*/ 16 w 41"/>
                  <a:gd name="T79" fmla="*/ 59 h 61"/>
                  <a:gd name="T80" fmla="*/ 20 w 41"/>
                  <a:gd name="T81" fmla="*/ 59 h 61"/>
                  <a:gd name="T82" fmla="*/ 24 w 41"/>
                  <a:gd name="T83" fmla="*/ 61 h 61"/>
                  <a:gd name="T84" fmla="*/ 27 w 41"/>
                  <a:gd name="T85" fmla="*/ 59 h 61"/>
                  <a:gd name="T86" fmla="*/ 29 w 41"/>
                  <a:gd name="T87" fmla="*/ 59 h 61"/>
                  <a:gd name="T88" fmla="*/ 31 w 41"/>
                  <a:gd name="T89" fmla="*/ 57 h 61"/>
                  <a:gd name="T90" fmla="*/ 31 w 41"/>
                  <a:gd name="T91" fmla="*/ 55 h 61"/>
                  <a:gd name="T92" fmla="*/ 31 w 41"/>
                  <a:gd name="T93" fmla="*/ 55 h 61"/>
                  <a:gd name="T94" fmla="*/ 31 w 41"/>
                  <a:gd name="T95" fmla="*/ 53 h 61"/>
                  <a:gd name="T96" fmla="*/ 31 w 41"/>
                  <a:gd name="T97" fmla="*/ 53 h 61"/>
                  <a:gd name="T98" fmla="*/ 31 w 41"/>
                  <a:gd name="T99" fmla="*/ 51 h 61"/>
                  <a:gd name="T100" fmla="*/ 33 w 41"/>
                  <a:gd name="T101" fmla="*/ 49 h 61"/>
                  <a:gd name="T102" fmla="*/ 37 w 41"/>
                  <a:gd name="T103" fmla="*/ 47 h 61"/>
                  <a:gd name="T104" fmla="*/ 37 w 41"/>
                  <a:gd name="T105" fmla="*/ 47 h 61"/>
                  <a:gd name="T106" fmla="*/ 37 w 41"/>
                  <a:gd name="T107" fmla="*/ 41 h 61"/>
                  <a:gd name="T108" fmla="*/ 35 w 41"/>
                  <a:gd name="T109" fmla="*/ 39 h 61"/>
                  <a:gd name="T110" fmla="*/ 37 w 41"/>
                  <a:gd name="T111" fmla="*/ 39 h 61"/>
                  <a:gd name="T112" fmla="*/ 37 w 41"/>
                  <a:gd name="T113" fmla="*/ 37 h 61"/>
                  <a:gd name="T114" fmla="*/ 39 w 41"/>
                  <a:gd name="T115" fmla="*/ 37 h 61"/>
                  <a:gd name="T116" fmla="*/ 39 w 41"/>
                  <a:gd name="T117" fmla="*/ 33 h 61"/>
                  <a:gd name="T118" fmla="*/ 41 w 41"/>
                  <a:gd name="T119" fmla="*/ 31 h 61"/>
                  <a:gd name="T120" fmla="*/ 41 w 41"/>
                  <a:gd name="T121"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61">
                    <a:moveTo>
                      <a:pt x="41" y="29"/>
                    </a:moveTo>
                    <a:lnTo>
                      <a:pt x="39" y="25"/>
                    </a:lnTo>
                    <a:lnTo>
                      <a:pt x="39" y="23"/>
                    </a:lnTo>
                    <a:lnTo>
                      <a:pt x="37" y="21"/>
                    </a:lnTo>
                    <a:lnTo>
                      <a:pt x="35" y="4"/>
                    </a:lnTo>
                    <a:lnTo>
                      <a:pt x="35" y="0"/>
                    </a:lnTo>
                    <a:lnTo>
                      <a:pt x="31" y="2"/>
                    </a:lnTo>
                    <a:lnTo>
                      <a:pt x="27" y="0"/>
                    </a:lnTo>
                    <a:lnTo>
                      <a:pt x="24" y="2"/>
                    </a:lnTo>
                    <a:lnTo>
                      <a:pt x="18" y="4"/>
                    </a:lnTo>
                    <a:lnTo>
                      <a:pt x="18" y="4"/>
                    </a:lnTo>
                    <a:lnTo>
                      <a:pt x="16" y="4"/>
                    </a:lnTo>
                    <a:lnTo>
                      <a:pt x="14" y="2"/>
                    </a:lnTo>
                    <a:lnTo>
                      <a:pt x="12" y="4"/>
                    </a:lnTo>
                    <a:lnTo>
                      <a:pt x="6" y="4"/>
                    </a:lnTo>
                    <a:lnTo>
                      <a:pt x="8" y="12"/>
                    </a:lnTo>
                    <a:lnTo>
                      <a:pt x="8" y="16"/>
                    </a:lnTo>
                    <a:lnTo>
                      <a:pt x="10" y="16"/>
                    </a:lnTo>
                    <a:lnTo>
                      <a:pt x="10" y="18"/>
                    </a:lnTo>
                    <a:lnTo>
                      <a:pt x="12" y="23"/>
                    </a:lnTo>
                    <a:lnTo>
                      <a:pt x="14" y="25"/>
                    </a:lnTo>
                    <a:lnTo>
                      <a:pt x="14" y="25"/>
                    </a:lnTo>
                    <a:lnTo>
                      <a:pt x="16" y="35"/>
                    </a:lnTo>
                    <a:lnTo>
                      <a:pt x="16" y="39"/>
                    </a:lnTo>
                    <a:lnTo>
                      <a:pt x="16" y="41"/>
                    </a:lnTo>
                    <a:lnTo>
                      <a:pt x="16" y="41"/>
                    </a:lnTo>
                    <a:lnTo>
                      <a:pt x="16" y="43"/>
                    </a:lnTo>
                    <a:lnTo>
                      <a:pt x="10" y="43"/>
                    </a:lnTo>
                    <a:lnTo>
                      <a:pt x="10" y="45"/>
                    </a:lnTo>
                    <a:lnTo>
                      <a:pt x="10" y="45"/>
                    </a:lnTo>
                    <a:lnTo>
                      <a:pt x="4" y="47"/>
                    </a:lnTo>
                    <a:lnTo>
                      <a:pt x="4" y="47"/>
                    </a:lnTo>
                    <a:lnTo>
                      <a:pt x="4" y="49"/>
                    </a:lnTo>
                    <a:lnTo>
                      <a:pt x="4" y="49"/>
                    </a:lnTo>
                    <a:lnTo>
                      <a:pt x="0" y="51"/>
                    </a:lnTo>
                    <a:lnTo>
                      <a:pt x="2" y="57"/>
                    </a:lnTo>
                    <a:lnTo>
                      <a:pt x="2" y="61"/>
                    </a:lnTo>
                    <a:lnTo>
                      <a:pt x="6" y="59"/>
                    </a:lnTo>
                    <a:lnTo>
                      <a:pt x="12" y="59"/>
                    </a:lnTo>
                    <a:lnTo>
                      <a:pt x="16" y="59"/>
                    </a:lnTo>
                    <a:lnTo>
                      <a:pt x="20" y="59"/>
                    </a:lnTo>
                    <a:lnTo>
                      <a:pt x="24" y="61"/>
                    </a:lnTo>
                    <a:lnTo>
                      <a:pt x="27" y="59"/>
                    </a:lnTo>
                    <a:lnTo>
                      <a:pt x="29" y="59"/>
                    </a:lnTo>
                    <a:lnTo>
                      <a:pt x="31" y="57"/>
                    </a:lnTo>
                    <a:lnTo>
                      <a:pt x="31" y="55"/>
                    </a:lnTo>
                    <a:lnTo>
                      <a:pt x="31" y="55"/>
                    </a:lnTo>
                    <a:lnTo>
                      <a:pt x="31" y="53"/>
                    </a:lnTo>
                    <a:lnTo>
                      <a:pt x="31" y="53"/>
                    </a:lnTo>
                    <a:lnTo>
                      <a:pt x="31" y="51"/>
                    </a:lnTo>
                    <a:lnTo>
                      <a:pt x="33" y="49"/>
                    </a:lnTo>
                    <a:lnTo>
                      <a:pt x="37" y="47"/>
                    </a:lnTo>
                    <a:lnTo>
                      <a:pt x="37" y="47"/>
                    </a:lnTo>
                    <a:lnTo>
                      <a:pt x="37" y="41"/>
                    </a:lnTo>
                    <a:lnTo>
                      <a:pt x="35" y="39"/>
                    </a:lnTo>
                    <a:lnTo>
                      <a:pt x="37" y="39"/>
                    </a:lnTo>
                    <a:lnTo>
                      <a:pt x="37" y="37"/>
                    </a:lnTo>
                    <a:lnTo>
                      <a:pt x="39" y="37"/>
                    </a:lnTo>
                    <a:lnTo>
                      <a:pt x="39" y="33"/>
                    </a:lnTo>
                    <a:lnTo>
                      <a:pt x="41" y="31"/>
                    </a:lnTo>
                    <a:lnTo>
                      <a:pt x="41" y="2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9" name="Freeform 98"/>
              <p:cNvSpPr>
                <a:spLocks/>
              </p:cNvSpPr>
              <p:nvPr/>
            </p:nvSpPr>
            <p:spPr bwMode="auto">
              <a:xfrm>
                <a:off x="6823" y="2591"/>
                <a:ext cx="108" cy="92"/>
              </a:xfrm>
              <a:custGeom>
                <a:avLst/>
                <a:gdLst>
                  <a:gd name="T0" fmla="*/ 27 w 108"/>
                  <a:gd name="T1" fmla="*/ 92 h 92"/>
                  <a:gd name="T2" fmla="*/ 31 w 108"/>
                  <a:gd name="T3" fmla="*/ 88 h 92"/>
                  <a:gd name="T4" fmla="*/ 39 w 108"/>
                  <a:gd name="T5" fmla="*/ 84 h 92"/>
                  <a:gd name="T6" fmla="*/ 47 w 108"/>
                  <a:gd name="T7" fmla="*/ 80 h 92"/>
                  <a:gd name="T8" fmla="*/ 49 w 108"/>
                  <a:gd name="T9" fmla="*/ 80 h 92"/>
                  <a:gd name="T10" fmla="*/ 51 w 108"/>
                  <a:gd name="T11" fmla="*/ 82 h 92"/>
                  <a:gd name="T12" fmla="*/ 55 w 108"/>
                  <a:gd name="T13" fmla="*/ 82 h 92"/>
                  <a:gd name="T14" fmla="*/ 63 w 108"/>
                  <a:gd name="T15" fmla="*/ 82 h 92"/>
                  <a:gd name="T16" fmla="*/ 67 w 108"/>
                  <a:gd name="T17" fmla="*/ 72 h 92"/>
                  <a:gd name="T18" fmla="*/ 69 w 108"/>
                  <a:gd name="T19" fmla="*/ 64 h 92"/>
                  <a:gd name="T20" fmla="*/ 69 w 108"/>
                  <a:gd name="T21" fmla="*/ 54 h 92"/>
                  <a:gd name="T22" fmla="*/ 69 w 108"/>
                  <a:gd name="T23" fmla="*/ 54 h 92"/>
                  <a:gd name="T24" fmla="*/ 74 w 108"/>
                  <a:gd name="T25" fmla="*/ 54 h 92"/>
                  <a:gd name="T26" fmla="*/ 74 w 108"/>
                  <a:gd name="T27" fmla="*/ 54 h 92"/>
                  <a:gd name="T28" fmla="*/ 74 w 108"/>
                  <a:gd name="T29" fmla="*/ 47 h 92"/>
                  <a:gd name="T30" fmla="*/ 82 w 108"/>
                  <a:gd name="T31" fmla="*/ 45 h 92"/>
                  <a:gd name="T32" fmla="*/ 94 w 108"/>
                  <a:gd name="T33" fmla="*/ 47 h 92"/>
                  <a:gd name="T34" fmla="*/ 100 w 108"/>
                  <a:gd name="T35" fmla="*/ 47 h 92"/>
                  <a:gd name="T36" fmla="*/ 106 w 108"/>
                  <a:gd name="T37" fmla="*/ 45 h 92"/>
                  <a:gd name="T38" fmla="*/ 106 w 108"/>
                  <a:gd name="T39" fmla="*/ 43 h 92"/>
                  <a:gd name="T40" fmla="*/ 108 w 108"/>
                  <a:gd name="T41" fmla="*/ 41 h 92"/>
                  <a:gd name="T42" fmla="*/ 108 w 108"/>
                  <a:gd name="T43" fmla="*/ 35 h 92"/>
                  <a:gd name="T44" fmla="*/ 106 w 108"/>
                  <a:gd name="T45" fmla="*/ 19 h 92"/>
                  <a:gd name="T46" fmla="*/ 100 w 108"/>
                  <a:gd name="T47" fmla="*/ 15 h 92"/>
                  <a:gd name="T48" fmla="*/ 98 w 108"/>
                  <a:gd name="T49" fmla="*/ 15 h 92"/>
                  <a:gd name="T50" fmla="*/ 94 w 108"/>
                  <a:gd name="T51" fmla="*/ 11 h 92"/>
                  <a:gd name="T52" fmla="*/ 94 w 108"/>
                  <a:gd name="T53" fmla="*/ 9 h 92"/>
                  <a:gd name="T54" fmla="*/ 92 w 108"/>
                  <a:gd name="T55" fmla="*/ 5 h 92"/>
                  <a:gd name="T56" fmla="*/ 88 w 108"/>
                  <a:gd name="T57" fmla="*/ 0 h 92"/>
                  <a:gd name="T58" fmla="*/ 84 w 108"/>
                  <a:gd name="T59" fmla="*/ 2 h 92"/>
                  <a:gd name="T60" fmla="*/ 84 w 108"/>
                  <a:gd name="T61" fmla="*/ 2 h 92"/>
                  <a:gd name="T62" fmla="*/ 84 w 108"/>
                  <a:gd name="T63" fmla="*/ 2 h 92"/>
                  <a:gd name="T64" fmla="*/ 82 w 108"/>
                  <a:gd name="T65" fmla="*/ 2 h 92"/>
                  <a:gd name="T66" fmla="*/ 78 w 108"/>
                  <a:gd name="T67" fmla="*/ 5 h 92"/>
                  <a:gd name="T68" fmla="*/ 74 w 108"/>
                  <a:gd name="T69" fmla="*/ 5 h 92"/>
                  <a:gd name="T70" fmla="*/ 72 w 108"/>
                  <a:gd name="T71" fmla="*/ 7 h 92"/>
                  <a:gd name="T72" fmla="*/ 72 w 108"/>
                  <a:gd name="T73" fmla="*/ 9 h 92"/>
                  <a:gd name="T74" fmla="*/ 69 w 108"/>
                  <a:gd name="T75" fmla="*/ 11 h 92"/>
                  <a:gd name="T76" fmla="*/ 69 w 108"/>
                  <a:gd name="T77" fmla="*/ 11 h 92"/>
                  <a:gd name="T78" fmla="*/ 67 w 108"/>
                  <a:gd name="T79" fmla="*/ 11 h 92"/>
                  <a:gd name="T80" fmla="*/ 63 w 108"/>
                  <a:gd name="T81" fmla="*/ 11 h 92"/>
                  <a:gd name="T82" fmla="*/ 59 w 108"/>
                  <a:gd name="T83" fmla="*/ 13 h 92"/>
                  <a:gd name="T84" fmla="*/ 57 w 108"/>
                  <a:gd name="T85" fmla="*/ 15 h 92"/>
                  <a:gd name="T86" fmla="*/ 49 w 108"/>
                  <a:gd name="T87" fmla="*/ 15 h 92"/>
                  <a:gd name="T88" fmla="*/ 49 w 108"/>
                  <a:gd name="T89" fmla="*/ 29 h 92"/>
                  <a:gd name="T90" fmla="*/ 45 w 108"/>
                  <a:gd name="T91" fmla="*/ 35 h 92"/>
                  <a:gd name="T92" fmla="*/ 41 w 108"/>
                  <a:gd name="T93" fmla="*/ 37 h 92"/>
                  <a:gd name="T94" fmla="*/ 35 w 108"/>
                  <a:gd name="T95" fmla="*/ 39 h 92"/>
                  <a:gd name="T96" fmla="*/ 29 w 108"/>
                  <a:gd name="T97" fmla="*/ 41 h 92"/>
                  <a:gd name="T98" fmla="*/ 22 w 108"/>
                  <a:gd name="T99" fmla="*/ 41 h 92"/>
                  <a:gd name="T100" fmla="*/ 6 w 108"/>
                  <a:gd name="T101" fmla="*/ 41 h 92"/>
                  <a:gd name="T102" fmla="*/ 0 w 108"/>
                  <a:gd name="T103" fmla="*/ 56 h 92"/>
                  <a:gd name="T104" fmla="*/ 16 w 108"/>
                  <a:gd name="T105" fmla="*/ 86 h 92"/>
                  <a:gd name="T106" fmla="*/ 20 w 108"/>
                  <a:gd name="T107" fmla="*/ 88 h 92"/>
                  <a:gd name="T108" fmla="*/ 27 w 108"/>
                  <a:gd name="T10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92">
                    <a:moveTo>
                      <a:pt x="27" y="92"/>
                    </a:moveTo>
                    <a:lnTo>
                      <a:pt x="31" y="88"/>
                    </a:lnTo>
                    <a:lnTo>
                      <a:pt x="39" y="84"/>
                    </a:lnTo>
                    <a:lnTo>
                      <a:pt x="47" y="80"/>
                    </a:lnTo>
                    <a:lnTo>
                      <a:pt x="49" y="80"/>
                    </a:lnTo>
                    <a:lnTo>
                      <a:pt x="51" y="82"/>
                    </a:lnTo>
                    <a:lnTo>
                      <a:pt x="55" y="82"/>
                    </a:lnTo>
                    <a:lnTo>
                      <a:pt x="63" y="82"/>
                    </a:lnTo>
                    <a:lnTo>
                      <a:pt x="67" y="72"/>
                    </a:lnTo>
                    <a:lnTo>
                      <a:pt x="69" y="64"/>
                    </a:lnTo>
                    <a:lnTo>
                      <a:pt x="69" y="54"/>
                    </a:lnTo>
                    <a:lnTo>
                      <a:pt x="69" y="54"/>
                    </a:lnTo>
                    <a:lnTo>
                      <a:pt x="74" y="54"/>
                    </a:lnTo>
                    <a:lnTo>
                      <a:pt x="74" y="54"/>
                    </a:lnTo>
                    <a:lnTo>
                      <a:pt x="74" y="47"/>
                    </a:lnTo>
                    <a:lnTo>
                      <a:pt x="82" y="45"/>
                    </a:lnTo>
                    <a:lnTo>
                      <a:pt x="94" y="47"/>
                    </a:lnTo>
                    <a:lnTo>
                      <a:pt x="100" y="47"/>
                    </a:lnTo>
                    <a:lnTo>
                      <a:pt x="106" y="45"/>
                    </a:lnTo>
                    <a:lnTo>
                      <a:pt x="106" y="43"/>
                    </a:lnTo>
                    <a:lnTo>
                      <a:pt x="108" y="41"/>
                    </a:lnTo>
                    <a:lnTo>
                      <a:pt x="108" y="35"/>
                    </a:lnTo>
                    <a:lnTo>
                      <a:pt x="106" y="19"/>
                    </a:lnTo>
                    <a:lnTo>
                      <a:pt x="100" y="15"/>
                    </a:lnTo>
                    <a:lnTo>
                      <a:pt x="98" y="15"/>
                    </a:lnTo>
                    <a:lnTo>
                      <a:pt x="94" y="11"/>
                    </a:lnTo>
                    <a:lnTo>
                      <a:pt x="94" y="9"/>
                    </a:lnTo>
                    <a:lnTo>
                      <a:pt x="92" y="5"/>
                    </a:lnTo>
                    <a:lnTo>
                      <a:pt x="88" y="0"/>
                    </a:lnTo>
                    <a:lnTo>
                      <a:pt x="84" y="2"/>
                    </a:lnTo>
                    <a:lnTo>
                      <a:pt x="84" y="2"/>
                    </a:lnTo>
                    <a:lnTo>
                      <a:pt x="84" y="2"/>
                    </a:lnTo>
                    <a:lnTo>
                      <a:pt x="82" y="2"/>
                    </a:lnTo>
                    <a:lnTo>
                      <a:pt x="78" y="5"/>
                    </a:lnTo>
                    <a:lnTo>
                      <a:pt x="74" y="5"/>
                    </a:lnTo>
                    <a:lnTo>
                      <a:pt x="72" y="7"/>
                    </a:lnTo>
                    <a:lnTo>
                      <a:pt x="72" y="9"/>
                    </a:lnTo>
                    <a:lnTo>
                      <a:pt x="69" y="11"/>
                    </a:lnTo>
                    <a:lnTo>
                      <a:pt x="69" y="11"/>
                    </a:lnTo>
                    <a:lnTo>
                      <a:pt x="67" y="11"/>
                    </a:lnTo>
                    <a:lnTo>
                      <a:pt x="63" y="11"/>
                    </a:lnTo>
                    <a:lnTo>
                      <a:pt x="59" y="13"/>
                    </a:lnTo>
                    <a:lnTo>
                      <a:pt x="57" y="15"/>
                    </a:lnTo>
                    <a:lnTo>
                      <a:pt x="49" y="15"/>
                    </a:lnTo>
                    <a:lnTo>
                      <a:pt x="49" y="29"/>
                    </a:lnTo>
                    <a:lnTo>
                      <a:pt x="45" y="35"/>
                    </a:lnTo>
                    <a:lnTo>
                      <a:pt x="41" y="37"/>
                    </a:lnTo>
                    <a:lnTo>
                      <a:pt x="35" y="39"/>
                    </a:lnTo>
                    <a:lnTo>
                      <a:pt x="29" y="41"/>
                    </a:lnTo>
                    <a:lnTo>
                      <a:pt x="22" y="41"/>
                    </a:lnTo>
                    <a:lnTo>
                      <a:pt x="6" y="41"/>
                    </a:lnTo>
                    <a:lnTo>
                      <a:pt x="0" y="56"/>
                    </a:lnTo>
                    <a:lnTo>
                      <a:pt x="16" y="86"/>
                    </a:lnTo>
                    <a:lnTo>
                      <a:pt x="20" y="88"/>
                    </a:lnTo>
                    <a:lnTo>
                      <a:pt x="27" y="9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0" name="Freeform 99"/>
              <p:cNvSpPr>
                <a:spLocks/>
              </p:cNvSpPr>
              <p:nvPr/>
            </p:nvSpPr>
            <p:spPr bwMode="auto">
              <a:xfrm>
                <a:off x="6823" y="2591"/>
                <a:ext cx="108" cy="92"/>
              </a:xfrm>
              <a:custGeom>
                <a:avLst/>
                <a:gdLst>
                  <a:gd name="T0" fmla="*/ 27 w 108"/>
                  <a:gd name="T1" fmla="*/ 92 h 92"/>
                  <a:gd name="T2" fmla="*/ 31 w 108"/>
                  <a:gd name="T3" fmla="*/ 88 h 92"/>
                  <a:gd name="T4" fmla="*/ 39 w 108"/>
                  <a:gd name="T5" fmla="*/ 84 h 92"/>
                  <a:gd name="T6" fmla="*/ 47 w 108"/>
                  <a:gd name="T7" fmla="*/ 80 h 92"/>
                  <a:gd name="T8" fmla="*/ 49 w 108"/>
                  <a:gd name="T9" fmla="*/ 80 h 92"/>
                  <a:gd name="T10" fmla="*/ 51 w 108"/>
                  <a:gd name="T11" fmla="*/ 82 h 92"/>
                  <a:gd name="T12" fmla="*/ 55 w 108"/>
                  <a:gd name="T13" fmla="*/ 82 h 92"/>
                  <a:gd name="T14" fmla="*/ 63 w 108"/>
                  <a:gd name="T15" fmla="*/ 82 h 92"/>
                  <a:gd name="T16" fmla="*/ 67 w 108"/>
                  <a:gd name="T17" fmla="*/ 72 h 92"/>
                  <a:gd name="T18" fmla="*/ 69 w 108"/>
                  <a:gd name="T19" fmla="*/ 64 h 92"/>
                  <a:gd name="T20" fmla="*/ 69 w 108"/>
                  <a:gd name="T21" fmla="*/ 54 h 92"/>
                  <a:gd name="T22" fmla="*/ 69 w 108"/>
                  <a:gd name="T23" fmla="*/ 54 h 92"/>
                  <a:gd name="T24" fmla="*/ 74 w 108"/>
                  <a:gd name="T25" fmla="*/ 54 h 92"/>
                  <a:gd name="T26" fmla="*/ 74 w 108"/>
                  <a:gd name="T27" fmla="*/ 54 h 92"/>
                  <a:gd name="T28" fmla="*/ 74 w 108"/>
                  <a:gd name="T29" fmla="*/ 47 h 92"/>
                  <a:gd name="T30" fmla="*/ 82 w 108"/>
                  <a:gd name="T31" fmla="*/ 45 h 92"/>
                  <a:gd name="T32" fmla="*/ 94 w 108"/>
                  <a:gd name="T33" fmla="*/ 47 h 92"/>
                  <a:gd name="T34" fmla="*/ 100 w 108"/>
                  <a:gd name="T35" fmla="*/ 47 h 92"/>
                  <a:gd name="T36" fmla="*/ 106 w 108"/>
                  <a:gd name="T37" fmla="*/ 45 h 92"/>
                  <a:gd name="T38" fmla="*/ 106 w 108"/>
                  <a:gd name="T39" fmla="*/ 43 h 92"/>
                  <a:gd name="T40" fmla="*/ 108 w 108"/>
                  <a:gd name="T41" fmla="*/ 41 h 92"/>
                  <a:gd name="T42" fmla="*/ 108 w 108"/>
                  <a:gd name="T43" fmla="*/ 35 h 92"/>
                  <a:gd name="T44" fmla="*/ 106 w 108"/>
                  <a:gd name="T45" fmla="*/ 19 h 92"/>
                  <a:gd name="T46" fmla="*/ 100 w 108"/>
                  <a:gd name="T47" fmla="*/ 15 h 92"/>
                  <a:gd name="T48" fmla="*/ 98 w 108"/>
                  <a:gd name="T49" fmla="*/ 15 h 92"/>
                  <a:gd name="T50" fmla="*/ 94 w 108"/>
                  <a:gd name="T51" fmla="*/ 11 h 92"/>
                  <a:gd name="T52" fmla="*/ 94 w 108"/>
                  <a:gd name="T53" fmla="*/ 9 h 92"/>
                  <a:gd name="T54" fmla="*/ 92 w 108"/>
                  <a:gd name="T55" fmla="*/ 5 h 92"/>
                  <a:gd name="T56" fmla="*/ 88 w 108"/>
                  <a:gd name="T57" fmla="*/ 0 h 92"/>
                  <a:gd name="T58" fmla="*/ 84 w 108"/>
                  <a:gd name="T59" fmla="*/ 2 h 92"/>
                  <a:gd name="T60" fmla="*/ 84 w 108"/>
                  <a:gd name="T61" fmla="*/ 2 h 92"/>
                  <a:gd name="T62" fmla="*/ 84 w 108"/>
                  <a:gd name="T63" fmla="*/ 2 h 92"/>
                  <a:gd name="T64" fmla="*/ 82 w 108"/>
                  <a:gd name="T65" fmla="*/ 2 h 92"/>
                  <a:gd name="T66" fmla="*/ 78 w 108"/>
                  <a:gd name="T67" fmla="*/ 5 h 92"/>
                  <a:gd name="T68" fmla="*/ 74 w 108"/>
                  <a:gd name="T69" fmla="*/ 5 h 92"/>
                  <a:gd name="T70" fmla="*/ 72 w 108"/>
                  <a:gd name="T71" fmla="*/ 7 h 92"/>
                  <a:gd name="T72" fmla="*/ 72 w 108"/>
                  <a:gd name="T73" fmla="*/ 9 h 92"/>
                  <a:gd name="T74" fmla="*/ 69 w 108"/>
                  <a:gd name="T75" fmla="*/ 11 h 92"/>
                  <a:gd name="T76" fmla="*/ 69 w 108"/>
                  <a:gd name="T77" fmla="*/ 11 h 92"/>
                  <a:gd name="T78" fmla="*/ 67 w 108"/>
                  <a:gd name="T79" fmla="*/ 11 h 92"/>
                  <a:gd name="T80" fmla="*/ 63 w 108"/>
                  <a:gd name="T81" fmla="*/ 11 h 92"/>
                  <a:gd name="T82" fmla="*/ 59 w 108"/>
                  <a:gd name="T83" fmla="*/ 13 h 92"/>
                  <a:gd name="T84" fmla="*/ 57 w 108"/>
                  <a:gd name="T85" fmla="*/ 15 h 92"/>
                  <a:gd name="T86" fmla="*/ 49 w 108"/>
                  <a:gd name="T87" fmla="*/ 15 h 92"/>
                  <a:gd name="T88" fmla="*/ 49 w 108"/>
                  <a:gd name="T89" fmla="*/ 29 h 92"/>
                  <a:gd name="T90" fmla="*/ 45 w 108"/>
                  <a:gd name="T91" fmla="*/ 35 h 92"/>
                  <a:gd name="T92" fmla="*/ 41 w 108"/>
                  <a:gd name="T93" fmla="*/ 37 h 92"/>
                  <a:gd name="T94" fmla="*/ 35 w 108"/>
                  <a:gd name="T95" fmla="*/ 39 h 92"/>
                  <a:gd name="T96" fmla="*/ 29 w 108"/>
                  <a:gd name="T97" fmla="*/ 41 h 92"/>
                  <a:gd name="T98" fmla="*/ 22 w 108"/>
                  <a:gd name="T99" fmla="*/ 41 h 92"/>
                  <a:gd name="T100" fmla="*/ 6 w 108"/>
                  <a:gd name="T101" fmla="*/ 41 h 92"/>
                  <a:gd name="T102" fmla="*/ 0 w 108"/>
                  <a:gd name="T103" fmla="*/ 56 h 92"/>
                  <a:gd name="T104" fmla="*/ 16 w 108"/>
                  <a:gd name="T105" fmla="*/ 86 h 92"/>
                  <a:gd name="T106" fmla="*/ 20 w 108"/>
                  <a:gd name="T107" fmla="*/ 88 h 92"/>
                  <a:gd name="T108" fmla="*/ 27 w 108"/>
                  <a:gd name="T10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92">
                    <a:moveTo>
                      <a:pt x="27" y="92"/>
                    </a:moveTo>
                    <a:lnTo>
                      <a:pt x="31" y="88"/>
                    </a:lnTo>
                    <a:lnTo>
                      <a:pt x="39" y="84"/>
                    </a:lnTo>
                    <a:lnTo>
                      <a:pt x="47" y="80"/>
                    </a:lnTo>
                    <a:lnTo>
                      <a:pt x="49" y="80"/>
                    </a:lnTo>
                    <a:lnTo>
                      <a:pt x="51" y="82"/>
                    </a:lnTo>
                    <a:lnTo>
                      <a:pt x="55" y="82"/>
                    </a:lnTo>
                    <a:lnTo>
                      <a:pt x="63" y="82"/>
                    </a:lnTo>
                    <a:lnTo>
                      <a:pt x="67" y="72"/>
                    </a:lnTo>
                    <a:lnTo>
                      <a:pt x="69" y="64"/>
                    </a:lnTo>
                    <a:lnTo>
                      <a:pt x="69" y="54"/>
                    </a:lnTo>
                    <a:lnTo>
                      <a:pt x="69" y="54"/>
                    </a:lnTo>
                    <a:lnTo>
                      <a:pt x="74" y="54"/>
                    </a:lnTo>
                    <a:lnTo>
                      <a:pt x="74" y="54"/>
                    </a:lnTo>
                    <a:lnTo>
                      <a:pt x="74" y="47"/>
                    </a:lnTo>
                    <a:lnTo>
                      <a:pt x="82" y="45"/>
                    </a:lnTo>
                    <a:lnTo>
                      <a:pt x="94" y="47"/>
                    </a:lnTo>
                    <a:lnTo>
                      <a:pt x="100" y="47"/>
                    </a:lnTo>
                    <a:lnTo>
                      <a:pt x="106" y="45"/>
                    </a:lnTo>
                    <a:lnTo>
                      <a:pt x="106" y="43"/>
                    </a:lnTo>
                    <a:lnTo>
                      <a:pt x="108" y="41"/>
                    </a:lnTo>
                    <a:lnTo>
                      <a:pt x="108" y="35"/>
                    </a:lnTo>
                    <a:lnTo>
                      <a:pt x="106" y="19"/>
                    </a:lnTo>
                    <a:lnTo>
                      <a:pt x="100" y="15"/>
                    </a:lnTo>
                    <a:lnTo>
                      <a:pt x="98" y="15"/>
                    </a:lnTo>
                    <a:lnTo>
                      <a:pt x="94" y="11"/>
                    </a:lnTo>
                    <a:lnTo>
                      <a:pt x="94" y="9"/>
                    </a:lnTo>
                    <a:lnTo>
                      <a:pt x="92" y="5"/>
                    </a:lnTo>
                    <a:lnTo>
                      <a:pt x="88" y="0"/>
                    </a:lnTo>
                    <a:lnTo>
                      <a:pt x="84" y="2"/>
                    </a:lnTo>
                    <a:lnTo>
                      <a:pt x="84" y="2"/>
                    </a:lnTo>
                    <a:lnTo>
                      <a:pt x="84" y="2"/>
                    </a:lnTo>
                    <a:lnTo>
                      <a:pt x="82" y="2"/>
                    </a:lnTo>
                    <a:lnTo>
                      <a:pt x="78" y="5"/>
                    </a:lnTo>
                    <a:lnTo>
                      <a:pt x="74" y="5"/>
                    </a:lnTo>
                    <a:lnTo>
                      <a:pt x="72" y="7"/>
                    </a:lnTo>
                    <a:lnTo>
                      <a:pt x="72" y="9"/>
                    </a:lnTo>
                    <a:lnTo>
                      <a:pt x="69" y="11"/>
                    </a:lnTo>
                    <a:lnTo>
                      <a:pt x="69" y="11"/>
                    </a:lnTo>
                    <a:lnTo>
                      <a:pt x="67" y="11"/>
                    </a:lnTo>
                    <a:lnTo>
                      <a:pt x="63" y="11"/>
                    </a:lnTo>
                    <a:lnTo>
                      <a:pt x="59" y="13"/>
                    </a:lnTo>
                    <a:lnTo>
                      <a:pt x="57" y="15"/>
                    </a:lnTo>
                    <a:lnTo>
                      <a:pt x="49" y="15"/>
                    </a:lnTo>
                    <a:lnTo>
                      <a:pt x="49" y="29"/>
                    </a:lnTo>
                    <a:lnTo>
                      <a:pt x="45" y="35"/>
                    </a:lnTo>
                    <a:lnTo>
                      <a:pt x="41" y="37"/>
                    </a:lnTo>
                    <a:lnTo>
                      <a:pt x="35" y="39"/>
                    </a:lnTo>
                    <a:lnTo>
                      <a:pt x="29" y="41"/>
                    </a:lnTo>
                    <a:lnTo>
                      <a:pt x="22" y="41"/>
                    </a:lnTo>
                    <a:lnTo>
                      <a:pt x="6" y="41"/>
                    </a:lnTo>
                    <a:lnTo>
                      <a:pt x="0" y="56"/>
                    </a:lnTo>
                    <a:lnTo>
                      <a:pt x="16" y="86"/>
                    </a:lnTo>
                    <a:lnTo>
                      <a:pt x="20" y="88"/>
                    </a:lnTo>
                    <a:lnTo>
                      <a:pt x="27" y="9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1" name="Freeform 100"/>
              <p:cNvSpPr>
                <a:spLocks/>
              </p:cNvSpPr>
              <p:nvPr/>
            </p:nvSpPr>
            <p:spPr bwMode="auto">
              <a:xfrm>
                <a:off x="6739" y="2297"/>
                <a:ext cx="106" cy="61"/>
              </a:xfrm>
              <a:custGeom>
                <a:avLst/>
                <a:gdLst>
                  <a:gd name="T0" fmla="*/ 0 w 106"/>
                  <a:gd name="T1" fmla="*/ 33 h 61"/>
                  <a:gd name="T2" fmla="*/ 2 w 106"/>
                  <a:gd name="T3" fmla="*/ 35 h 61"/>
                  <a:gd name="T4" fmla="*/ 2 w 106"/>
                  <a:gd name="T5" fmla="*/ 41 h 61"/>
                  <a:gd name="T6" fmla="*/ 2 w 106"/>
                  <a:gd name="T7" fmla="*/ 43 h 61"/>
                  <a:gd name="T8" fmla="*/ 2 w 106"/>
                  <a:gd name="T9" fmla="*/ 45 h 61"/>
                  <a:gd name="T10" fmla="*/ 4 w 106"/>
                  <a:gd name="T11" fmla="*/ 47 h 61"/>
                  <a:gd name="T12" fmla="*/ 15 w 106"/>
                  <a:gd name="T13" fmla="*/ 53 h 61"/>
                  <a:gd name="T14" fmla="*/ 15 w 106"/>
                  <a:gd name="T15" fmla="*/ 55 h 61"/>
                  <a:gd name="T16" fmla="*/ 19 w 106"/>
                  <a:gd name="T17" fmla="*/ 59 h 61"/>
                  <a:gd name="T18" fmla="*/ 27 w 106"/>
                  <a:gd name="T19" fmla="*/ 61 h 61"/>
                  <a:gd name="T20" fmla="*/ 29 w 106"/>
                  <a:gd name="T21" fmla="*/ 61 h 61"/>
                  <a:gd name="T22" fmla="*/ 37 w 106"/>
                  <a:gd name="T23" fmla="*/ 61 h 61"/>
                  <a:gd name="T24" fmla="*/ 45 w 106"/>
                  <a:gd name="T25" fmla="*/ 53 h 61"/>
                  <a:gd name="T26" fmla="*/ 45 w 106"/>
                  <a:gd name="T27" fmla="*/ 51 h 61"/>
                  <a:gd name="T28" fmla="*/ 45 w 106"/>
                  <a:gd name="T29" fmla="*/ 41 h 61"/>
                  <a:gd name="T30" fmla="*/ 59 w 106"/>
                  <a:gd name="T31" fmla="*/ 41 h 61"/>
                  <a:gd name="T32" fmla="*/ 62 w 106"/>
                  <a:gd name="T33" fmla="*/ 43 h 61"/>
                  <a:gd name="T34" fmla="*/ 62 w 106"/>
                  <a:gd name="T35" fmla="*/ 45 h 61"/>
                  <a:gd name="T36" fmla="*/ 66 w 106"/>
                  <a:gd name="T37" fmla="*/ 47 h 61"/>
                  <a:gd name="T38" fmla="*/ 70 w 106"/>
                  <a:gd name="T39" fmla="*/ 55 h 61"/>
                  <a:gd name="T40" fmla="*/ 74 w 106"/>
                  <a:gd name="T41" fmla="*/ 55 h 61"/>
                  <a:gd name="T42" fmla="*/ 88 w 106"/>
                  <a:gd name="T43" fmla="*/ 59 h 61"/>
                  <a:gd name="T44" fmla="*/ 94 w 106"/>
                  <a:gd name="T45" fmla="*/ 61 h 61"/>
                  <a:gd name="T46" fmla="*/ 98 w 106"/>
                  <a:gd name="T47" fmla="*/ 59 h 61"/>
                  <a:gd name="T48" fmla="*/ 104 w 106"/>
                  <a:gd name="T49" fmla="*/ 57 h 61"/>
                  <a:gd name="T50" fmla="*/ 106 w 106"/>
                  <a:gd name="T51" fmla="*/ 57 h 61"/>
                  <a:gd name="T52" fmla="*/ 106 w 106"/>
                  <a:gd name="T53" fmla="*/ 57 h 61"/>
                  <a:gd name="T54" fmla="*/ 102 w 106"/>
                  <a:gd name="T55" fmla="*/ 47 h 61"/>
                  <a:gd name="T56" fmla="*/ 96 w 106"/>
                  <a:gd name="T57" fmla="*/ 37 h 61"/>
                  <a:gd name="T58" fmla="*/ 92 w 106"/>
                  <a:gd name="T59" fmla="*/ 29 h 61"/>
                  <a:gd name="T60" fmla="*/ 92 w 106"/>
                  <a:gd name="T61" fmla="*/ 25 h 61"/>
                  <a:gd name="T62" fmla="*/ 92 w 106"/>
                  <a:gd name="T63" fmla="*/ 23 h 61"/>
                  <a:gd name="T64" fmla="*/ 86 w 106"/>
                  <a:gd name="T65" fmla="*/ 16 h 61"/>
                  <a:gd name="T66" fmla="*/ 78 w 106"/>
                  <a:gd name="T67" fmla="*/ 2 h 61"/>
                  <a:gd name="T68" fmla="*/ 78 w 106"/>
                  <a:gd name="T69" fmla="*/ 0 h 61"/>
                  <a:gd name="T70" fmla="*/ 76 w 106"/>
                  <a:gd name="T71" fmla="*/ 0 h 61"/>
                  <a:gd name="T72" fmla="*/ 70 w 106"/>
                  <a:gd name="T73" fmla="*/ 6 h 61"/>
                  <a:gd name="T74" fmla="*/ 59 w 106"/>
                  <a:gd name="T75" fmla="*/ 12 h 61"/>
                  <a:gd name="T76" fmla="*/ 49 w 106"/>
                  <a:gd name="T77" fmla="*/ 12 h 61"/>
                  <a:gd name="T78" fmla="*/ 45 w 106"/>
                  <a:gd name="T79" fmla="*/ 16 h 61"/>
                  <a:gd name="T80" fmla="*/ 37 w 106"/>
                  <a:gd name="T81" fmla="*/ 20 h 61"/>
                  <a:gd name="T82" fmla="*/ 35 w 106"/>
                  <a:gd name="T83" fmla="*/ 20 h 61"/>
                  <a:gd name="T84" fmla="*/ 27 w 106"/>
                  <a:gd name="T85" fmla="*/ 20 h 61"/>
                  <a:gd name="T86" fmla="*/ 21 w 106"/>
                  <a:gd name="T87" fmla="*/ 27 h 61"/>
                  <a:gd name="T88" fmla="*/ 19 w 106"/>
                  <a:gd name="T89" fmla="*/ 29 h 61"/>
                  <a:gd name="T90" fmla="*/ 6 w 106"/>
                  <a:gd name="T91" fmla="*/ 25 h 61"/>
                  <a:gd name="T92" fmla="*/ 4 w 106"/>
                  <a:gd name="T93" fmla="*/ 27 h 61"/>
                  <a:gd name="T94" fmla="*/ 2 w 106"/>
                  <a:gd name="T95" fmla="*/ 31 h 61"/>
                  <a:gd name="T96" fmla="*/ 0 w 106"/>
                  <a:gd name="T97"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61">
                    <a:moveTo>
                      <a:pt x="0" y="33"/>
                    </a:moveTo>
                    <a:lnTo>
                      <a:pt x="2" y="35"/>
                    </a:lnTo>
                    <a:lnTo>
                      <a:pt x="2" y="41"/>
                    </a:lnTo>
                    <a:lnTo>
                      <a:pt x="2" y="43"/>
                    </a:lnTo>
                    <a:lnTo>
                      <a:pt x="2" y="45"/>
                    </a:lnTo>
                    <a:lnTo>
                      <a:pt x="4" y="47"/>
                    </a:lnTo>
                    <a:lnTo>
                      <a:pt x="15" y="53"/>
                    </a:lnTo>
                    <a:lnTo>
                      <a:pt x="15" y="55"/>
                    </a:lnTo>
                    <a:lnTo>
                      <a:pt x="19" y="59"/>
                    </a:lnTo>
                    <a:lnTo>
                      <a:pt x="27" y="61"/>
                    </a:lnTo>
                    <a:lnTo>
                      <a:pt x="29" y="61"/>
                    </a:lnTo>
                    <a:lnTo>
                      <a:pt x="37" y="61"/>
                    </a:lnTo>
                    <a:lnTo>
                      <a:pt x="45" y="53"/>
                    </a:lnTo>
                    <a:lnTo>
                      <a:pt x="45" y="51"/>
                    </a:lnTo>
                    <a:lnTo>
                      <a:pt x="45" y="41"/>
                    </a:lnTo>
                    <a:lnTo>
                      <a:pt x="59" y="41"/>
                    </a:lnTo>
                    <a:lnTo>
                      <a:pt x="62" y="43"/>
                    </a:lnTo>
                    <a:lnTo>
                      <a:pt x="62" y="45"/>
                    </a:lnTo>
                    <a:lnTo>
                      <a:pt x="66" y="47"/>
                    </a:lnTo>
                    <a:lnTo>
                      <a:pt x="70" y="55"/>
                    </a:lnTo>
                    <a:lnTo>
                      <a:pt x="74" y="55"/>
                    </a:lnTo>
                    <a:lnTo>
                      <a:pt x="88" y="59"/>
                    </a:lnTo>
                    <a:lnTo>
                      <a:pt x="94" y="61"/>
                    </a:lnTo>
                    <a:lnTo>
                      <a:pt x="98" y="59"/>
                    </a:lnTo>
                    <a:lnTo>
                      <a:pt x="104" y="57"/>
                    </a:lnTo>
                    <a:lnTo>
                      <a:pt x="106" y="57"/>
                    </a:lnTo>
                    <a:lnTo>
                      <a:pt x="106" y="57"/>
                    </a:lnTo>
                    <a:lnTo>
                      <a:pt x="102" y="47"/>
                    </a:lnTo>
                    <a:lnTo>
                      <a:pt x="96" y="37"/>
                    </a:lnTo>
                    <a:lnTo>
                      <a:pt x="92" y="29"/>
                    </a:lnTo>
                    <a:lnTo>
                      <a:pt x="92" y="25"/>
                    </a:lnTo>
                    <a:lnTo>
                      <a:pt x="92" y="23"/>
                    </a:lnTo>
                    <a:lnTo>
                      <a:pt x="86" y="16"/>
                    </a:lnTo>
                    <a:lnTo>
                      <a:pt x="78" y="2"/>
                    </a:lnTo>
                    <a:lnTo>
                      <a:pt x="78" y="0"/>
                    </a:lnTo>
                    <a:lnTo>
                      <a:pt x="76" y="0"/>
                    </a:lnTo>
                    <a:lnTo>
                      <a:pt x="70" y="6"/>
                    </a:lnTo>
                    <a:lnTo>
                      <a:pt x="59" y="12"/>
                    </a:lnTo>
                    <a:lnTo>
                      <a:pt x="49" y="12"/>
                    </a:lnTo>
                    <a:lnTo>
                      <a:pt x="45" y="16"/>
                    </a:lnTo>
                    <a:lnTo>
                      <a:pt x="37" y="20"/>
                    </a:lnTo>
                    <a:lnTo>
                      <a:pt x="35" y="20"/>
                    </a:lnTo>
                    <a:lnTo>
                      <a:pt x="27" y="20"/>
                    </a:lnTo>
                    <a:lnTo>
                      <a:pt x="21" y="27"/>
                    </a:lnTo>
                    <a:lnTo>
                      <a:pt x="19" y="29"/>
                    </a:lnTo>
                    <a:lnTo>
                      <a:pt x="6" y="25"/>
                    </a:lnTo>
                    <a:lnTo>
                      <a:pt x="4" y="27"/>
                    </a:lnTo>
                    <a:lnTo>
                      <a:pt x="2" y="31"/>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2" name="Freeform 101"/>
              <p:cNvSpPr>
                <a:spLocks/>
              </p:cNvSpPr>
              <p:nvPr/>
            </p:nvSpPr>
            <p:spPr bwMode="auto">
              <a:xfrm>
                <a:off x="6739" y="2297"/>
                <a:ext cx="106" cy="61"/>
              </a:xfrm>
              <a:custGeom>
                <a:avLst/>
                <a:gdLst>
                  <a:gd name="T0" fmla="*/ 0 w 106"/>
                  <a:gd name="T1" fmla="*/ 33 h 61"/>
                  <a:gd name="T2" fmla="*/ 2 w 106"/>
                  <a:gd name="T3" fmla="*/ 35 h 61"/>
                  <a:gd name="T4" fmla="*/ 2 w 106"/>
                  <a:gd name="T5" fmla="*/ 41 h 61"/>
                  <a:gd name="T6" fmla="*/ 2 w 106"/>
                  <a:gd name="T7" fmla="*/ 43 h 61"/>
                  <a:gd name="T8" fmla="*/ 2 w 106"/>
                  <a:gd name="T9" fmla="*/ 45 h 61"/>
                  <a:gd name="T10" fmla="*/ 4 w 106"/>
                  <a:gd name="T11" fmla="*/ 47 h 61"/>
                  <a:gd name="T12" fmla="*/ 15 w 106"/>
                  <a:gd name="T13" fmla="*/ 53 h 61"/>
                  <a:gd name="T14" fmla="*/ 15 w 106"/>
                  <a:gd name="T15" fmla="*/ 55 h 61"/>
                  <a:gd name="T16" fmla="*/ 19 w 106"/>
                  <a:gd name="T17" fmla="*/ 59 h 61"/>
                  <a:gd name="T18" fmla="*/ 27 w 106"/>
                  <a:gd name="T19" fmla="*/ 61 h 61"/>
                  <a:gd name="T20" fmla="*/ 29 w 106"/>
                  <a:gd name="T21" fmla="*/ 61 h 61"/>
                  <a:gd name="T22" fmla="*/ 37 w 106"/>
                  <a:gd name="T23" fmla="*/ 61 h 61"/>
                  <a:gd name="T24" fmla="*/ 45 w 106"/>
                  <a:gd name="T25" fmla="*/ 53 h 61"/>
                  <a:gd name="T26" fmla="*/ 45 w 106"/>
                  <a:gd name="T27" fmla="*/ 51 h 61"/>
                  <a:gd name="T28" fmla="*/ 45 w 106"/>
                  <a:gd name="T29" fmla="*/ 41 h 61"/>
                  <a:gd name="T30" fmla="*/ 59 w 106"/>
                  <a:gd name="T31" fmla="*/ 41 h 61"/>
                  <a:gd name="T32" fmla="*/ 62 w 106"/>
                  <a:gd name="T33" fmla="*/ 43 h 61"/>
                  <a:gd name="T34" fmla="*/ 62 w 106"/>
                  <a:gd name="T35" fmla="*/ 45 h 61"/>
                  <a:gd name="T36" fmla="*/ 66 w 106"/>
                  <a:gd name="T37" fmla="*/ 47 h 61"/>
                  <a:gd name="T38" fmla="*/ 70 w 106"/>
                  <a:gd name="T39" fmla="*/ 55 h 61"/>
                  <a:gd name="T40" fmla="*/ 74 w 106"/>
                  <a:gd name="T41" fmla="*/ 55 h 61"/>
                  <a:gd name="T42" fmla="*/ 88 w 106"/>
                  <a:gd name="T43" fmla="*/ 59 h 61"/>
                  <a:gd name="T44" fmla="*/ 94 w 106"/>
                  <a:gd name="T45" fmla="*/ 61 h 61"/>
                  <a:gd name="T46" fmla="*/ 98 w 106"/>
                  <a:gd name="T47" fmla="*/ 59 h 61"/>
                  <a:gd name="T48" fmla="*/ 104 w 106"/>
                  <a:gd name="T49" fmla="*/ 57 h 61"/>
                  <a:gd name="T50" fmla="*/ 106 w 106"/>
                  <a:gd name="T51" fmla="*/ 57 h 61"/>
                  <a:gd name="T52" fmla="*/ 106 w 106"/>
                  <a:gd name="T53" fmla="*/ 57 h 61"/>
                  <a:gd name="T54" fmla="*/ 102 w 106"/>
                  <a:gd name="T55" fmla="*/ 47 h 61"/>
                  <a:gd name="T56" fmla="*/ 96 w 106"/>
                  <a:gd name="T57" fmla="*/ 37 h 61"/>
                  <a:gd name="T58" fmla="*/ 92 w 106"/>
                  <a:gd name="T59" fmla="*/ 29 h 61"/>
                  <a:gd name="T60" fmla="*/ 92 w 106"/>
                  <a:gd name="T61" fmla="*/ 25 h 61"/>
                  <a:gd name="T62" fmla="*/ 92 w 106"/>
                  <a:gd name="T63" fmla="*/ 23 h 61"/>
                  <a:gd name="T64" fmla="*/ 86 w 106"/>
                  <a:gd name="T65" fmla="*/ 16 h 61"/>
                  <a:gd name="T66" fmla="*/ 78 w 106"/>
                  <a:gd name="T67" fmla="*/ 2 h 61"/>
                  <a:gd name="T68" fmla="*/ 78 w 106"/>
                  <a:gd name="T69" fmla="*/ 0 h 61"/>
                  <a:gd name="T70" fmla="*/ 76 w 106"/>
                  <a:gd name="T71" fmla="*/ 0 h 61"/>
                  <a:gd name="T72" fmla="*/ 70 w 106"/>
                  <a:gd name="T73" fmla="*/ 6 h 61"/>
                  <a:gd name="T74" fmla="*/ 59 w 106"/>
                  <a:gd name="T75" fmla="*/ 12 h 61"/>
                  <a:gd name="T76" fmla="*/ 49 w 106"/>
                  <a:gd name="T77" fmla="*/ 12 h 61"/>
                  <a:gd name="T78" fmla="*/ 45 w 106"/>
                  <a:gd name="T79" fmla="*/ 16 h 61"/>
                  <a:gd name="T80" fmla="*/ 37 w 106"/>
                  <a:gd name="T81" fmla="*/ 20 h 61"/>
                  <a:gd name="T82" fmla="*/ 35 w 106"/>
                  <a:gd name="T83" fmla="*/ 20 h 61"/>
                  <a:gd name="T84" fmla="*/ 27 w 106"/>
                  <a:gd name="T85" fmla="*/ 20 h 61"/>
                  <a:gd name="T86" fmla="*/ 21 w 106"/>
                  <a:gd name="T87" fmla="*/ 27 h 61"/>
                  <a:gd name="T88" fmla="*/ 19 w 106"/>
                  <a:gd name="T89" fmla="*/ 29 h 61"/>
                  <a:gd name="T90" fmla="*/ 6 w 106"/>
                  <a:gd name="T91" fmla="*/ 25 h 61"/>
                  <a:gd name="T92" fmla="*/ 4 w 106"/>
                  <a:gd name="T93" fmla="*/ 27 h 61"/>
                  <a:gd name="T94" fmla="*/ 2 w 106"/>
                  <a:gd name="T95" fmla="*/ 31 h 61"/>
                  <a:gd name="T96" fmla="*/ 0 w 106"/>
                  <a:gd name="T97"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61">
                    <a:moveTo>
                      <a:pt x="0" y="33"/>
                    </a:moveTo>
                    <a:lnTo>
                      <a:pt x="2" y="35"/>
                    </a:lnTo>
                    <a:lnTo>
                      <a:pt x="2" y="41"/>
                    </a:lnTo>
                    <a:lnTo>
                      <a:pt x="2" y="43"/>
                    </a:lnTo>
                    <a:lnTo>
                      <a:pt x="2" y="45"/>
                    </a:lnTo>
                    <a:lnTo>
                      <a:pt x="4" y="47"/>
                    </a:lnTo>
                    <a:lnTo>
                      <a:pt x="15" y="53"/>
                    </a:lnTo>
                    <a:lnTo>
                      <a:pt x="15" y="55"/>
                    </a:lnTo>
                    <a:lnTo>
                      <a:pt x="19" y="59"/>
                    </a:lnTo>
                    <a:lnTo>
                      <a:pt x="27" y="61"/>
                    </a:lnTo>
                    <a:lnTo>
                      <a:pt x="29" y="61"/>
                    </a:lnTo>
                    <a:lnTo>
                      <a:pt x="37" y="61"/>
                    </a:lnTo>
                    <a:lnTo>
                      <a:pt x="45" y="53"/>
                    </a:lnTo>
                    <a:lnTo>
                      <a:pt x="45" y="51"/>
                    </a:lnTo>
                    <a:lnTo>
                      <a:pt x="45" y="41"/>
                    </a:lnTo>
                    <a:lnTo>
                      <a:pt x="59" y="41"/>
                    </a:lnTo>
                    <a:lnTo>
                      <a:pt x="62" y="43"/>
                    </a:lnTo>
                    <a:lnTo>
                      <a:pt x="62" y="45"/>
                    </a:lnTo>
                    <a:lnTo>
                      <a:pt x="66" y="47"/>
                    </a:lnTo>
                    <a:lnTo>
                      <a:pt x="70" y="55"/>
                    </a:lnTo>
                    <a:lnTo>
                      <a:pt x="74" y="55"/>
                    </a:lnTo>
                    <a:lnTo>
                      <a:pt x="88" y="59"/>
                    </a:lnTo>
                    <a:lnTo>
                      <a:pt x="94" y="61"/>
                    </a:lnTo>
                    <a:lnTo>
                      <a:pt x="98" y="59"/>
                    </a:lnTo>
                    <a:lnTo>
                      <a:pt x="104" y="57"/>
                    </a:lnTo>
                    <a:lnTo>
                      <a:pt x="106" y="57"/>
                    </a:lnTo>
                    <a:lnTo>
                      <a:pt x="106" y="57"/>
                    </a:lnTo>
                    <a:lnTo>
                      <a:pt x="102" y="47"/>
                    </a:lnTo>
                    <a:lnTo>
                      <a:pt x="96" y="37"/>
                    </a:lnTo>
                    <a:lnTo>
                      <a:pt x="92" y="29"/>
                    </a:lnTo>
                    <a:lnTo>
                      <a:pt x="92" y="25"/>
                    </a:lnTo>
                    <a:lnTo>
                      <a:pt x="92" y="23"/>
                    </a:lnTo>
                    <a:lnTo>
                      <a:pt x="86" y="16"/>
                    </a:lnTo>
                    <a:lnTo>
                      <a:pt x="78" y="2"/>
                    </a:lnTo>
                    <a:lnTo>
                      <a:pt x="78" y="0"/>
                    </a:lnTo>
                    <a:lnTo>
                      <a:pt x="76" y="0"/>
                    </a:lnTo>
                    <a:lnTo>
                      <a:pt x="70" y="6"/>
                    </a:lnTo>
                    <a:lnTo>
                      <a:pt x="59" y="12"/>
                    </a:lnTo>
                    <a:lnTo>
                      <a:pt x="49" y="12"/>
                    </a:lnTo>
                    <a:lnTo>
                      <a:pt x="45" y="16"/>
                    </a:lnTo>
                    <a:lnTo>
                      <a:pt x="37" y="20"/>
                    </a:lnTo>
                    <a:lnTo>
                      <a:pt x="35" y="20"/>
                    </a:lnTo>
                    <a:lnTo>
                      <a:pt x="27" y="20"/>
                    </a:lnTo>
                    <a:lnTo>
                      <a:pt x="21" y="27"/>
                    </a:lnTo>
                    <a:lnTo>
                      <a:pt x="19" y="29"/>
                    </a:lnTo>
                    <a:lnTo>
                      <a:pt x="6" y="25"/>
                    </a:lnTo>
                    <a:lnTo>
                      <a:pt x="4" y="27"/>
                    </a:lnTo>
                    <a:lnTo>
                      <a:pt x="2" y="31"/>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3" name="Freeform 102"/>
              <p:cNvSpPr>
                <a:spLocks/>
              </p:cNvSpPr>
              <p:nvPr/>
            </p:nvSpPr>
            <p:spPr bwMode="auto">
              <a:xfrm>
                <a:off x="6617" y="2315"/>
                <a:ext cx="141" cy="101"/>
              </a:xfrm>
              <a:custGeom>
                <a:avLst/>
                <a:gdLst>
                  <a:gd name="T0" fmla="*/ 8 w 141"/>
                  <a:gd name="T1" fmla="*/ 88 h 101"/>
                  <a:gd name="T2" fmla="*/ 20 w 141"/>
                  <a:gd name="T3" fmla="*/ 99 h 101"/>
                  <a:gd name="T4" fmla="*/ 38 w 141"/>
                  <a:gd name="T5" fmla="*/ 97 h 101"/>
                  <a:gd name="T6" fmla="*/ 63 w 141"/>
                  <a:gd name="T7" fmla="*/ 97 h 101"/>
                  <a:gd name="T8" fmla="*/ 73 w 141"/>
                  <a:gd name="T9" fmla="*/ 88 h 101"/>
                  <a:gd name="T10" fmla="*/ 87 w 141"/>
                  <a:gd name="T11" fmla="*/ 80 h 101"/>
                  <a:gd name="T12" fmla="*/ 98 w 141"/>
                  <a:gd name="T13" fmla="*/ 58 h 101"/>
                  <a:gd name="T14" fmla="*/ 110 w 141"/>
                  <a:gd name="T15" fmla="*/ 60 h 101"/>
                  <a:gd name="T16" fmla="*/ 124 w 141"/>
                  <a:gd name="T17" fmla="*/ 64 h 101"/>
                  <a:gd name="T18" fmla="*/ 126 w 141"/>
                  <a:gd name="T19" fmla="*/ 60 h 101"/>
                  <a:gd name="T20" fmla="*/ 132 w 141"/>
                  <a:gd name="T21" fmla="*/ 54 h 101"/>
                  <a:gd name="T22" fmla="*/ 141 w 141"/>
                  <a:gd name="T23" fmla="*/ 41 h 101"/>
                  <a:gd name="T24" fmla="*/ 137 w 141"/>
                  <a:gd name="T25" fmla="*/ 35 h 101"/>
                  <a:gd name="T26" fmla="*/ 124 w 141"/>
                  <a:gd name="T27" fmla="*/ 27 h 101"/>
                  <a:gd name="T28" fmla="*/ 124 w 141"/>
                  <a:gd name="T29" fmla="*/ 23 h 101"/>
                  <a:gd name="T30" fmla="*/ 122 w 141"/>
                  <a:gd name="T31" fmla="*/ 15 h 101"/>
                  <a:gd name="T32" fmla="*/ 118 w 141"/>
                  <a:gd name="T33" fmla="*/ 11 h 101"/>
                  <a:gd name="T34" fmla="*/ 112 w 141"/>
                  <a:gd name="T35" fmla="*/ 5 h 101"/>
                  <a:gd name="T36" fmla="*/ 108 w 141"/>
                  <a:gd name="T37" fmla="*/ 0 h 101"/>
                  <a:gd name="T38" fmla="*/ 102 w 141"/>
                  <a:gd name="T39" fmla="*/ 0 h 101"/>
                  <a:gd name="T40" fmla="*/ 96 w 141"/>
                  <a:gd name="T41" fmla="*/ 5 h 101"/>
                  <a:gd name="T42" fmla="*/ 83 w 141"/>
                  <a:gd name="T43" fmla="*/ 9 h 101"/>
                  <a:gd name="T44" fmla="*/ 61 w 141"/>
                  <a:gd name="T45" fmla="*/ 13 h 101"/>
                  <a:gd name="T46" fmla="*/ 65 w 141"/>
                  <a:gd name="T47" fmla="*/ 19 h 101"/>
                  <a:gd name="T48" fmla="*/ 65 w 141"/>
                  <a:gd name="T49" fmla="*/ 27 h 101"/>
                  <a:gd name="T50" fmla="*/ 59 w 141"/>
                  <a:gd name="T51" fmla="*/ 23 h 101"/>
                  <a:gd name="T52" fmla="*/ 45 w 141"/>
                  <a:gd name="T53" fmla="*/ 19 h 101"/>
                  <a:gd name="T54" fmla="*/ 40 w 141"/>
                  <a:gd name="T55" fmla="*/ 21 h 101"/>
                  <a:gd name="T56" fmla="*/ 43 w 141"/>
                  <a:gd name="T57" fmla="*/ 33 h 101"/>
                  <a:gd name="T58" fmla="*/ 38 w 141"/>
                  <a:gd name="T59" fmla="*/ 45 h 101"/>
                  <a:gd name="T60" fmla="*/ 20 w 141"/>
                  <a:gd name="T61" fmla="*/ 56 h 101"/>
                  <a:gd name="T62" fmla="*/ 12 w 141"/>
                  <a:gd name="T63" fmla="*/ 68 h 101"/>
                  <a:gd name="T64" fmla="*/ 4 w 141"/>
                  <a:gd name="T65" fmla="*/ 78 h 101"/>
                  <a:gd name="T66" fmla="*/ 0 w 141"/>
                  <a:gd name="T67"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1" h="101">
                    <a:moveTo>
                      <a:pt x="0" y="86"/>
                    </a:moveTo>
                    <a:lnTo>
                      <a:pt x="8" y="88"/>
                    </a:lnTo>
                    <a:lnTo>
                      <a:pt x="14" y="92"/>
                    </a:lnTo>
                    <a:lnTo>
                      <a:pt x="20" y="99"/>
                    </a:lnTo>
                    <a:lnTo>
                      <a:pt x="22" y="97"/>
                    </a:lnTo>
                    <a:lnTo>
                      <a:pt x="38" y="97"/>
                    </a:lnTo>
                    <a:lnTo>
                      <a:pt x="47" y="94"/>
                    </a:lnTo>
                    <a:lnTo>
                      <a:pt x="63" y="97"/>
                    </a:lnTo>
                    <a:lnTo>
                      <a:pt x="75" y="101"/>
                    </a:lnTo>
                    <a:lnTo>
                      <a:pt x="73" y="88"/>
                    </a:lnTo>
                    <a:lnTo>
                      <a:pt x="77" y="84"/>
                    </a:lnTo>
                    <a:lnTo>
                      <a:pt x="87" y="80"/>
                    </a:lnTo>
                    <a:lnTo>
                      <a:pt x="96" y="70"/>
                    </a:lnTo>
                    <a:lnTo>
                      <a:pt x="98" y="58"/>
                    </a:lnTo>
                    <a:lnTo>
                      <a:pt x="108" y="58"/>
                    </a:lnTo>
                    <a:lnTo>
                      <a:pt x="110" y="60"/>
                    </a:lnTo>
                    <a:lnTo>
                      <a:pt x="124" y="66"/>
                    </a:lnTo>
                    <a:lnTo>
                      <a:pt x="124" y="64"/>
                    </a:lnTo>
                    <a:lnTo>
                      <a:pt x="124" y="62"/>
                    </a:lnTo>
                    <a:lnTo>
                      <a:pt x="126" y="60"/>
                    </a:lnTo>
                    <a:lnTo>
                      <a:pt x="126" y="58"/>
                    </a:lnTo>
                    <a:lnTo>
                      <a:pt x="132" y="54"/>
                    </a:lnTo>
                    <a:lnTo>
                      <a:pt x="132" y="49"/>
                    </a:lnTo>
                    <a:lnTo>
                      <a:pt x="141" y="41"/>
                    </a:lnTo>
                    <a:lnTo>
                      <a:pt x="137" y="37"/>
                    </a:lnTo>
                    <a:lnTo>
                      <a:pt x="137" y="35"/>
                    </a:lnTo>
                    <a:lnTo>
                      <a:pt x="126" y="29"/>
                    </a:lnTo>
                    <a:lnTo>
                      <a:pt x="124" y="27"/>
                    </a:lnTo>
                    <a:lnTo>
                      <a:pt x="124" y="25"/>
                    </a:lnTo>
                    <a:lnTo>
                      <a:pt x="124" y="23"/>
                    </a:lnTo>
                    <a:lnTo>
                      <a:pt x="124" y="17"/>
                    </a:lnTo>
                    <a:lnTo>
                      <a:pt x="122" y="15"/>
                    </a:lnTo>
                    <a:lnTo>
                      <a:pt x="120" y="15"/>
                    </a:lnTo>
                    <a:lnTo>
                      <a:pt x="118" y="11"/>
                    </a:lnTo>
                    <a:lnTo>
                      <a:pt x="114" y="9"/>
                    </a:lnTo>
                    <a:lnTo>
                      <a:pt x="112" y="5"/>
                    </a:lnTo>
                    <a:lnTo>
                      <a:pt x="110" y="0"/>
                    </a:lnTo>
                    <a:lnTo>
                      <a:pt x="108" y="0"/>
                    </a:lnTo>
                    <a:lnTo>
                      <a:pt x="104" y="5"/>
                    </a:lnTo>
                    <a:lnTo>
                      <a:pt x="102" y="0"/>
                    </a:lnTo>
                    <a:lnTo>
                      <a:pt x="100" y="2"/>
                    </a:lnTo>
                    <a:lnTo>
                      <a:pt x="96" y="5"/>
                    </a:lnTo>
                    <a:lnTo>
                      <a:pt x="94" y="5"/>
                    </a:lnTo>
                    <a:lnTo>
                      <a:pt x="83" y="9"/>
                    </a:lnTo>
                    <a:lnTo>
                      <a:pt x="63" y="13"/>
                    </a:lnTo>
                    <a:lnTo>
                      <a:pt x="61" y="13"/>
                    </a:lnTo>
                    <a:lnTo>
                      <a:pt x="63" y="17"/>
                    </a:lnTo>
                    <a:lnTo>
                      <a:pt x="65" y="19"/>
                    </a:lnTo>
                    <a:lnTo>
                      <a:pt x="65" y="21"/>
                    </a:lnTo>
                    <a:lnTo>
                      <a:pt x="65" y="27"/>
                    </a:lnTo>
                    <a:lnTo>
                      <a:pt x="63" y="27"/>
                    </a:lnTo>
                    <a:lnTo>
                      <a:pt x="59" y="23"/>
                    </a:lnTo>
                    <a:lnTo>
                      <a:pt x="51" y="19"/>
                    </a:lnTo>
                    <a:lnTo>
                      <a:pt x="45" y="19"/>
                    </a:lnTo>
                    <a:lnTo>
                      <a:pt x="43" y="19"/>
                    </a:lnTo>
                    <a:lnTo>
                      <a:pt x="40" y="21"/>
                    </a:lnTo>
                    <a:lnTo>
                      <a:pt x="43" y="27"/>
                    </a:lnTo>
                    <a:lnTo>
                      <a:pt x="43" y="33"/>
                    </a:lnTo>
                    <a:lnTo>
                      <a:pt x="43" y="43"/>
                    </a:lnTo>
                    <a:lnTo>
                      <a:pt x="38" y="45"/>
                    </a:lnTo>
                    <a:lnTo>
                      <a:pt x="34" y="54"/>
                    </a:lnTo>
                    <a:lnTo>
                      <a:pt x="20" y="56"/>
                    </a:lnTo>
                    <a:lnTo>
                      <a:pt x="16" y="58"/>
                    </a:lnTo>
                    <a:lnTo>
                      <a:pt x="12" y="68"/>
                    </a:lnTo>
                    <a:lnTo>
                      <a:pt x="6" y="74"/>
                    </a:lnTo>
                    <a:lnTo>
                      <a:pt x="4" y="78"/>
                    </a:lnTo>
                    <a:lnTo>
                      <a:pt x="0" y="82"/>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4" name="Freeform 103"/>
              <p:cNvSpPr>
                <a:spLocks/>
              </p:cNvSpPr>
              <p:nvPr/>
            </p:nvSpPr>
            <p:spPr bwMode="auto">
              <a:xfrm>
                <a:off x="6617" y="2315"/>
                <a:ext cx="141" cy="101"/>
              </a:xfrm>
              <a:custGeom>
                <a:avLst/>
                <a:gdLst>
                  <a:gd name="T0" fmla="*/ 8 w 141"/>
                  <a:gd name="T1" fmla="*/ 88 h 101"/>
                  <a:gd name="T2" fmla="*/ 20 w 141"/>
                  <a:gd name="T3" fmla="*/ 99 h 101"/>
                  <a:gd name="T4" fmla="*/ 38 w 141"/>
                  <a:gd name="T5" fmla="*/ 97 h 101"/>
                  <a:gd name="T6" fmla="*/ 63 w 141"/>
                  <a:gd name="T7" fmla="*/ 97 h 101"/>
                  <a:gd name="T8" fmla="*/ 73 w 141"/>
                  <a:gd name="T9" fmla="*/ 88 h 101"/>
                  <a:gd name="T10" fmla="*/ 87 w 141"/>
                  <a:gd name="T11" fmla="*/ 80 h 101"/>
                  <a:gd name="T12" fmla="*/ 98 w 141"/>
                  <a:gd name="T13" fmla="*/ 58 h 101"/>
                  <a:gd name="T14" fmla="*/ 110 w 141"/>
                  <a:gd name="T15" fmla="*/ 60 h 101"/>
                  <a:gd name="T16" fmla="*/ 124 w 141"/>
                  <a:gd name="T17" fmla="*/ 64 h 101"/>
                  <a:gd name="T18" fmla="*/ 126 w 141"/>
                  <a:gd name="T19" fmla="*/ 60 h 101"/>
                  <a:gd name="T20" fmla="*/ 132 w 141"/>
                  <a:gd name="T21" fmla="*/ 54 h 101"/>
                  <a:gd name="T22" fmla="*/ 141 w 141"/>
                  <a:gd name="T23" fmla="*/ 41 h 101"/>
                  <a:gd name="T24" fmla="*/ 137 w 141"/>
                  <a:gd name="T25" fmla="*/ 35 h 101"/>
                  <a:gd name="T26" fmla="*/ 124 w 141"/>
                  <a:gd name="T27" fmla="*/ 27 h 101"/>
                  <a:gd name="T28" fmla="*/ 124 w 141"/>
                  <a:gd name="T29" fmla="*/ 23 h 101"/>
                  <a:gd name="T30" fmla="*/ 122 w 141"/>
                  <a:gd name="T31" fmla="*/ 15 h 101"/>
                  <a:gd name="T32" fmla="*/ 118 w 141"/>
                  <a:gd name="T33" fmla="*/ 11 h 101"/>
                  <a:gd name="T34" fmla="*/ 112 w 141"/>
                  <a:gd name="T35" fmla="*/ 5 h 101"/>
                  <a:gd name="T36" fmla="*/ 108 w 141"/>
                  <a:gd name="T37" fmla="*/ 0 h 101"/>
                  <a:gd name="T38" fmla="*/ 102 w 141"/>
                  <a:gd name="T39" fmla="*/ 0 h 101"/>
                  <a:gd name="T40" fmla="*/ 96 w 141"/>
                  <a:gd name="T41" fmla="*/ 5 h 101"/>
                  <a:gd name="T42" fmla="*/ 83 w 141"/>
                  <a:gd name="T43" fmla="*/ 9 h 101"/>
                  <a:gd name="T44" fmla="*/ 61 w 141"/>
                  <a:gd name="T45" fmla="*/ 13 h 101"/>
                  <a:gd name="T46" fmla="*/ 65 w 141"/>
                  <a:gd name="T47" fmla="*/ 19 h 101"/>
                  <a:gd name="T48" fmla="*/ 65 w 141"/>
                  <a:gd name="T49" fmla="*/ 27 h 101"/>
                  <a:gd name="T50" fmla="*/ 59 w 141"/>
                  <a:gd name="T51" fmla="*/ 23 h 101"/>
                  <a:gd name="T52" fmla="*/ 45 w 141"/>
                  <a:gd name="T53" fmla="*/ 19 h 101"/>
                  <a:gd name="T54" fmla="*/ 40 w 141"/>
                  <a:gd name="T55" fmla="*/ 21 h 101"/>
                  <a:gd name="T56" fmla="*/ 43 w 141"/>
                  <a:gd name="T57" fmla="*/ 33 h 101"/>
                  <a:gd name="T58" fmla="*/ 38 w 141"/>
                  <a:gd name="T59" fmla="*/ 45 h 101"/>
                  <a:gd name="T60" fmla="*/ 20 w 141"/>
                  <a:gd name="T61" fmla="*/ 56 h 101"/>
                  <a:gd name="T62" fmla="*/ 12 w 141"/>
                  <a:gd name="T63" fmla="*/ 68 h 101"/>
                  <a:gd name="T64" fmla="*/ 4 w 141"/>
                  <a:gd name="T65" fmla="*/ 78 h 101"/>
                  <a:gd name="T66" fmla="*/ 0 w 141"/>
                  <a:gd name="T67"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1" h="101">
                    <a:moveTo>
                      <a:pt x="0" y="86"/>
                    </a:moveTo>
                    <a:lnTo>
                      <a:pt x="8" y="88"/>
                    </a:lnTo>
                    <a:lnTo>
                      <a:pt x="14" y="92"/>
                    </a:lnTo>
                    <a:lnTo>
                      <a:pt x="20" y="99"/>
                    </a:lnTo>
                    <a:lnTo>
                      <a:pt x="22" y="97"/>
                    </a:lnTo>
                    <a:lnTo>
                      <a:pt x="38" y="97"/>
                    </a:lnTo>
                    <a:lnTo>
                      <a:pt x="47" y="94"/>
                    </a:lnTo>
                    <a:lnTo>
                      <a:pt x="63" y="97"/>
                    </a:lnTo>
                    <a:lnTo>
                      <a:pt x="75" y="101"/>
                    </a:lnTo>
                    <a:lnTo>
                      <a:pt x="73" y="88"/>
                    </a:lnTo>
                    <a:lnTo>
                      <a:pt x="77" y="84"/>
                    </a:lnTo>
                    <a:lnTo>
                      <a:pt x="87" y="80"/>
                    </a:lnTo>
                    <a:lnTo>
                      <a:pt x="96" y="70"/>
                    </a:lnTo>
                    <a:lnTo>
                      <a:pt x="98" y="58"/>
                    </a:lnTo>
                    <a:lnTo>
                      <a:pt x="108" y="58"/>
                    </a:lnTo>
                    <a:lnTo>
                      <a:pt x="110" y="60"/>
                    </a:lnTo>
                    <a:lnTo>
                      <a:pt x="124" y="66"/>
                    </a:lnTo>
                    <a:lnTo>
                      <a:pt x="124" y="64"/>
                    </a:lnTo>
                    <a:lnTo>
                      <a:pt x="124" y="62"/>
                    </a:lnTo>
                    <a:lnTo>
                      <a:pt x="126" y="60"/>
                    </a:lnTo>
                    <a:lnTo>
                      <a:pt x="126" y="58"/>
                    </a:lnTo>
                    <a:lnTo>
                      <a:pt x="132" y="54"/>
                    </a:lnTo>
                    <a:lnTo>
                      <a:pt x="132" y="49"/>
                    </a:lnTo>
                    <a:lnTo>
                      <a:pt x="141" y="41"/>
                    </a:lnTo>
                    <a:lnTo>
                      <a:pt x="137" y="37"/>
                    </a:lnTo>
                    <a:lnTo>
                      <a:pt x="137" y="35"/>
                    </a:lnTo>
                    <a:lnTo>
                      <a:pt x="126" y="29"/>
                    </a:lnTo>
                    <a:lnTo>
                      <a:pt x="124" y="27"/>
                    </a:lnTo>
                    <a:lnTo>
                      <a:pt x="124" y="25"/>
                    </a:lnTo>
                    <a:lnTo>
                      <a:pt x="124" y="23"/>
                    </a:lnTo>
                    <a:lnTo>
                      <a:pt x="124" y="17"/>
                    </a:lnTo>
                    <a:lnTo>
                      <a:pt x="122" y="15"/>
                    </a:lnTo>
                    <a:lnTo>
                      <a:pt x="120" y="15"/>
                    </a:lnTo>
                    <a:lnTo>
                      <a:pt x="118" y="11"/>
                    </a:lnTo>
                    <a:lnTo>
                      <a:pt x="114" y="9"/>
                    </a:lnTo>
                    <a:lnTo>
                      <a:pt x="112" y="5"/>
                    </a:lnTo>
                    <a:lnTo>
                      <a:pt x="110" y="0"/>
                    </a:lnTo>
                    <a:lnTo>
                      <a:pt x="108" y="0"/>
                    </a:lnTo>
                    <a:lnTo>
                      <a:pt x="104" y="5"/>
                    </a:lnTo>
                    <a:lnTo>
                      <a:pt x="102" y="0"/>
                    </a:lnTo>
                    <a:lnTo>
                      <a:pt x="100" y="2"/>
                    </a:lnTo>
                    <a:lnTo>
                      <a:pt x="96" y="5"/>
                    </a:lnTo>
                    <a:lnTo>
                      <a:pt x="94" y="5"/>
                    </a:lnTo>
                    <a:lnTo>
                      <a:pt x="83" y="9"/>
                    </a:lnTo>
                    <a:lnTo>
                      <a:pt x="63" y="13"/>
                    </a:lnTo>
                    <a:lnTo>
                      <a:pt x="61" y="13"/>
                    </a:lnTo>
                    <a:lnTo>
                      <a:pt x="63" y="17"/>
                    </a:lnTo>
                    <a:lnTo>
                      <a:pt x="65" y="19"/>
                    </a:lnTo>
                    <a:lnTo>
                      <a:pt x="65" y="21"/>
                    </a:lnTo>
                    <a:lnTo>
                      <a:pt x="65" y="27"/>
                    </a:lnTo>
                    <a:lnTo>
                      <a:pt x="63" y="27"/>
                    </a:lnTo>
                    <a:lnTo>
                      <a:pt x="59" y="23"/>
                    </a:lnTo>
                    <a:lnTo>
                      <a:pt x="51" y="19"/>
                    </a:lnTo>
                    <a:lnTo>
                      <a:pt x="45" y="19"/>
                    </a:lnTo>
                    <a:lnTo>
                      <a:pt x="43" y="19"/>
                    </a:lnTo>
                    <a:lnTo>
                      <a:pt x="40" y="21"/>
                    </a:lnTo>
                    <a:lnTo>
                      <a:pt x="43" y="27"/>
                    </a:lnTo>
                    <a:lnTo>
                      <a:pt x="43" y="33"/>
                    </a:lnTo>
                    <a:lnTo>
                      <a:pt x="43" y="43"/>
                    </a:lnTo>
                    <a:lnTo>
                      <a:pt x="38" y="45"/>
                    </a:lnTo>
                    <a:lnTo>
                      <a:pt x="34" y="54"/>
                    </a:lnTo>
                    <a:lnTo>
                      <a:pt x="20" y="56"/>
                    </a:lnTo>
                    <a:lnTo>
                      <a:pt x="16" y="58"/>
                    </a:lnTo>
                    <a:lnTo>
                      <a:pt x="12" y="68"/>
                    </a:lnTo>
                    <a:lnTo>
                      <a:pt x="6" y="74"/>
                    </a:lnTo>
                    <a:lnTo>
                      <a:pt x="4" y="78"/>
                    </a:lnTo>
                    <a:lnTo>
                      <a:pt x="0" y="82"/>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5" name="Freeform 104"/>
              <p:cNvSpPr>
                <a:spLocks/>
              </p:cNvSpPr>
              <p:nvPr/>
            </p:nvSpPr>
            <p:spPr bwMode="auto">
              <a:xfrm>
                <a:off x="6749" y="2409"/>
                <a:ext cx="119" cy="62"/>
              </a:xfrm>
              <a:custGeom>
                <a:avLst/>
                <a:gdLst>
                  <a:gd name="T0" fmla="*/ 0 w 119"/>
                  <a:gd name="T1" fmla="*/ 37 h 62"/>
                  <a:gd name="T2" fmla="*/ 0 w 119"/>
                  <a:gd name="T3" fmla="*/ 48 h 62"/>
                  <a:gd name="T4" fmla="*/ 5 w 119"/>
                  <a:gd name="T5" fmla="*/ 48 h 62"/>
                  <a:gd name="T6" fmla="*/ 13 w 119"/>
                  <a:gd name="T7" fmla="*/ 45 h 62"/>
                  <a:gd name="T8" fmla="*/ 17 w 119"/>
                  <a:gd name="T9" fmla="*/ 45 h 62"/>
                  <a:gd name="T10" fmla="*/ 19 w 119"/>
                  <a:gd name="T11" fmla="*/ 45 h 62"/>
                  <a:gd name="T12" fmla="*/ 27 w 119"/>
                  <a:gd name="T13" fmla="*/ 48 h 62"/>
                  <a:gd name="T14" fmla="*/ 31 w 119"/>
                  <a:gd name="T15" fmla="*/ 50 h 62"/>
                  <a:gd name="T16" fmla="*/ 39 w 119"/>
                  <a:gd name="T17" fmla="*/ 48 h 62"/>
                  <a:gd name="T18" fmla="*/ 43 w 119"/>
                  <a:gd name="T19" fmla="*/ 45 h 62"/>
                  <a:gd name="T20" fmla="*/ 49 w 119"/>
                  <a:gd name="T21" fmla="*/ 50 h 62"/>
                  <a:gd name="T22" fmla="*/ 47 w 119"/>
                  <a:gd name="T23" fmla="*/ 50 h 62"/>
                  <a:gd name="T24" fmla="*/ 45 w 119"/>
                  <a:gd name="T25" fmla="*/ 52 h 62"/>
                  <a:gd name="T26" fmla="*/ 43 w 119"/>
                  <a:gd name="T27" fmla="*/ 58 h 62"/>
                  <a:gd name="T28" fmla="*/ 47 w 119"/>
                  <a:gd name="T29" fmla="*/ 62 h 62"/>
                  <a:gd name="T30" fmla="*/ 56 w 119"/>
                  <a:gd name="T31" fmla="*/ 62 h 62"/>
                  <a:gd name="T32" fmla="*/ 62 w 119"/>
                  <a:gd name="T33" fmla="*/ 58 h 62"/>
                  <a:gd name="T34" fmla="*/ 64 w 119"/>
                  <a:gd name="T35" fmla="*/ 58 h 62"/>
                  <a:gd name="T36" fmla="*/ 70 w 119"/>
                  <a:gd name="T37" fmla="*/ 56 h 62"/>
                  <a:gd name="T38" fmla="*/ 72 w 119"/>
                  <a:gd name="T39" fmla="*/ 52 h 62"/>
                  <a:gd name="T40" fmla="*/ 80 w 119"/>
                  <a:gd name="T41" fmla="*/ 45 h 62"/>
                  <a:gd name="T42" fmla="*/ 84 w 119"/>
                  <a:gd name="T43" fmla="*/ 45 h 62"/>
                  <a:gd name="T44" fmla="*/ 90 w 119"/>
                  <a:gd name="T45" fmla="*/ 48 h 62"/>
                  <a:gd name="T46" fmla="*/ 94 w 119"/>
                  <a:gd name="T47" fmla="*/ 48 h 62"/>
                  <a:gd name="T48" fmla="*/ 111 w 119"/>
                  <a:gd name="T49" fmla="*/ 37 h 62"/>
                  <a:gd name="T50" fmla="*/ 117 w 119"/>
                  <a:gd name="T51" fmla="*/ 37 h 62"/>
                  <a:gd name="T52" fmla="*/ 117 w 119"/>
                  <a:gd name="T53" fmla="*/ 31 h 62"/>
                  <a:gd name="T54" fmla="*/ 119 w 119"/>
                  <a:gd name="T55" fmla="*/ 19 h 62"/>
                  <a:gd name="T56" fmla="*/ 115 w 119"/>
                  <a:gd name="T57" fmla="*/ 7 h 62"/>
                  <a:gd name="T58" fmla="*/ 109 w 119"/>
                  <a:gd name="T59" fmla="*/ 0 h 62"/>
                  <a:gd name="T60" fmla="*/ 107 w 119"/>
                  <a:gd name="T61" fmla="*/ 3 h 62"/>
                  <a:gd name="T62" fmla="*/ 96 w 119"/>
                  <a:gd name="T63" fmla="*/ 3 h 62"/>
                  <a:gd name="T64" fmla="*/ 92 w 119"/>
                  <a:gd name="T65" fmla="*/ 7 h 62"/>
                  <a:gd name="T66" fmla="*/ 86 w 119"/>
                  <a:gd name="T67" fmla="*/ 7 h 62"/>
                  <a:gd name="T68" fmla="*/ 78 w 119"/>
                  <a:gd name="T69" fmla="*/ 13 h 62"/>
                  <a:gd name="T70" fmla="*/ 72 w 119"/>
                  <a:gd name="T71" fmla="*/ 13 h 62"/>
                  <a:gd name="T72" fmla="*/ 68 w 119"/>
                  <a:gd name="T73" fmla="*/ 11 h 62"/>
                  <a:gd name="T74" fmla="*/ 66 w 119"/>
                  <a:gd name="T75" fmla="*/ 13 h 62"/>
                  <a:gd name="T76" fmla="*/ 49 w 119"/>
                  <a:gd name="T77" fmla="*/ 17 h 62"/>
                  <a:gd name="T78" fmla="*/ 47 w 119"/>
                  <a:gd name="T79" fmla="*/ 19 h 62"/>
                  <a:gd name="T80" fmla="*/ 45 w 119"/>
                  <a:gd name="T81" fmla="*/ 17 h 62"/>
                  <a:gd name="T82" fmla="*/ 43 w 119"/>
                  <a:gd name="T83" fmla="*/ 19 h 62"/>
                  <a:gd name="T84" fmla="*/ 41 w 119"/>
                  <a:gd name="T85" fmla="*/ 19 h 62"/>
                  <a:gd name="T86" fmla="*/ 39 w 119"/>
                  <a:gd name="T87" fmla="*/ 21 h 62"/>
                  <a:gd name="T88" fmla="*/ 37 w 119"/>
                  <a:gd name="T89" fmla="*/ 17 h 62"/>
                  <a:gd name="T90" fmla="*/ 31 w 119"/>
                  <a:gd name="T91" fmla="*/ 17 h 62"/>
                  <a:gd name="T92" fmla="*/ 29 w 119"/>
                  <a:gd name="T93" fmla="*/ 17 h 62"/>
                  <a:gd name="T94" fmla="*/ 25 w 119"/>
                  <a:gd name="T95" fmla="*/ 19 h 62"/>
                  <a:gd name="T96" fmla="*/ 21 w 119"/>
                  <a:gd name="T97" fmla="*/ 19 h 62"/>
                  <a:gd name="T98" fmla="*/ 17 w 119"/>
                  <a:gd name="T99" fmla="*/ 19 h 62"/>
                  <a:gd name="T100" fmla="*/ 21 w 119"/>
                  <a:gd name="T101" fmla="*/ 27 h 62"/>
                  <a:gd name="T102" fmla="*/ 17 w 119"/>
                  <a:gd name="T103" fmla="*/ 33 h 62"/>
                  <a:gd name="T104" fmla="*/ 0 w 119"/>
                  <a:gd name="T105" fmla="*/ 3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 h="62">
                    <a:moveTo>
                      <a:pt x="0" y="37"/>
                    </a:moveTo>
                    <a:lnTo>
                      <a:pt x="0" y="37"/>
                    </a:lnTo>
                    <a:lnTo>
                      <a:pt x="2" y="43"/>
                    </a:lnTo>
                    <a:lnTo>
                      <a:pt x="0" y="48"/>
                    </a:lnTo>
                    <a:lnTo>
                      <a:pt x="2" y="48"/>
                    </a:lnTo>
                    <a:lnTo>
                      <a:pt x="5" y="48"/>
                    </a:lnTo>
                    <a:lnTo>
                      <a:pt x="9" y="48"/>
                    </a:lnTo>
                    <a:lnTo>
                      <a:pt x="13" y="45"/>
                    </a:lnTo>
                    <a:lnTo>
                      <a:pt x="17" y="45"/>
                    </a:lnTo>
                    <a:lnTo>
                      <a:pt x="17" y="45"/>
                    </a:lnTo>
                    <a:lnTo>
                      <a:pt x="17" y="45"/>
                    </a:lnTo>
                    <a:lnTo>
                      <a:pt x="19" y="45"/>
                    </a:lnTo>
                    <a:lnTo>
                      <a:pt x="21" y="45"/>
                    </a:lnTo>
                    <a:lnTo>
                      <a:pt x="27" y="48"/>
                    </a:lnTo>
                    <a:lnTo>
                      <a:pt x="29" y="48"/>
                    </a:lnTo>
                    <a:lnTo>
                      <a:pt x="31" y="50"/>
                    </a:lnTo>
                    <a:lnTo>
                      <a:pt x="35" y="50"/>
                    </a:lnTo>
                    <a:lnTo>
                      <a:pt x="39" y="48"/>
                    </a:lnTo>
                    <a:lnTo>
                      <a:pt x="39" y="45"/>
                    </a:lnTo>
                    <a:lnTo>
                      <a:pt x="43" y="45"/>
                    </a:lnTo>
                    <a:lnTo>
                      <a:pt x="49" y="45"/>
                    </a:lnTo>
                    <a:lnTo>
                      <a:pt x="49" y="50"/>
                    </a:lnTo>
                    <a:lnTo>
                      <a:pt x="47" y="50"/>
                    </a:lnTo>
                    <a:lnTo>
                      <a:pt x="47" y="50"/>
                    </a:lnTo>
                    <a:lnTo>
                      <a:pt x="45" y="52"/>
                    </a:lnTo>
                    <a:lnTo>
                      <a:pt x="45" y="52"/>
                    </a:lnTo>
                    <a:lnTo>
                      <a:pt x="43" y="52"/>
                    </a:lnTo>
                    <a:lnTo>
                      <a:pt x="43" y="58"/>
                    </a:lnTo>
                    <a:lnTo>
                      <a:pt x="43" y="62"/>
                    </a:lnTo>
                    <a:lnTo>
                      <a:pt x="47" y="62"/>
                    </a:lnTo>
                    <a:lnTo>
                      <a:pt x="47" y="62"/>
                    </a:lnTo>
                    <a:lnTo>
                      <a:pt x="56" y="62"/>
                    </a:lnTo>
                    <a:lnTo>
                      <a:pt x="58" y="62"/>
                    </a:lnTo>
                    <a:lnTo>
                      <a:pt x="62" y="58"/>
                    </a:lnTo>
                    <a:lnTo>
                      <a:pt x="64" y="58"/>
                    </a:lnTo>
                    <a:lnTo>
                      <a:pt x="64" y="58"/>
                    </a:lnTo>
                    <a:lnTo>
                      <a:pt x="70" y="58"/>
                    </a:lnTo>
                    <a:lnTo>
                      <a:pt x="70" y="56"/>
                    </a:lnTo>
                    <a:lnTo>
                      <a:pt x="72" y="54"/>
                    </a:lnTo>
                    <a:lnTo>
                      <a:pt x="72" y="52"/>
                    </a:lnTo>
                    <a:lnTo>
                      <a:pt x="78" y="48"/>
                    </a:lnTo>
                    <a:lnTo>
                      <a:pt x="80" y="45"/>
                    </a:lnTo>
                    <a:lnTo>
                      <a:pt x="82" y="45"/>
                    </a:lnTo>
                    <a:lnTo>
                      <a:pt x="84" y="45"/>
                    </a:lnTo>
                    <a:lnTo>
                      <a:pt x="86" y="45"/>
                    </a:lnTo>
                    <a:lnTo>
                      <a:pt x="90" y="48"/>
                    </a:lnTo>
                    <a:lnTo>
                      <a:pt x="92" y="48"/>
                    </a:lnTo>
                    <a:lnTo>
                      <a:pt x="94" y="48"/>
                    </a:lnTo>
                    <a:lnTo>
                      <a:pt x="105" y="41"/>
                    </a:lnTo>
                    <a:lnTo>
                      <a:pt x="111" y="37"/>
                    </a:lnTo>
                    <a:lnTo>
                      <a:pt x="115" y="37"/>
                    </a:lnTo>
                    <a:lnTo>
                      <a:pt x="117" y="37"/>
                    </a:lnTo>
                    <a:lnTo>
                      <a:pt x="119" y="37"/>
                    </a:lnTo>
                    <a:lnTo>
                      <a:pt x="117" y="31"/>
                    </a:lnTo>
                    <a:lnTo>
                      <a:pt x="119" y="25"/>
                    </a:lnTo>
                    <a:lnTo>
                      <a:pt x="119" y="19"/>
                    </a:lnTo>
                    <a:lnTo>
                      <a:pt x="117" y="15"/>
                    </a:lnTo>
                    <a:lnTo>
                      <a:pt x="115" y="7"/>
                    </a:lnTo>
                    <a:lnTo>
                      <a:pt x="111" y="3"/>
                    </a:lnTo>
                    <a:lnTo>
                      <a:pt x="109" y="0"/>
                    </a:lnTo>
                    <a:lnTo>
                      <a:pt x="109" y="0"/>
                    </a:lnTo>
                    <a:lnTo>
                      <a:pt x="107" y="3"/>
                    </a:lnTo>
                    <a:lnTo>
                      <a:pt x="105" y="5"/>
                    </a:lnTo>
                    <a:lnTo>
                      <a:pt x="96" y="3"/>
                    </a:lnTo>
                    <a:lnTo>
                      <a:pt x="96" y="5"/>
                    </a:lnTo>
                    <a:lnTo>
                      <a:pt x="92" y="7"/>
                    </a:lnTo>
                    <a:lnTo>
                      <a:pt x="92" y="9"/>
                    </a:lnTo>
                    <a:lnTo>
                      <a:pt x="86" y="7"/>
                    </a:lnTo>
                    <a:lnTo>
                      <a:pt x="82" y="11"/>
                    </a:lnTo>
                    <a:lnTo>
                      <a:pt x="78" y="13"/>
                    </a:lnTo>
                    <a:lnTo>
                      <a:pt x="74" y="13"/>
                    </a:lnTo>
                    <a:lnTo>
                      <a:pt x="72" y="13"/>
                    </a:lnTo>
                    <a:lnTo>
                      <a:pt x="70" y="11"/>
                    </a:lnTo>
                    <a:lnTo>
                      <a:pt x="68" y="11"/>
                    </a:lnTo>
                    <a:lnTo>
                      <a:pt x="68" y="13"/>
                    </a:lnTo>
                    <a:lnTo>
                      <a:pt x="66" y="13"/>
                    </a:lnTo>
                    <a:lnTo>
                      <a:pt x="62" y="17"/>
                    </a:lnTo>
                    <a:lnTo>
                      <a:pt x="49" y="17"/>
                    </a:lnTo>
                    <a:lnTo>
                      <a:pt x="49" y="19"/>
                    </a:lnTo>
                    <a:lnTo>
                      <a:pt x="47" y="19"/>
                    </a:lnTo>
                    <a:lnTo>
                      <a:pt x="47" y="17"/>
                    </a:lnTo>
                    <a:lnTo>
                      <a:pt x="45" y="17"/>
                    </a:lnTo>
                    <a:lnTo>
                      <a:pt x="43" y="19"/>
                    </a:lnTo>
                    <a:lnTo>
                      <a:pt x="43" y="19"/>
                    </a:lnTo>
                    <a:lnTo>
                      <a:pt x="43" y="21"/>
                    </a:lnTo>
                    <a:lnTo>
                      <a:pt x="41" y="19"/>
                    </a:lnTo>
                    <a:lnTo>
                      <a:pt x="39" y="21"/>
                    </a:lnTo>
                    <a:lnTo>
                      <a:pt x="39" y="21"/>
                    </a:lnTo>
                    <a:lnTo>
                      <a:pt x="37" y="21"/>
                    </a:lnTo>
                    <a:lnTo>
                      <a:pt x="37" y="17"/>
                    </a:lnTo>
                    <a:lnTo>
                      <a:pt x="35" y="17"/>
                    </a:lnTo>
                    <a:lnTo>
                      <a:pt x="31" y="17"/>
                    </a:lnTo>
                    <a:lnTo>
                      <a:pt x="31" y="17"/>
                    </a:lnTo>
                    <a:lnTo>
                      <a:pt x="29" y="17"/>
                    </a:lnTo>
                    <a:lnTo>
                      <a:pt x="27" y="19"/>
                    </a:lnTo>
                    <a:lnTo>
                      <a:pt x="25" y="19"/>
                    </a:lnTo>
                    <a:lnTo>
                      <a:pt x="23" y="17"/>
                    </a:lnTo>
                    <a:lnTo>
                      <a:pt x="21" y="19"/>
                    </a:lnTo>
                    <a:lnTo>
                      <a:pt x="17" y="19"/>
                    </a:lnTo>
                    <a:lnTo>
                      <a:pt x="17" y="19"/>
                    </a:lnTo>
                    <a:lnTo>
                      <a:pt x="19" y="23"/>
                    </a:lnTo>
                    <a:lnTo>
                      <a:pt x="21" y="27"/>
                    </a:lnTo>
                    <a:lnTo>
                      <a:pt x="19" y="31"/>
                    </a:lnTo>
                    <a:lnTo>
                      <a:pt x="17" y="33"/>
                    </a:lnTo>
                    <a:lnTo>
                      <a:pt x="17" y="31"/>
                    </a:lnTo>
                    <a:lnTo>
                      <a:pt x="0" y="3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6" name="Freeform 105"/>
              <p:cNvSpPr>
                <a:spLocks/>
              </p:cNvSpPr>
              <p:nvPr/>
            </p:nvSpPr>
            <p:spPr bwMode="auto">
              <a:xfrm>
                <a:off x="6751" y="2454"/>
                <a:ext cx="70" cy="68"/>
              </a:xfrm>
              <a:custGeom>
                <a:avLst/>
                <a:gdLst>
                  <a:gd name="T0" fmla="*/ 56 w 70"/>
                  <a:gd name="T1" fmla="*/ 31 h 68"/>
                  <a:gd name="T2" fmla="*/ 56 w 70"/>
                  <a:gd name="T3" fmla="*/ 27 h 68"/>
                  <a:gd name="T4" fmla="*/ 54 w 70"/>
                  <a:gd name="T5" fmla="*/ 25 h 68"/>
                  <a:gd name="T6" fmla="*/ 56 w 70"/>
                  <a:gd name="T7" fmla="*/ 23 h 68"/>
                  <a:gd name="T8" fmla="*/ 54 w 70"/>
                  <a:gd name="T9" fmla="*/ 17 h 68"/>
                  <a:gd name="T10" fmla="*/ 45 w 70"/>
                  <a:gd name="T11" fmla="*/ 17 h 68"/>
                  <a:gd name="T12" fmla="*/ 41 w 70"/>
                  <a:gd name="T13" fmla="*/ 13 h 68"/>
                  <a:gd name="T14" fmla="*/ 43 w 70"/>
                  <a:gd name="T15" fmla="*/ 7 h 68"/>
                  <a:gd name="T16" fmla="*/ 45 w 70"/>
                  <a:gd name="T17" fmla="*/ 5 h 68"/>
                  <a:gd name="T18" fmla="*/ 47 w 70"/>
                  <a:gd name="T19" fmla="*/ 5 h 68"/>
                  <a:gd name="T20" fmla="*/ 41 w 70"/>
                  <a:gd name="T21" fmla="*/ 0 h 68"/>
                  <a:gd name="T22" fmla="*/ 37 w 70"/>
                  <a:gd name="T23" fmla="*/ 3 h 68"/>
                  <a:gd name="T24" fmla="*/ 29 w 70"/>
                  <a:gd name="T25" fmla="*/ 5 h 68"/>
                  <a:gd name="T26" fmla="*/ 25 w 70"/>
                  <a:gd name="T27" fmla="*/ 3 h 68"/>
                  <a:gd name="T28" fmla="*/ 17 w 70"/>
                  <a:gd name="T29" fmla="*/ 0 h 68"/>
                  <a:gd name="T30" fmla="*/ 15 w 70"/>
                  <a:gd name="T31" fmla="*/ 0 h 68"/>
                  <a:gd name="T32" fmla="*/ 13 w 70"/>
                  <a:gd name="T33" fmla="*/ 3 h 68"/>
                  <a:gd name="T34" fmla="*/ 5 w 70"/>
                  <a:gd name="T35" fmla="*/ 7 h 68"/>
                  <a:gd name="T36" fmla="*/ 3 w 70"/>
                  <a:gd name="T37" fmla="*/ 7 h 68"/>
                  <a:gd name="T38" fmla="*/ 0 w 70"/>
                  <a:gd name="T39" fmla="*/ 13 h 68"/>
                  <a:gd name="T40" fmla="*/ 3 w 70"/>
                  <a:gd name="T41" fmla="*/ 27 h 68"/>
                  <a:gd name="T42" fmla="*/ 11 w 70"/>
                  <a:gd name="T43" fmla="*/ 27 h 68"/>
                  <a:gd name="T44" fmla="*/ 13 w 70"/>
                  <a:gd name="T45" fmla="*/ 25 h 68"/>
                  <a:gd name="T46" fmla="*/ 17 w 70"/>
                  <a:gd name="T47" fmla="*/ 25 h 68"/>
                  <a:gd name="T48" fmla="*/ 17 w 70"/>
                  <a:gd name="T49" fmla="*/ 27 h 68"/>
                  <a:gd name="T50" fmla="*/ 21 w 70"/>
                  <a:gd name="T51" fmla="*/ 37 h 68"/>
                  <a:gd name="T52" fmla="*/ 23 w 70"/>
                  <a:gd name="T53" fmla="*/ 45 h 68"/>
                  <a:gd name="T54" fmla="*/ 27 w 70"/>
                  <a:gd name="T55" fmla="*/ 52 h 68"/>
                  <a:gd name="T56" fmla="*/ 29 w 70"/>
                  <a:gd name="T57" fmla="*/ 64 h 68"/>
                  <a:gd name="T58" fmla="*/ 33 w 70"/>
                  <a:gd name="T59" fmla="*/ 68 h 68"/>
                  <a:gd name="T60" fmla="*/ 47 w 70"/>
                  <a:gd name="T61" fmla="*/ 58 h 68"/>
                  <a:gd name="T62" fmla="*/ 50 w 70"/>
                  <a:gd name="T63" fmla="*/ 58 h 68"/>
                  <a:gd name="T64" fmla="*/ 56 w 70"/>
                  <a:gd name="T65" fmla="*/ 60 h 68"/>
                  <a:gd name="T66" fmla="*/ 58 w 70"/>
                  <a:gd name="T67" fmla="*/ 62 h 68"/>
                  <a:gd name="T68" fmla="*/ 64 w 70"/>
                  <a:gd name="T69" fmla="*/ 62 h 68"/>
                  <a:gd name="T70" fmla="*/ 68 w 70"/>
                  <a:gd name="T71" fmla="*/ 58 h 68"/>
                  <a:gd name="T72" fmla="*/ 70 w 70"/>
                  <a:gd name="T73" fmla="*/ 54 h 68"/>
                  <a:gd name="T74" fmla="*/ 68 w 70"/>
                  <a:gd name="T75" fmla="*/ 43 h 68"/>
                  <a:gd name="T76" fmla="*/ 68 w 70"/>
                  <a:gd name="T77" fmla="*/ 37 h 68"/>
                  <a:gd name="T78" fmla="*/ 64 w 70"/>
                  <a:gd name="T79"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8">
                    <a:moveTo>
                      <a:pt x="62" y="33"/>
                    </a:moveTo>
                    <a:lnTo>
                      <a:pt x="56" y="31"/>
                    </a:lnTo>
                    <a:lnTo>
                      <a:pt x="56" y="29"/>
                    </a:lnTo>
                    <a:lnTo>
                      <a:pt x="56" y="27"/>
                    </a:lnTo>
                    <a:lnTo>
                      <a:pt x="54" y="27"/>
                    </a:lnTo>
                    <a:lnTo>
                      <a:pt x="54" y="25"/>
                    </a:lnTo>
                    <a:lnTo>
                      <a:pt x="54" y="25"/>
                    </a:lnTo>
                    <a:lnTo>
                      <a:pt x="56" y="23"/>
                    </a:lnTo>
                    <a:lnTo>
                      <a:pt x="56" y="19"/>
                    </a:lnTo>
                    <a:lnTo>
                      <a:pt x="54" y="17"/>
                    </a:lnTo>
                    <a:lnTo>
                      <a:pt x="45" y="17"/>
                    </a:lnTo>
                    <a:lnTo>
                      <a:pt x="45" y="17"/>
                    </a:lnTo>
                    <a:lnTo>
                      <a:pt x="41" y="17"/>
                    </a:lnTo>
                    <a:lnTo>
                      <a:pt x="41" y="13"/>
                    </a:lnTo>
                    <a:lnTo>
                      <a:pt x="41" y="7"/>
                    </a:lnTo>
                    <a:lnTo>
                      <a:pt x="43" y="7"/>
                    </a:lnTo>
                    <a:lnTo>
                      <a:pt x="43" y="7"/>
                    </a:lnTo>
                    <a:lnTo>
                      <a:pt x="45" y="5"/>
                    </a:lnTo>
                    <a:lnTo>
                      <a:pt x="45" y="5"/>
                    </a:lnTo>
                    <a:lnTo>
                      <a:pt x="47" y="5"/>
                    </a:lnTo>
                    <a:lnTo>
                      <a:pt x="47" y="0"/>
                    </a:lnTo>
                    <a:lnTo>
                      <a:pt x="41" y="0"/>
                    </a:lnTo>
                    <a:lnTo>
                      <a:pt x="37" y="0"/>
                    </a:lnTo>
                    <a:lnTo>
                      <a:pt x="37" y="3"/>
                    </a:lnTo>
                    <a:lnTo>
                      <a:pt x="33" y="5"/>
                    </a:lnTo>
                    <a:lnTo>
                      <a:pt x="29" y="5"/>
                    </a:lnTo>
                    <a:lnTo>
                      <a:pt x="27" y="3"/>
                    </a:lnTo>
                    <a:lnTo>
                      <a:pt x="25" y="3"/>
                    </a:lnTo>
                    <a:lnTo>
                      <a:pt x="19" y="0"/>
                    </a:lnTo>
                    <a:lnTo>
                      <a:pt x="17" y="0"/>
                    </a:lnTo>
                    <a:lnTo>
                      <a:pt x="15" y="0"/>
                    </a:lnTo>
                    <a:lnTo>
                      <a:pt x="15" y="0"/>
                    </a:lnTo>
                    <a:lnTo>
                      <a:pt x="15" y="0"/>
                    </a:lnTo>
                    <a:lnTo>
                      <a:pt x="13" y="3"/>
                    </a:lnTo>
                    <a:lnTo>
                      <a:pt x="7" y="7"/>
                    </a:lnTo>
                    <a:lnTo>
                      <a:pt x="5" y="7"/>
                    </a:lnTo>
                    <a:lnTo>
                      <a:pt x="3" y="7"/>
                    </a:lnTo>
                    <a:lnTo>
                      <a:pt x="3" y="7"/>
                    </a:lnTo>
                    <a:lnTo>
                      <a:pt x="3" y="9"/>
                    </a:lnTo>
                    <a:lnTo>
                      <a:pt x="0" y="13"/>
                    </a:lnTo>
                    <a:lnTo>
                      <a:pt x="0" y="21"/>
                    </a:lnTo>
                    <a:lnTo>
                      <a:pt x="3" y="27"/>
                    </a:lnTo>
                    <a:lnTo>
                      <a:pt x="3" y="27"/>
                    </a:lnTo>
                    <a:lnTo>
                      <a:pt x="11" y="27"/>
                    </a:lnTo>
                    <a:lnTo>
                      <a:pt x="13" y="27"/>
                    </a:lnTo>
                    <a:lnTo>
                      <a:pt x="13" y="25"/>
                    </a:lnTo>
                    <a:lnTo>
                      <a:pt x="15" y="25"/>
                    </a:lnTo>
                    <a:lnTo>
                      <a:pt x="17" y="25"/>
                    </a:lnTo>
                    <a:lnTo>
                      <a:pt x="17" y="25"/>
                    </a:lnTo>
                    <a:lnTo>
                      <a:pt x="17" y="27"/>
                    </a:lnTo>
                    <a:lnTo>
                      <a:pt x="21" y="29"/>
                    </a:lnTo>
                    <a:lnTo>
                      <a:pt x="21" y="37"/>
                    </a:lnTo>
                    <a:lnTo>
                      <a:pt x="23" y="41"/>
                    </a:lnTo>
                    <a:lnTo>
                      <a:pt x="23" y="45"/>
                    </a:lnTo>
                    <a:lnTo>
                      <a:pt x="25" y="47"/>
                    </a:lnTo>
                    <a:lnTo>
                      <a:pt x="27" y="52"/>
                    </a:lnTo>
                    <a:lnTo>
                      <a:pt x="27" y="56"/>
                    </a:lnTo>
                    <a:lnTo>
                      <a:pt x="29" y="64"/>
                    </a:lnTo>
                    <a:lnTo>
                      <a:pt x="31" y="68"/>
                    </a:lnTo>
                    <a:lnTo>
                      <a:pt x="33" y="68"/>
                    </a:lnTo>
                    <a:lnTo>
                      <a:pt x="39" y="64"/>
                    </a:lnTo>
                    <a:lnTo>
                      <a:pt x="47" y="58"/>
                    </a:lnTo>
                    <a:lnTo>
                      <a:pt x="47" y="58"/>
                    </a:lnTo>
                    <a:lnTo>
                      <a:pt x="50" y="58"/>
                    </a:lnTo>
                    <a:lnTo>
                      <a:pt x="52" y="58"/>
                    </a:lnTo>
                    <a:lnTo>
                      <a:pt x="56" y="60"/>
                    </a:lnTo>
                    <a:lnTo>
                      <a:pt x="56" y="60"/>
                    </a:lnTo>
                    <a:lnTo>
                      <a:pt x="58" y="62"/>
                    </a:lnTo>
                    <a:lnTo>
                      <a:pt x="60" y="62"/>
                    </a:lnTo>
                    <a:lnTo>
                      <a:pt x="64" y="62"/>
                    </a:lnTo>
                    <a:lnTo>
                      <a:pt x="66" y="60"/>
                    </a:lnTo>
                    <a:lnTo>
                      <a:pt x="68" y="58"/>
                    </a:lnTo>
                    <a:lnTo>
                      <a:pt x="68" y="54"/>
                    </a:lnTo>
                    <a:lnTo>
                      <a:pt x="70" y="54"/>
                    </a:lnTo>
                    <a:lnTo>
                      <a:pt x="70" y="52"/>
                    </a:lnTo>
                    <a:lnTo>
                      <a:pt x="68" y="43"/>
                    </a:lnTo>
                    <a:lnTo>
                      <a:pt x="68" y="39"/>
                    </a:lnTo>
                    <a:lnTo>
                      <a:pt x="68" y="37"/>
                    </a:lnTo>
                    <a:lnTo>
                      <a:pt x="66" y="33"/>
                    </a:lnTo>
                    <a:lnTo>
                      <a:pt x="64" y="33"/>
                    </a:lnTo>
                    <a:lnTo>
                      <a:pt x="62"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7" name="Freeform 106"/>
              <p:cNvSpPr>
                <a:spLocks/>
              </p:cNvSpPr>
              <p:nvPr/>
            </p:nvSpPr>
            <p:spPr bwMode="auto">
              <a:xfrm>
                <a:off x="6805" y="2446"/>
                <a:ext cx="67" cy="66"/>
              </a:xfrm>
              <a:custGeom>
                <a:avLst/>
                <a:gdLst>
                  <a:gd name="T0" fmla="*/ 0 w 67"/>
                  <a:gd name="T1" fmla="*/ 35 h 66"/>
                  <a:gd name="T2" fmla="*/ 2 w 67"/>
                  <a:gd name="T3" fmla="*/ 37 h 66"/>
                  <a:gd name="T4" fmla="*/ 8 w 67"/>
                  <a:gd name="T5" fmla="*/ 41 h 66"/>
                  <a:gd name="T6" fmla="*/ 12 w 67"/>
                  <a:gd name="T7" fmla="*/ 41 h 66"/>
                  <a:gd name="T8" fmla="*/ 14 w 67"/>
                  <a:gd name="T9" fmla="*/ 47 h 66"/>
                  <a:gd name="T10" fmla="*/ 16 w 67"/>
                  <a:gd name="T11" fmla="*/ 60 h 66"/>
                  <a:gd name="T12" fmla="*/ 24 w 67"/>
                  <a:gd name="T13" fmla="*/ 62 h 66"/>
                  <a:gd name="T14" fmla="*/ 32 w 67"/>
                  <a:gd name="T15" fmla="*/ 64 h 66"/>
                  <a:gd name="T16" fmla="*/ 40 w 67"/>
                  <a:gd name="T17" fmla="*/ 66 h 66"/>
                  <a:gd name="T18" fmla="*/ 45 w 67"/>
                  <a:gd name="T19" fmla="*/ 53 h 66"/>
                  <a:gd name="T20" fmla="*/ 45 w 67"/>
                  <a:gd name="T21" fmla="*/ 55 h 66"/>
                  <a:gd name="T22" fmla="*/ 55 w 67"/>
                  <a:gd name="T23" fmla="*/ 62 h 66"/>
                  <a:gd name="T24" fmla="*/ 57 w 67"/>
                  <a:gd name="T25" fmla="*/ 58 h 66"/>
                  <a:gd name="T26" fmla="*/ 59 w 67"/>
                  <a:gd name="T27" fmla="*/ 53 h 66"/>
                  <a:gd name="T28" fmla="*/ 59 w 67"/>
                  <a:gd name="T29" fmla="*/ 43 h 66"/>
                  <a:gd name="T30" fmla="*/ 63 w 67"/>
                  <a:gd name="T31" fmla="*/ 27 h 66"/>
                  <a:gd name="T32" fmla="*/ 67 w 67"/>
                  <a:gd name="T33" fmla="*/ 19 h 66"/>
                  <a:gd name="T34" fmla="*/ 67 w 67"/>
                  <a:gd name="T35" fmla="*/ 13 h 66"/>
                  <a:gd name="T36" fmla="*/ 63 w 67"/>
                  <a:gd name="T37" fmla="*/ 2 h 66"/>
                  <a:gd name="T38" fmla="*/ 61 w 67"/>
                  <a:gd name="T39" fmla="*/ 0 h 66"/>
                  <a:gd name="T40" fmla="*/ 55 w 67"/>
                  <a:gd name="T41" fmla="*/ 0 h 66"/>
                  <a:gd name="T42" fmla="*/ 38 w 67"/>
                  <a:gd name="T43" fmla="*/ 11 h 66"/>
                  <a:gd name="T44" fmla="*/ 34 w 67"/>
                  <a:gd name="T45" fmla="*/ 11 h 66"/>
                  <a:gd name="T46" fmla="*/ 28 w 67"/>
                  <a:gd name="T47" fmla="*/ 8 h 66"/>
                  <a:gd name="T48" fmla="*/ 24 w 67"/>
                  <a:gd name="T49" fmla="*/ 8 h 66"/>
                  <a:gd name="T50" fmla="*/ 16 w 67"/>
                  <a:gd name="T51" fmla="*/ 15 h 66"/>
                  <a:gd name="T52" fmla="*/ 14 w 67"/>
                  <a:gd name="T53" fmla="*/ 19 h 66"/>
                  <a:gd name="T54" fmla="*/ 8 w 67"/>
                  <a:gd name="T55" fmla="*/ 21 h 66"/>
                  <a:gd name="T56" fmla="*/ 6 w 67"/>
                  <a:gd name="T57" fmla="*/ 21 h 66"/>
                  <a:gd name="T58" fmla="*/ 0 w 67"/>
                  <a:gd name="T59" fmla="*/ 25 h 66"/>
                  <a:gd name="T60" fmla="*/ 2 w 67"/>
                  <a:gd name="T61" fmla="*/ 31 h 66"/>
                  <a:gd name="T62" fmla="*/ 0 w 67"/>
                  <a:gd name="T63"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66">
                    <a:moveTo>
                      <a:pt x="0" y="33"/>
                    </a:moveTo>
                    <a:lnTo>
                      <a:pt x="0" y="35"/>
                    </a:lnTo>
                    <a:lnTo>
                      <a:pt x="2" y="35"/>
                    </a:lnTo>
                    <a:lnTo>
                      <a:pt x="2" y="37"/>
                    </a:lnTo>
                    <a:lnTo>
                      <a:pt x="2" y="39"/>
                    </a:lnTo>
                    <a:lnTo>
                      <a:pt x="8" y="41"/>
                    </a:lnTo>
                    <a:lnTo>
                      <a:pt x="10" y="41"/>
                    </a:lnTo>
                    <a:lnTo>
                      <a:pt x="12" y="41"/>
                    </a:lnTo>
                    <a:lnTo>
                      <a:pt x="14" y="45"/>
                    </a:lnTo>
                    <a:lnTo>
                      <a:pt x="14" y="47"/>
                    </a:lnTo>
                    <a:lnTo>
                      <a:pt x="14" y="51"/>
                    </a:lnTo>
                    <a:lnTo>
                      <a:pt x="16" y="60"/>
                    </a:lnTo>
                    <a:lnTo>
                      <a:pt x="16" y="62"/>
                    </a:lnTo>
                    <a:lnTo>
                      <a:pt x="24" y="62"/>
                    </a:lnTo>
                    <a:lnTo>
                      <a:pt x="28" y="62"/>
                    </a:lnTo>
                    <a:lnTo>
                      <a:pt x="32" y="64"/>
                    </a:lnTo>
                    <a:lnTo>
                      <a:pt x="36" y="64"/>
                    </a:lnTo>
                    <a:lnTo>
                      <a:pt x="40" y="66"/>
                    </a:lnTo>
                    <a:lnTo>
                      <a:pt x="43" y="55"/>
                    </a:lnTo>
                    <a:lnTo>
                      <a:pt x="45" y="53"/>
                    </a:lnTo>
                    <a:lnTo>
                      <a:pt x="45" y="55"/>
                    </a:lnTo>
                    <a:lnTo>
                      <a:pt x="45" y="55"/>
                    </a:lnTo>
                    <a:lnTo>
                      <a:pt x="53" y="55"/>
                    </a:lnTo>
                    <a:lnTo>
                      <a:pt x="55" y="62"/>
                    </a:lnTo>
                    <a:lnTo>
                      <a:pt x="57" y="62"/>
                    </a:lnTo>
                    <a:lnTo>
                      <a:pt x="57" y="58"/>
                    </a:lnTo>
                    <a:lnTo>
                      <a:pt x="59" y="55"/>
                    </a:lnTo>
                    <a:lnTo>
                      <a:pt x="59" y="53"/>
                    </a:lnTo>
                    <a:lnTo>
                      <a:pt x="55" y="51"/>
                    </a:lnTo>
                    <a:lnTo>
                      <a:pt x="59" y="43"/>
                    </a:lnTo>
                    <a:lnTo>
                      <a:pt x="59" y="35"/>
                    </a:lnTo>
                    <a:lnTo>
                      <a:pt x="63" y="27"/>
                    </a:lnTo>
                    <a:lnTo>
                      <a:pt x="65" y="23"/>
                    </a:lnTo>
                    <a:lnTo>
                      <a:pt x="67" y="19"/>
                    </a:lnTo>
                    <a:lnTo>
                      <a:pt x="67" y="17"/>
                    </a:lnTo>
                    <a:lnTo>
                      <a:pt x="67" y="13"/>
                    </a:lnTo>
                    <a:lnTo>
                      <a:pt x="65" y="8"/>
                    </a:lnTo>
                    <a:lnTo>
                      <a:pt x="63" y="2"/>
                    </a:lnTo>
                    <a:lnTo>
                      <a:pt x="63" y="0"/>
                    </a:lnTo>
                    <a:lnTo>
                      <a:pt x="61" y="0"/>
                    </a:lnTo>
                    <a:lnTo>
                      <a:pt x="59" y="0"/>
                    </a:lnTo>
                    <a:lnTo>
                      <a:pt x="55" y="0"/>
                    </a:lnTo>
                    <a:lnTo>
                      <a:pt x="49" y="4"/>
                    </a:lnTo>
                    <a:lnTo>
                      <a:pt x="38" y="11"/>
                    </a:lnTo>
                    <a:lnTo>
                      <a:pt x="36" y="11"/>
                    </a:lnTo>
                    <a:lnTo>
                      <a:pt x="34" y="11"/>
                    </a:lnTo>
                    <a:lnTo>
                      <a:pt x="30" y="8"/>
                    </a:lnTo>
                    <a:lnTo>
                      <a:pt x="28" y="8"/>
                    </a:lnTo>
                    <a:lnTo>
                      <a:pt x="26" y="8"/>
                    </a:lnTo>
                    <a:lnTo>
                      <a:pt x="24" y="8"/>
                    </a:lnTo>
                    <a:lnTo>
                      <a:pt x="22" y="11"/>
                    </a:lnTo>
                    <a:lnTo>
                      <a:pt x="16" y="15"/>
                    </a:lnTo>
                    <a:lnTo>
                      <a:pt x="16" y="17"/>
                    </a:lnTo>
                    <a:lnTo>
                      <a:pt x="14" y="19"/>
                    </a:lnTo>
                    <a:lnTo>
                      <a:pt x="14" y="21"/>
                    </a:lnTo>
                    <a:lnTo>
                      <a:pt x="8" y="21"/>
                    </a:lnTo>
                    <a:lnTo>
                      <a:pt x="8" y="21"/>
                    </a:lnTo>
                    <a:lnTo>
                      <a:pt x="6" y="21"/>
                    </a:lnTo>
                    <a:lnTo>
                      <a:pt x="2" y="25"/>
                    </a:lnTo>
                    <a:lnTo>
                      <a:pt x="0" y="25"/>
                    </a:lnTo>
                    <a:lnTo>
                      <a:pt x="2" y="27"/>
                    </a:lnTo>
                    <a:lnTo>
                      <a:pt x="2" y="31"/>
                    </a:lnTo>
                    <a:lnTo>
                      <a:pt x="0" y="33"/>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8" name="Freeform 107"/>
              <p:cNvSpPr>
                <a:spLocks/>
              </p:cNvSpPr>
              <p:nvPr/>
            </p:nvSpPr>
            <p:spPr bwMode="auto">
              <a:xfrm>
                <a:off x="6690" y="2528"/>
                <a:ext cx="53" cy="82"/>
              </a:xfrm>
              <a:custGeom>
                <a:avLst/>
                <a:gdLst>
                  <a:gd name="T0" fmla="*/ 21 w 53"/>
                  <a:gd name="T1" fmla="*/ 6 h 82"/>
                  <a:gd name="T2" fmla="*/ 19 w 53"/>
                  <a:gd name="T3" fmla="*/ 6 h 82"/>
                  <a:gd name="T4" fmla="*/ 19 w 53"/>
                  <a:gd name="T5" fmla="*/ 10 h 82"/>
                  <a:gd name="T6" fmla="*/ 17 w 53"/>
                  <a:gd name="T7" fmla="*/ 12 h 82"/>
                  <a:gd name="T8" fmla="*/ 14 w 53"/>
                  <a:gd name="T9" fmla="*/ 16 h 82"/>
                  <a:gd name="T10" fmla="*/ 12 w 53"/>
                  <a:gd name="T11" fmla="*/ 16 h 82"/>
                  <a:gd name="T12" fmla="*/ 10 w 53"/>
                  <a:gd name="T13" fmla="*/ 16 h 82"/>
                  <a:gd name="T14" fmla="*/ 8 w 53"/>
                  <a:gd name="T15" fmla="*/ 16 h 82"/>
                  <a:gd name="T16" fmla="*/ 6 w 53"/>
                  <a:gd name="T17" fmla="*/ 21 h 82"/>
                  <a:gd name="T18" fmla="*/ 4 w 53"/>
                  <a:gd name="T19" fmla="*/ 21 h 82"/>
                  <a:gd name="T20" fmla="*/ 2 w 53"/>
                  <a:gd name="T21" fmla="*/ 23 h 82"/>
                  <a:gd name="T22" fmla="*/ 0 w 53"/>
                  <a:gd name="T23" fmla="*/ 25 h 82"/>
                  <a:gd name="T24" fmla="*/ 0 w 53"/>
                  <a:gd name="T25" fmla="*/ 25 h 82"/>
                  <a:gd name="T26" fmla="*/ 4 w 53"/>
                  <a:gd name="T27" fmla="*/ 33 h 82"/>
                  <a:gd name="T28" fmla="*/ 6 w 53"/>
                  <a:gd name="T29" fmla="*/ 39 h 82"/>
                  <a:gd name="T30" fmla="*/ 6 w 53"/>
                  <a:gd name="T31" fmla="*/ 43 h 82"/>
                  <a:gd name="T32" fmla="*/ 4 w 53"/>
                  <a:gd name="T33" fmla="*/ 47 h 82"/>
                  <a:gd name="T34" fmla="*/ 4 w 53"/>
                  <a:gd name="T35" fmla="*/ 49 h 82"/>
                  <a:gd name="T36" fmla="*/ 4 w 53"/>
                  <a:gd name="T37" fmla="*/ 49 h 82"/>
                  <a:gd name="T38" fmla="*/ 4 w 53"/>
                  <a:gd name="T39" fmla="*/ 51 h 82"/>
                  <a:gd name="T40" fmla="*/ 6 w 53"/>
                  <a:gd name="T41" fmla="*/ 55 h 82"/>
                  <a:gd name="T42" fmla="*/ 8 w 53"/>
                  <a:gd name="T43" fmla="*/ 63 h 82"/>
                  <a:gd name="T44" fmla="*/ 8 w 53"/>
                  <a:gd name="T45" fmla="*/ 63 h 82"/>
                  <a:gd name="T46" fmla="*/ 8 w 53"/>
                  <a:gd name="T47" fmla="*/ 65 h 82"/>
                  <a:gd name="T48" fmla="*/ 12 w 53"/>
                  <a:gd name="T49" fmla="*/ 70 h 82"/>
                  <a:gd name="T50" fmla="*/ 14 w 53"/>
                  <a:gd name="T51" fmla="*/ 74 h 82"/>
                  <a:gd name="T52" fmla="*/ 21 w 53"/>
                  <a:gd name="T53" fmla="*/ 78 h 82"/>
                  <a:gd name="T54" fmla="*/ 23 w 53"/>
                  <a:gd name="T55" fmla="*/ 82 h 82"/>
                  <a:gd name="T56" fmla="*/ 25 w 53"/>
                  <a:gd name="T57" fmla="*/ 80 h 82"/>
                  <a:gd name="T58" fmla="*/ 27 w 53"/>
                  <a:gd name="T59" fmla="*/ 76 h 82"/>
                  <a:gd name="T60" fmla="*/ 31 w 53"/>
                  <a:gd name="T61" fmla="*/ 72 h 82"/>
                  <a:gd name="T62" fmla="*/ 29 w 53"/>
                  <a:gd name="T63" fmla="*/ 68 h 82"/>
                  <a:gd name="T64" fmla="*/ 39 w 53"/>
                  <a:gd name="T65" fmla="*/ 65 h 82"/>
                  <a:gd name="T66" fmla="*/ 39 w 53"/>
                  <a:gd name="T67" fmla="*/ 61 h 82"/>
                  <a:gd name="T68" fmla="*/ 39 w 53"/>
                  <a:gd name="T69" fmla="*/ 57 h 82"/>
                  <a:gd name="T70" fmla="*/ 37 w 53"/>
                  <a:gd name="T71" fmla="*/ 51 h 82"/>
                  <a:gd name="T72" fmla="*/ 41 w 53"/>
                  <a:gd name="T73" fmla="*/ 49 h 82"/>
                  <a:gd name="T74" fmla="*/ 41 w 53"/>
                  <a:gd name="T75" fmla="*/ 49 h 82"/>
                  <a:gd name="T76" fmla="*/ 41 w 53"/>
                  <a:gd name="T77" fmla="*/ 47 h 82"/>
                  <a:gd name="T78" fmla="*/ 41 w 53"/>
                  <a:gd name="T79" fmla="*/ 47 h 82"/>
                  <a:gd name="T80" fmla="*/ 47 w 53"/>
                  <a:gd name="T81" fmla="*/ 45 h 82"/>
                  <a:gd name="T82" fmla="*/ 47 w 53"/>
                  <a:gd name="T83" fmla="*/ 45 h 82"/>
                  <a:gd name="T84" fmla="*/ 47 w 53"/>
                  <a:gd name="T85" fmla="*/ 43 h 82"/>
                  <a:gd name="T86" fmla="*/ 53 w 53"/>
                  <a:gd name="T87" fmla="*/ 43 h 82"/>
                  <a:gd name="T88" fmla="*/ 53 w 53"/>
                  <a:gd name="T89" fmla="*/ 41 h 82"/>
                  <a:gd name="T90" fmla="*/ 53 w 53"/>
                  <a:gd name="T91" fmla="*/ 41 h 82"/>
                  <a:gd name="T92" fmla="*/ 53 w 53"/>
                  <a:gd name="T93" fmla="*/ 39 h 82"/>
                  <a:gd name="T94" fmla="*/ 53 w 53"/>
                  <a:gd name="T95" fmla="*/ 35 h 82"/>
                  <a:gd name="T96" fmla="*/ 51 w 53"/>
                  <a:gd name="T97" fmla="*/ 25 h 82"/>
                  <a:gd name="T98" fmla="*/ 51 w 53"/>
                  <a:gd name="T99" fmla="*/ 25 h 82"/>
                  <a:gd name="T100" fmla="*/ 49 w 53"/>
                  <a:gd name="T101" fmla="*/ 23 h 82"/>
                  <a:gd name="T102" fmla="*/ 47 w 53"/>
                  <a:gd name="T103" fmla="*/ 18 h 82"/>
                  <a:gd name="T104" fmla="*/ 47 w 53"/>
                  <a:gd name="T105" fmla="*/ 16 h 82"/>
                  <a:gd name="T106" fmla="*/ 45 w 53"/>
                  <a:gd name="T107" fmla="*/ 16 h 82"/>
                  <a:gd name="T108" fmla="*/ 45 w 53"/>
                  <a:gd name="T109" fmla="*/ 12 h 82"/>
                  <a:gd name="T110" fmla="*/ 43 w 53"/>
                  <a:gd name="T111" fmla="*/ 4 h 82"/>
                  <a:gd name="T112" fmla="*/ 43 w 53"/>
                  <a:gd name="T113" fmla="*/ 4 h 82"/>
                  <a:gd name="T114" fmla="*/ 37 w 53"/>
                  <a:gd name="T115" fmla="*/ 2 h 82"/>
                  <a:gd name="T116" fmla="*/ 33 w 53"/>
                  <a:gd name="T117" fmla="*/ 0 h 82"/>
                  <a:gd name="T118" fmla="*/ 29 w 53"/>
                  <a:gd name="T119" fmla="*/ 0 h 82"/>
                  <a:gd name="T120" fmla="*/ 29 w 53"/>
                  <a:gd name="T121" fmla="*/ 2 h 82"/>
                  <a:gd name="T122" fmla="*/ 27 w 53"/>
                  <a:gd name="T123" fmla="*/ 4 h 82"/>
                  <a:gd name="T124" fmla="*/ 21 w 53"/>
                  <a:gd name="T12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 h="82">
                    <a:moveTo>
                      <a:pt x="21" y="6"/>
                    </a:moveTo>
                    <a:lnTo>
                      <a:pt x="19" y="6"/>
                    </a:lnTo>
                    <a:lnTo>
                      <a:pt x="19" y="10"/>
                    </a:lnTo>
                    <a:lnTo>
                      <a:pt x="17" y="12"/>
                    </a:lnTo>
                    <a:lnTo>
                      <a:pt x="14" y="16"/>
                    </a:lnTo>
                    <a:lnTo>
                      <a:pt x="12" y="16"/>
                    </a:lnTo>
                    <a:lnTo>
                      <a:pt x="10" y="16"/>
                    </a:lnTo>
                    <a:lnTo>
                      <a:pt x="8" y="16"/>
                    </a:lnTo>
                    <a:lnTo>
                      <a:pt x="6" y="21"/>
                    </a:lnTo>
                    <a:lnTo>
                      <a:pt x="4" y="21"/>
                    </a:lnTo>
                    <a:lnTo>
                      <a:pt x="2" y="23"/>
                    </a:lnTo>
                    <a:lnTo>
                      <a:pt x="0" y="25"/>
                    </a:lnTo>
                    <a:lnTo>
                      <a:pt x="0" y="25"/>
                    </a:lnTo>
                    <a:lnTo>
                      <a:pt x="4" y="33"/>
                    </a:lnTo>
                    <a:lnTo>
                      <a:pt x="6" y="39"/>
                    </a:lnTo>
                    <a:lnTo>
                      <a:pt x="6" y="43"/>
                    </a:lnTo>
                    <a:lnTo>
                      <a:pt x="4" y="47"/>
                    </a:lnTo>
                    <a:lnTo>
                      <a:pt x="4" y="49"/>
                    </a:lnTo>
                    <a:lnTo>
                      <a:pt x="4" y="49"/>
                    </a:lnTo>
                    <a:lnTo>
                      <a:pt x="4" y="51"/>
                    </a:lnTo>
                    <a:lnTo>
                      <a:pt x="6" y="55"/>
                    </a:lnTo>
                    <a:lnTo>
                      <a:pt x="8" y="63"/>
                    </a:lnTo>
                    <a:lnTo>
                      <a:pt x="8" y="63"/>
                    </a:lnTo>
                    <a:lnTo>
                      <a:pt x="8" y="65"/>
                    </a:lnTo>
                    <a:lnTo>
                      <a:pt x="12" y="70"/>
                    </a:lnTo>
                    <a:lnTo>
                      <a:pt x="14" y="74"/>
                    </a:lnTo>
                    <a:lnTo>
                      <a:pt x="21" y="78"/>
                    </a:lnTo>
                    <a:lnTo>
                      <a:pt x="23" y="82"/>
                    </a:lnTo>
                    <a:lnTo>
                      <a:pt x="25" y="80"/>
                    </a:lnTo>
                    <a:lnTo>
                      <a:pt x="27" y="76"/>
                    </a:lnTo>
                    <a:lnTo>
                      <a:pt x="31" y="72"/>
                    </a:lnTo>
                    <a:lnTo>
                      <a:pt x="29" y="68"/>
                    </a:lnTo>
                    <a:lnTo>
                      <a:pt x="39" y="65"/>
                    </a:lnTo>
                    <a:lnTo>
                      <a:pt x="39" y="61"/>
                    </a:lnTo>
                    <a:lnTo>
                      <a:pt x="39" y="57"/>
                    </a:lnTo>
                    <a:lnTo>
                      <a:pt x="37" y="51"/>
                    </a:lnTo>
                    <a:lnTo>
                      <a:pt x="41" y="49"/>
                    </a:lnTo>
                    <a:lnTo>
                      <a:pt x="41" y="49"/>
                    </a:lnTo>
                    <a:lnTo>
                      <a:pt x="41" y="47"/>
                    </a:lnTo>
                    <a:lnTo>
                      <a:pt x="41" y="47"/>
                    </a:lnTo>
                    <a:lnTo>
                      <a:pt x="47" y="45"/>
                    </a:lnTo>
                    <a:lnTo>
                      <a:pt x="47" y="45"/>
                    </a:lnTo>
                    <a:lnTo>
                      <a:pt x="47" y="43"/>
                    </a:lnTo>
                    <a:lnTo>
                      <a:pt x="53" y="43"/>
                    </a:lnTo>
                    <a:lnTo>
                      <a:pt x="53" y="41"/>
                    </a:lnTo>
                    <a:lnTo>
                      <a:pt x="53" y="41"/>
                    </a:lnTo>
                    <a:lnTo>
                      <a:pt x="53" y="39"/>
                    </a:lnTo>
                    <a:lnTo>
                      <a:pt x="53" y="35"/>
                    </a:lnTo>
                    <a:lnTo>
                      <a:pt x="51" y="25"/>
                    </a:lnTo>
                    <a:lnTo>
                      <a:pt x="51" y="25"/>
                    </a:lnTo>
                    <a:lnTo>
                      <a:pt x="49" y="23"/>
                    </a:lnTo>
                    <a:lnTo>
                      <a:pt x="47" y="18"/>
                    </a:lnTo>
                    <a:lnTo>
                      <a:pt x="47" y="16"/>
                    </a:lnTo>
                    <a:lnTo>
                      <a:pt x="45" y="16"/>
                    </a:lnTo>
                    <a:lnTo>
                      <a:pt x="45" y="12"/>
                    </a:lnTo>
                    <a:lnTo>
                      <a:pt x="43" y="4"/>
                    </a:lnTo>
                    <a:lnTo>
                      <a:pt x="43" y="4"/>
                    </a:lnTo>
                    <a:lnTo>
                      <a:pt x="37" y="2"/>
                    </a:lnTo>
                    <a:lnTo>
                      <a:pt x="33" y="0"/>
                    </a:lnTo>
                    <a:lnTo>
                      <a:pt x="29" y="0"/>
                    </a:lnTo>
                    <a:lnTo>
                      <a:pt x="29" y="2"/>
                    </a:lnTo>
                    <a:lnTo>
                      <a:pt x="27" y="4"/>
                    </a:lnTo>
                    <a:lnTo>
                      <a:pt x="21"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9" name="Freeform 108"/>
              <p:cNvSpPr>
                <a:spLocks/>
              </p:cNvSpPr>
              <p:nvPr/>
            </p:nvSpPr>
            <p:spPr bwMode="auto">
              <a:xfrm>
                <a:off x="6592" y="2540"/>
                <a:ext cx="125" cy="121"/>
              </a:xfrm>
              <a:custGeom>
                <a:avLst/>
                <a:gdLst>
                  <a:gd name="T0" fmla="*/ 2 w 125"/>
                  <a:gd name="T1" fmla="*/ 80 h 121"/>
                  <a:gd name="T2" fmla="*/ 8 w 125"/>
                  <a:gd name="T3" fmla="*/ 90 h 121"/>
                  <a:gd name="T4" fmla="*/ 12 w 125"/>
                  <a:gd name="T5" fmla="*/ 113 h 121"/>
                  <a:gd name="T6" fmla="*/ 18 w 125"/>
                  <a:gd name="T7" fmla="*/ 119 h 121"/>
                  <a:gd name="T8" fmla="*/ 27 w 125"/>
                  <a:gd name="T9" fmla="*/ 121 h 121"/>
                  <a:gd name="T10" fmla="*/ 33 w 125"/>
                  <a:gd name="T11" fmla="*/ 117 h 121"/>
                  <a:gd name="T12" fmla="*/ 37 w 125"/>
                  <a:gd name="T13" fmla="*/ 103 h 121"/>
                  <a:gd name="T14" fmla="*/ 47 w 125"/>
                  <a:gd name="T15" fmla="*/ 101 h 121"/>
                  <a:gd name="T16" fmla="*/ 53 w 125"/>
                  <a:gd name="T17" fmla="*/ 101 h 121"/>
                  <a:gd name="T18" fmla="*/ 53 w 125"/>
                  <a:gd name="T19" fmla="*/ 98 h 121"/>
                  <a:gd name="T20" fmla="*/ 51 w 125"/>
                  <a:gd name="T21" fmla="*/ 92 h 121"/>
                  <a:gd name="T22" fmla="*/ 45 w 125"/>
                  <a:gd name="T23" fmla="*/ 90 h 121"/>
                  <a:gd name="T24" fmla="*/ 39 w 125"/>
                  <a:gd name="T25" fmla="*/ 84 h 121"/>
                  <a:gd name="T26" fmla="*/ 51 w 125"/>
                  <a:gd name="T27" fmla="*/ 82 h 121"/>
                  <a:gd name="T28" fmla="*/ 61 w 125"/>
                  <a:gd name="T29" fmla="*/ 82 h 121"/>
                  <a:gd name="T30" fmla="*/ 68 w 125"/>
                  <a:gd name="T31" fmla="*/ 82 h 121"/>
                  <a:gd name="T32" fmla="*/ 82 w 125"/>
                  <a:gd name="T33" fmla="*/ 82 h 121"/>
                  <a:gd name="T34" fmla="*/ 86 w 125"/>
                  <a:gd name="T35" fmla="*/ 80 h 121"/>
                  <a:gd name="T36" fmla="*/ 125 w 125"/>
                  <a:gd name="T37" fmla="*/ 76 h 121"/>
                  <a:gd name="T38" fmla="*/ 121 w 125"/>
                  <a:gd name="T39" fmla="*/ 70 h 121"/>
                  <a:gd name="T40" fmla="*/ 112 w 125"/>
                  <a:gd name="T41" fmla="*/ 62 h 121"/>
                  <a:gd name="T42" fmla="*/ 106 w 125"/>
                  <a:gd name="T43" fmla="*/ 53 h 121"/>
                  <a:gd name="T44" fmla="*/ 106 w 125"/>
                  <a:gd name="T45" fmla="*/ 51 h 121"/>
                  <a:gd name="T46" fmla="*/ 102 w 125"/>
                  <a:gd name="T47" fmla="*/ 39 h 121"/>
                  <a:gd name="T48" fmla="*/ 102 w 125"/>
                  <a:gd name="T49" fmla="*/ 37 h 121"/>
                  <a:gd name="T50" fmla="*/ 104 w 125"/>
                  <a:gd name="T51" fmla="*/ 31 h 121"/>
                  <a:gd name="T52" fmla="*/ 102 w 125"/>
                  <a:gd name="T53" fmla="*/ 21 h 121"/>
                  <a:gd name="T54" fmla="*/ 82 w 125"/>
                  <a:gd name="T55" fmla="*/ 9 h 121"/>
                  <a:gd name="T56" fmla="*/ 78 w 125"/>
                  <a:gd name="T57" fmla="*/ 6 h 121"/>
                  <a:gd name="T58" fmla="*/ 72 w 125"/>
                  <a:gd name="T59" fmla="*/ 2 h 121"/>
                  <a:gd name="T60" fmla="*/ 59 w 125"/>
                  <a:gd name="T61" fmla="*/ 0 h 121"/>
                  <a:gd name="T62" fmla="*/ 51 w 125"/>
                  <a:gd name="T63" fmla="*/ 0 h 121"/>
                  <a:gd name="T64" fmla="*/ 47 w 125"/>
                  <a:gd name="T65" fmla="*/ 13 h 121"/>
                  <a:gd name="T66" fmla="*/ 47 w 125"/>
                  <a:gd name="T67" fmla="*/ 17 h 121"/>
                  <a:gd name="T68" fmla="*/ 29 w 125"/>
                  <a:gd name="T69" fmla="*/ 27 h 121"/>
                  <a:gd name="T70" fmla="*/ 12 w 125"/>
                  <a:gd name="T71" fmla="*/ 29 h 121"/>
                  <a:gd name="T72" fmla="*/ 6 w 125"/>
                  <a:gd name="T73" fmla="*/ 35 h 121"/>
                  <a:gd name="T74" fmla="*/ 0 w 125"/>
                  <a:gd name="T75" fmla="*/ 4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21">
                    <a:moveTo>
                      <a:pt x="2" y="53"/>
                    </a:moveTo>
                    <a:lnTo>
                      <a:pt x="2" y="80"/>
                    </a:lnTo>
                    <a:lnTo>
                      <a:pt x="4" y="88"/>
                    </a:lnTo>
                    <a:lnTo>
                      <a:pt x="8" y="90"/>
                    </a:lnTo>
                    <a:lnTo>
                      <a:pt x="8" y="109"/>
                    </a:lnTo>
                    <a:lnTo>
                      <a:pt x="12" y="113"/>
                    </a:lnTo>
                    <a:lnTo>
                      <a:pt x="14" y="117"/>
                    </a:lnTo>
                    <a:lnTo>
                      <a:pt x="18" y="119"/>
                    </a:lnTo>
                    <a:lnTo>
                      <a:pt x="25" y="121"/>
                    </a:lnTo>
                    <a:lnTo>
                      <a:pt x="27" y="121"/>
                    </a:lnTo>
                    <a:lnTo>
                      <a:pt x="31" y="119"/>
                    </a:lnTo>
                    <a:lnTo>
                      <a:pt x="33" y="117"/>
                    </a:lnTo>
                    <a:lnTo>
                      <a:pt x="35" y="107"/>
                    </a:lnTo>
                    <a:lnTo>
                      <a:pt x="37" y="103"/>
                    </a:lnTo>
                    <a:lnTo>
                      <a:pt x="47" y="107"/>
                    </a:lnTo>
                    <a:lnTo>
                      <a:pt x="47" y="101"/>
                    </a:lnTo>
                    <a:lnTo>
                      <a:pt x="51" y="101"/>
                    </a:lnTo>
                    <a:lnTo>
                      <a:pt x="53" y="101"/>
                    </a:lnTo>
                    <a:lnTo>
                      <a:pt x="53" y="98"/>
                    </a:lnTo>
                    <a:lnTo>
                      <a:pt x="53" y="98"/>
                    </a:lnTo>
                    <a:lnTo>
                      <a:pt x="55" y="92"/>
                    </a:lnTo>
                    <a:lnTo>
                      <a:pt x="51" y="92"/>
                    </a:lnTo>
                    <a:lnTo>
                      <a:pt x="47" y="92"/>
                    </a:lnTo>
                    <a:lnTo>
                      <a:pt x="45" y="90"/>
                    </a:lnTo>
                    <a:lnTo>
                      <a:pt x="43" y="88"/>
                    </a:lnTo>
                    <a:lnTo>
                      <a:pt x="39" y="84"/>
                    </a:lnTo>
                    <a:lnTo>
                      <a:pt x="39" y="82"/>
                    </a:lnTo>
                    <a:lnTo>
                      <a:pt x="51" y="82"/>
                    </a:lnTo>
                    <a:lnTo>
                      <a:pt x="59" y="80"/>
                    </a:lnTo>
                    <a:lnTo>
                      <a:pt x="61" y="82"/>
                    </a:lnTo>
                    <a:lnTo>
                      <a:pt x="63" y="82"/>
                    </a:lnTo>
                    <a:lnTo>
                      <a:pt x="68" y="82"/>
                    </a:lnTo>
                    <a:lnTo>
                      <a:pt x="72" y="82"/>
                    </a:lnTo>
                    <a:lnTo>
                      <a:pt x="82" y="82"/>
                    </a:lnTo>
                    <a:lnTo>
                      <a:pt x="82" y="80"/>
                    </a:lnTo>
                    <a:lnTo>
                      <a:pt x="86" y="80"/>
                    </a:lnTo>
                    <a:lnTo>
                      <a:pt x="98" y="78"/>
                    </a:lnTo>
                    <a:lnTo>
                      <a:pt x="125" y="76"/>
                    </a:lnTo>
                    <a:lnTo>
                      <a:pt x="123" y="76"/>
                    </a:lnTo>
                    <a:lnTo>
                      <a:pt x="121" y="70"/>
                    </a:lnTo>
                    <a:lnTo>
                      <a:pt x="119" y="66"/>
                    </a:lnTo>
                    <a:lnTo>
                      <a:pt x="112" y="62"/>
                    </a:lnTo>
                    <a:lnTo>
                      <a:pt x="110" y="58"/>
                    </a:lnTo>
                    <a:lnTo>
                      <a:pt x="106" y="53"/>
                    </a:lnTo>
                    <a:lnTo>
                      <a:pt x="106" y="51"/>
                    </a:lnTo>
                    <a:lnTo>
                      <a:pt x="106" y="51"/>
                    </a:lnTo>
                    <a:lnTo>
                      <a:pt x="104" y="43"/>
                    </a:lnTo>
                    <a:lnTo>
                      <a:pt x="102" y="39"/>
                    </a:lnTo>
                    <a:lnTo>
                      <a:pt x="102" y="37"/>
                    </a:lnTo>
                    <a:lnTo>
                      <a:pt x="102" y="37"/>
                    </a:lnTo>
                    <a:lnTo>
                      <a:pt x="102" y="35"/>
                    </a:lnTo>
                    <a:lnTo>
                      <a:pt x="104" y="31"/>
                    </a:lnTo>
                    <a:lnTo>
                      <a:pt x="104" y="27"/>
                    </a:lnTo>
                    <a:lnTo>
                      <a:pt x="102" y="21"/>
                    </a:lnTo>
                    <a:lnTo>
                      <a:pt x="98" y="13"/>
                    </a:lnTo>
                    <a:lnTo>
                      <a:pt x="82" y="9"/>
                    </a:lnTo>
                    <a:lnTo>
                      <a:pt x="82" y="6"/>
                    </a:lnTo>
                    <a:lnTo>
                      <a:pt x="78" y="6"/>
                    </a:lnTo>
                    <a:lnTo>
                      <a:pt x="74" y="4"/>
                    </a:lnTo>
                    <a:lnTo>
                      <a:pt x="72" y="2"/>
                    </a:lnTo>
                    <a:lnTo>
                      <a:pt x="61" y="2"/>
                    </a:lnTo>
                    <a:lnTo>
                      <a:pt x="59" y="0"/>
                    </a:lnTo>
                    <a:lnTo>
                      <a:pt x="57" y="0"/>
                    </a:lnTo>
                    <a:lnTo>
                      <a:pt x="51" y="0"/>
                    </a:lnTo>
                    <a:lnTo>
                      <a:pt x="47" y="9"/>
                    </a:lnTo>
                    <a:lnTo>
                      <a:pt x="47" y="13"/>
                    </a:lnTo>
                    <a:lnTo>
                      <a:pt x="49" y="15"/>
                    </a:lnTo>
                    <a:lnTo>
                      <a:pt x="47" y="17"/>
                    </a:lnTo>
                    <a:lnTo>
                      <a:pt x="39" y="25"/>
                    </a:lnTo>
                    <a:lnTo>
                      <a:pt x="29" y="27"/>
                    </a:lnTo>
                    <a:lnTo>
                      <a:pt x="27" y="27"/>
                    </a:lnTo>
                    <a:lnTo>
                      <a:pt x="12" y="29"/>
                    </a:lnTo>
                    <a:lnTo>
                      <a:pt x="12" y="33"/>
                    </a:lnTo>
                    <a:lnTo>
                      <a:pt x="6" y="35"/>
                    </a:lnTo>
                    <a:lnTo>
                      <a:pt x="2" y="41"/>
                    </a:lnTo>
                    <a:lnTo>
                      <a:pt x="0" y="43"/>
                    </a:lnTo>
                    <a:lnTo>
                      <a:pt x="2" y="5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0" name="Freeform 109"/>
              <p:cNvSpPr>
                <a:spLocks/>
              </p:cNvSpPr>
              <p:nvPr/>
            </p:nvSpPr>
            <p:spPr bwMode="auto">
              <a:xfrm>
                <a:off x="6631" y="2616"/>
                <a:ext cx="118" cy="47"/>
              </a:xfrm>
              <a:custGeom>
                <a:avLst/>
                <a:gdLst>
                  <a:gd name="T0" fmla="*/ 0 w 118"/>
                  <a:gd name="T1" fmla="*/ 6 h 47"/>
                  <a:gd name="T2" fmla="*/ 0 w 118"/>
                  <a:gd name="T3" fmla="*/ 8 h 47"/>
                  <a:gd name="T4" fmla="*/ 4 w 118"/>
                  <a:gd name="T5" fmla="*/ 12 h 47"/>
                  <a:gd name="T6" fmla="*/ 6 w 118"/>
                  <a:gd name="T7" fmla="*/ 14 h 47"/>
                  <a:gd name="T8" fmla="*/ 8 w 118"/>
                  <a:gd name="T9" fmla="*/ 16 h 47"/>
                  <a:gd name="T10" fmla="*/ 12 w 118"/>
                  <a:gd name="T11" fmla="*/ 16 h 47"/>
                  <a:gd name="T12" fmla="*/ 16 w 118"/>
                  <a:gd name="T13" fmla="*/ 16 h 47"/>
                  <a:gd name="T14" fmla="*/ 14 w 118"/>
                  <a:gd name="T15" fmla="*/ 22 h 47"/>
                  <a:gd name="T16" fmla="*/ 14 w 118"/>
                  <a:gd name="T17" fmla="*/ 22 h 47"/>
                  <a:gd name="T18" fmla="*/ 14 w 118"/>
                  <a:gd name="T19" fmla="*/ 25 h 47"/>
                  <a:gd name="T20" fmla="*/ 20 w 118"/>
                  <a:gd name="T21" fmla="*/ 31 h 47"/>
                  <a:gd name="T22" fmla="*/ 24 w 118"/>
                  <a:gd name="T23" fmla="*/ 33 h 47"/>
                  <a:gd name="T24" fmla="*/ 31 w 118"/>
                  <a:gd name="T25" fmla="*/ 25 h 47"/>
                  <a:gd name="T26" fmla="*/ 37 w 118"/>
                  <a:gd name="T27" fmla="*/ 22 h 47"/>
                  <a:gd name="T28" fmla="*/ 43 w 118"/>
                  <a:gd name="T29" fmla="*/ 22 h 47"/>
                  <a:gd name="T30" fmla="*/ 45 w 118"/>
                  <a:gd name="T31" fmla="*/ 25 h 47"/>
                  <a:gd name="T32" fmla="*/ 47 w 118"/>
                  <a:gd name="T33" fmla="*/ 27 h 47"/>
                  <a:gd name="T34" fmla="*/ 51 w 118"/>
                  <a:gd name="T35" fmla="*/ 29 h 47"/>
                  <a:gd name="T36" fmla="*/ 65 w 118"/>
                  <a:gd name="T37" fmla="*/ 31 h 47"/>
                  <a:gd name="T38" fmla="*/ 69 w 118"/>
                  <a:gd name="T39" fmla="*/ 33 h 47"/>
                  <a:gd name="T40" fmla="*/ 80 w 118"/>
                  <a:gd name="T41" fmla="*/ 35 h 47"/>
                  <a:gd name="T42" fmla="*/ 88 w 118"/>
                  <a:gd name="T43" fmla="*/ 39 h 47"/>
                  <a:gd name="T44" fmla="*/ 92 w 118"/>
                  <a:gd name="T45" fmla="*/ 41 h 47"/>
                  <a:gd name="T46" fmla="*/ 92 w 118"/>
                  <a:gd name="T47" fmla="*/ 43 h 47"/>
                  <a:gd name="T48" fmla="*/ 94 w 118"/>
                  <a:gd name="T49" fmla="*/ 47 h 47"/>
                  <a:gd name="T50" fmla="*/ 100 w 118"/>
                  <a:gd name="T51" fmla="*/ 43 h 47"/>
                  <a:gd name="T52" fmla="*/ 108 w 118"/>
                  <a:gd name="T53" fmla="*/ 37 h 47"/>
                  <a:gd name="T54" fmla="*/ 116 w 118"/>
                  <a:gd name="T55" fmla="*/ 33 h 47"/>
                  <a:gd name="T56" fmla="*/ 118 w 118"/>
                  <a:gd name="T57" fmla="*/ 29 h 47"/>
                  <a:gd name="T58" fmla="*/ 114 w 118"/>
                  <a:gd name="T59" fmla="*/ 29 h 47"/>
                  <a:gd name="T60" fmla="*/ 110 w 118"/>
                  <a:gd name="T61" fmla="*/ 27 h 47"/>
                  <a:gd name="T62" fmla="*/ 108 w 118"/>
                  <a:gd name="T63" fmla="*/ 25 h 47"/>
                  <a:gd name="T64" fmla="*/ 106 w 118"/>
                  <a:gd name="T65" fmla="*/ 25 h 47"/>
                  <a:gd name="T66" fmla="*/ 106 w 118"/>
                  <a:gd name="T67" fmla="*/ 22 h 47"/>
                  <a:gd name="T68" fmla="*/ 100 w 118"/>
                  <a:gd name="T69" fmla="*/ 14 h 47"/>
                  <a:gd name="T70" fmla="*/ 92 w 118"/>
                  <a:gd name="T71" fmla="*/ 8 h 47"/>
                  <a:gd name="T72" fmla="*/ 88 w 118"/>
                  <a:gd name="T73" fmla="*/ 2 h 47"/>
                  <a:gd name="T74" fmla="*/ 86 w 118"/>
                  <a:gd name="T75" fmla="*/ 2 h 47"/>
                  <a:gd name="T76" fmla="*/ 86 w 118"/>
                  <a:gd name="T77" fmla="*/ 0 h 47"/>
                  <a:gd name="T78" fmla="*/ 59 w 118"/>
                  <a:gd name="T79" fmla="*/ 2 h 47"/>
                  <a:gd name="T80" fmla="*/ 47 w 118"/>
                  <a:gd name="T81" fmla="*/ 4 h 47"/>
                  <a:gd name="T82" fmla="*/ 43 w 118"/>
                  <a:gd name="T83" fmla="*/ 4 h 47"/>
                  <a:gd name="T84" fmla="*/ 43 w 118"/>
                  <a:gd name="T85" fmla="*/ 6 h 47"/>
                  <a:gd name="T86" fmla="*/ 33 w 118"/>
                  <a:gd name="T87" fmla="*/ 6 h 47"/>
                  <a:gd name="T88" fmla="*/ 29 w 118"/>
                  <a:gd name="T89" fmla="*/ 6 h 47"/>
                  <a:gd name="T90" fmla="*/ 24 w 118"/>
                  <a:gd name="T91" fmla="*/ 6 h 47"/>
                  <a:gd name="T92" fmla="*/ 22 w 118"/>
                  <a:gd name="T93" fmla="*/ 6 h 47"/>
                  <a:gd name="T94" fmla="*/ 20 w 118"/>
                  <a:gd name="T95" fmla="*/ 4 h 47"/>
                  <a:gd name="T96" fmla="*/ 12 w 118"/>
                  <a:gd name="T97" fmla="*/ 6 h 47"/>
                  <a:gd name="T98" fmla="*/ 0 w 118"/>
                  <a:gd name="T99"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47">
                    <a:moveTo>
                      <a:pt x="0" y="6"/>
                    </a:moveTo>
                    <a:lnTo>
                      <a:pt x="0" y="8"/>
                    </a:lnTo>
                    <a:lnTo>
                      <a:pt x="4" y="12"/>
                    </a:lnTo>
                    <a:lnTo>
                      <a:pt x="6" y="14"/>
                    </a:lnTo>
                    <a:lnTo>
                      <a:pt x="8" y="16"/>
                    </a:lnTo>
                    <a:lnTo>
                      <a:pt x="12" y="16"/>
                    </a:lnTo>
                    <a:lnTo>
                      <a:pt x="16" y="16"/>
                    </a:lnTo>
                    <a:lnTo>
                      <a:pt x="14" y="22"/>
                    </a:lnTo>
                    <a:lnTo>
                      <a:pt x="14" y="22"/>
                    </a:lnTo>
                    <a:lnTo>
                      <a:pt x="14" y="25"/>
                    </a:lnTo>
                    <a:lnTo>
                      <a:pt x="20" y="31"/>
                    </a:lnTo>
                    <a:lnTo>
                      <a:pt x="24" y="33"/>
                    </a:lnTo>
                    <a:lnTo>
                      <a:pt x="31" y="25"/>
                    </a:lnTo>
                    <a:lnTo>
                      <a:pt x="37" y="22"/>
                    </a:lnTo>
                    <a:lnTo>
                      <a:pt x="43" y="22"/>
                    </a:lnTo>
                    <a:lnTo>
                      <a:pt x="45" y="25"/>
                    </a:lnTo>
                    <a:lnTo>
                      <a:pt x="47" y="27"/>
                    </a:lnTo>
                    <a:lnTo>
                      <a:pt x="51" y="29"/>
                    </a:lnTo>
                    <a:lnTo>
                      <a:pt x="65" y="31"/>
                    </a:lnTo>
                    <a:lnTo>
                      <a:pt x="69" y="33"/>
                    </a:lnTo>
                    <a:lnTo>
                      <a:pt x="80" y="35"/>
                    </a:lnTo>
                    <a:lnTo>
                      <a:pt x="88" y="39"/>
                    </a:lnTo>
                    <a:lnTo>
                      <a:pt x="92" y="41"/>
                    </a:lnTo>
                    <a:lnTo>
                      <a:pt x="92" y="43"/>
                    </a:lnTo>
                    <a:lnTo>
                      <a:pt x="94" y="47"/>
                    </a:lnTo>
                    <a:lnTo>
                      <a:pt x="100" y="43"/>
                    </a:lnTo>
                    <a:lnTo>
                      <a:pt x="108" y="37"/>
                    </a:lnTo>
                    <a:lnTo>
                      <a:pt x="116" y="33"/>
                    </a:lnTo>
                    <a:lnTo>
                      <a:pt x="118" y="29"/>
                    </a:lnTo>
                    <a:lnTo>
                      <a:pt x="114" y="29"/>
                    </a:lnTo>
                    <a:lnTo>
                      <a:pt x="110" y="27"/>
                    </a:lnTo>
                    <a:lnTo>
                      <a:pt x="108" y="25"/>
                    </a:lnTo>
                    <a:lnTo>
                      <a:pt x="106" y="25"/>
                    </a:lnTo>
                    <a:lnTo>
                      <a:pt x="106" y="22"/>
                    </a:lnTo>
                    <a:lnTo>
                      <a:pt x="100" y="14"/>
                    </a:lnTo>
                    <a:lnTo>
                      <a:pt x="92" y="8"/>
                    </a:lnTo>
                    <a:lnTo>
                      <a:pt x="88" y="2"/>
                    </a:lnTo>
                    <a:lnTo>
                      <a:pt x="86" y="2"/>
                    </a:lnTo>
                    <a:lnTo>
                      <a:pt x="86" y="0"/>
                    </a:lnTo>
                    <a:lnTo>
                      <a:pt x="59" y="2"/>
                    </a:lnTo>
                    <a:lnTo>
                      <a:pt x="47" y="4"/>
                    </a:lnTo>
                    <a:lnTo>
                      <a:pt x="43" y="4"/>
                    </a:lnTo>
                    <a:lnTo>
                      <a:pt x="43" y="6"/>
                    </a:lnTo>
                    <a:lnTo>
                      <a:pt x="33" y="6"/>
                    </a:lnTo>
                    <a:lnTo>
                      <a:pt x="29" y="6"/>
                    </a:lnTo>
                    <a:lnTo>
                      <a:pt x="24" y="6"/>
                    </a:lnTo>
                    <a:lnTo>
                      <a:pt x="22" y="6"/>
                    </a:lnTo>
                    <a:lnTo>
                      <a:pt x="20" y="4"/>
                    </a:lnTo>
                    <a:lnTo>
                      <a:pt x="12" y="6"/>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1" name="Freeform 110"/>
              <p:cNvSpPr>
                <a:spLocks/>
              </p:cNvSpPr>
              <p:nvPr/>
            </p:nvSpPr>
            <p:spPr bwMode="auto">
              <a:xfrm>
                <a:off x="6713" y="2587"/>
                <a:ext cx="45" cy="54"/>
              </a:xfrm>
              <a:custGeom>
                <a:avLst/>
                <a:gdLst>
                  <a:gd name="T0" fmla="*/ 0 w 45"/>
                  <a:gd name="T1" fmla="*/ 23 h 54"/>
                  <a:gd name="T2" fmla="*/ 2 w 45"/>
                  <a:gd name="T3" fmla="*/ 29 h 54"/>
                  <a:gd name="T4" fmla="*/ 4 w 45"/>
                  <a:gd name="T5" fmla="*/ 29 h 54"/>
                  <a:gd name="T6" fmla="*/ 4 w 45"/>
                  <a:gd name="T7" fmla="*/ 31 h 54"/>
                  <a:gd name="T8" fmla="*/ 6 w 45"/>
                  <a:gd name="T9" fmla="*/ 31 h 54"/>
                  <a:gd name="T10" fmla="*/ 10 w 45"/>
                  <a:gd name="T11" fmla="*/ 37 h 54"/>
                  <a:gd name="T12" fmla="*/ 18 w 45"/>
                  <a:gd name="T13" fmla="*/ 43 h 54"/>
                  <a:gd name="T14" fmla="*/ 24 w 45"/>
                  <a:gd name="T15" fmla="*/ 51 h 54"/>
                  <a:gd name="T16" fmla="*/ 24 w 45"/>
                  <a:gd name="T17" fmla="*/ 54 h 54"/>
                  <a:gd name="T18" fmla="*/ 26 w 45"/>
                  <a:gd name="T19" fmla="*/ 54 h 54"/>
                  <a:gd name="T20" fmla="*/ 28 w 45"/>
                  <a:gd name="T21" fmla="*/ 51 h 54"/>
                  <a:gd name="T22" fmla="*/ 30 w 45"/>
                  <a:gd name="T23" fmla="*/ 49 h 54"/>
                  <a:gd name="T24" fmla="*/ 36 w 45"/>
                  <a:gd name="T25" fmla="*/ 49 h 54"/>
                  <a:gd name="T26" fmla="*/ 38 w 45"/>
                  <a:gd name="T27" fmla="*/ 51 h 54"/>
                  <a:gd name="T28" fmla="*/ 41 w 45"/>
                  <a:gd name="T29" fmla="*/ 51 h 54"/>
                  <a:gd name="T30" fmla="*/ 45 w 45"/>
                  <a:gd name="T31" fmla="*/ 45 h 54"/>
                  <a:gd name="T32" fmla="*/ 38 w 45"/>
                  <a:gd name="T33" fmla="*/ 35 h 54"/>
                  <a:gd name="T34" fmla="*/ 41 w 45"/>
                  <a:gd name="T35" fmla="*/ 29 h 54"/>
                  <a:gd name="T36" fmla="*/ 34 w 45"/>
                  <a:gd name="T37" fmla="*/ 19 h 54"/>
                  <a:gd name="T38" fmla="*/ 24 w 45"/>
                  <a:gd name="T39" fmla="*/ 4 h 54"/>
                  <a:gd name="T40" fmla="*/ 16 w 45"/>
                  <a:gd name="T41" fmla="*/ 9 h 54"/>
                  <a:gd name="T42" fmla="*/ 18 w 45"/>
                  <a:gd name="T43" fmla="*/ 0 h 54"/>
                  <a:gd name="T44" fmla="*/ 6 w 45"/>
                  <a:gd name="T45" fmla="*/ 9 h 54"/>
                  <a:gd name="T46" fmla="*/ 8 w 45"/>
                  <a:gd name="T47" fmla="*/ 13 h 54"/>
                  <a:gd name="T48" fmla="*/ 4 w 45"/>
                  <a:gd name="T49" fmla="*/ 17 h 54"/>
                  <a:gd name="T50" fmla="*/ 2 w 45"/>
                  <a:gd name="T51" fmla="*/ 21 h 54"/>
                  <a:gd name="T52" fmla="*/ 0 w 45"/>
                  <a:gd name="T53"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54">
                    <a:moveTo>
                      <a:pt x="0" y="23"/>
                    </a:moveTo>
                    <a:lnTo>
                      <a:pt x="2" y="29"/>
                    </a:lnTo>
                    <a:lnTo>
                      <a:pt x="4" y="29"/>
                    </a:lnTo>
                    <a:lnTo>
                      <a:pt x="4" y="31"/>
                    </a:lnTo>
                    <a:lnTo>
                      <a:pt x="6" y="31"/>
                    </a:lnTo>
                    <a:lnTo>
                      <a:pt x="10" y="37"/>
                    </a:lnTo>
                    <a:lnTo>
                      <a:pt x="18" y="43"/>
                    </a:lnTo>
                    <a:lnTo>
                      <a:pt x="24" y="51"/>
                    </a:lnTo>
                    <a:lnTo>
                      <a:pt x="24" y="54"/>
                    </a:lnTo>
                    <a:lnTo>
                      <a:pt x="26" y="54"/>
                    </a:lnTo>
                    <a:lnTo>
                      <a:pt x="28" y="51"/>
                    </a:lnTo>
                    <a:lnTo>
                      <a:pt x="30" y="49"/>
                    </a:lnTo>
                    <a:lnTo>
                      <a:pt x="36" y="49"/>
                    </a:lnTo>
                    <a:lnTo>
                      <a:pt x="38" y="51"/>
                    </a:lnTo>
                    <a:lnTo>
                      <a:pt x="41" y="51"/>
                    </a:lnTo>
                    <a:lnTo>
                      <a:pt x="45" y="45"/>
                    </a:lnTo>
                    <a:lnTo>
                      <a:pt x="38" y="35"/>
                    </a:lnTo>
                    <a:lnTo>
                      <a:pt x="41" y="29"/>
                    </a:lnTo>
                    <a:lnTo>
                      <a:pt x="34" y="19"/>
                    </a:lnTo>
                    <a:lnTo>
                      <a:pt x="24" y="4"/>
                    </a:lnTo>
                    <a:lnTo>
                      <a:pt x="16" y="9"/>
                    </a:lnTo>
                    <a:lnTo>
                      <a:pt x="18" y="0"/>
                    </a:lnTo>
                    <a:lnTo>
                      <a:pt x="6" y="9"/>
                    </a:lnTo>
                    <a:lnTo>
                      <a:pt x="8" y="13"/>
                    </a:lnTo>
                    <a:lnTo>
                      <a:pt x="4" y="17"/>
                    </a:lnTo>
                    <a:lnTo>
                      <a:pt x="2" y="21"/>
                    </a:lnTo>
                    <a:lnTo>
                      <a:pt x="0" y="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2" name="Freeform 111"/>
              <p:cNvSpPr>
                <a:spLocks/>
              </p:cNvSpPr>
              <p:nvPr/>
            </p:nvSpPr>
            <p:spPr bwMode="auto">
              <a:xfrm>
                <a:off x="6731" y="2569"/>
                <a:ext cx="61" cy="65"/>
              </a:xfrm>
              <a:custGeom>
                <a:avLst/>
                <a:gdLst>
                  <a:gd name="T0" fmla="*/ 0 w 61"/>
                  <a:gd name="T1" fmla="*/ 20 h 65"/>
                  <a:gd name="T2" fmla="*/ 2 w 61"/>
                  <a:gd name="T3" fmla="*/ 22 h 65"/>
                  <a:gd name="T4" fmla="*/ 6 w 61"/>
                  <a:gd name="T5" fmla="*/ 29 h 65"/>
                  <a:gd name="T6" fmla="*/ 12 w 61"/>
                  <a:gd name="T7" fmla="*/ 37 h 65"/>
                  <a:gd name="T8" fmla="*/ 18 w 61"/>
                  <a:gd name="T9" fmla="*/ 49 h 65"/>
                  <a:gd name="T10" fmla="*/ 18 w 61"/>
                  <a:gd name="T11" fmla="*/ 51 h 65"/>
                  <a:gd name="T12" fmla="*/ 27 w 61"/>
                  <a:gd name="T13" fmla="*/ 61 h 65"/>
                  <a:gd name="T14" fmla="*/ 27 w 61"/>
                  <a:gd name="T15" fmla="*/ 65 h 65"/>
                  <a:gd name="T16" fmla="*/ 29 w 61"/>
                  <a:gd name="T17" fmla="*/ 63 h 65"/>
                  <a:gd name="T18" fmla="*/ 33 w 61"/>
                  <a:gd name="T19" fmla="*/ 63 h 65"/>
                  <a:gd name="T20" fmla="*/ 43 w 61"/>
                  <a:gd name="T21" fmla="*/ 65 h 65"/>
                  <a:gd name="T22" fmla="*/ 51 w 61"/>
                  <a:gd name="T23" fmla="*/ 65 h 65"/>
                  <a:gd name="T24" fmla="*/ 51 w 61"/>
                  <a:gd name="T25" fmla="*/ 65 h 65"/>
                  <a:gd name="T26" fmla="*/ 51 w 61"/>
                  <a:gd name="T27" fmla="*/ 61 h 65"/>
                  <a:gd name="T28" fmla="*/ 49 w 61"/>
                  <a:gd name="T29" fmla="*/ 57 h 65"/>
                  <a:gd name="T30" fmla="*/ 51 w 61"/>
                  <a:gd name="T31" fmla="*/ 55 h 65"/>
                  <a:gd name="T32" fmla="*/ 43 w 61"/>
                  <a:gd name="T33" fmla="*/ 47 h 65"/>
                  <a:gd name="T34" fmla="*/ 43 w 61"/>
                  <a:gd name="T35" fmla="*/ 43 h 65"/>
                  <a:gd name="T36" fmla="*/ 39 w 61"/>
                  <a:gd name="T37" fmla="*/ 37 h 65"/>
                  <a:gd name="T38" fmla="*/ 41 w 61"/>
                  <a:gd name="T39" fmla="*/ 37 h 65"/>
                  <a:gd name="T40" fmla="*/ 43 w 61"/>
                  <a:gd name="T41" fmla="*/ 35 h 65"/>
                  <a:gd name="T42" fmla="*/ 41 w 61"/>
                  <a:gd name="T43" fmla="*/ 33 h 65"/>
                  <a:gd name="T44" fmla="*/ 41 w 61"/>
                  <a:gd name="T45" fmla="*/ 33 h 65"/>
                  <a:gd name="T46" fmla="*/ 51 w 61"/>
                  <a:gd name="T47" fmla="*/ 29 h 65"/>
                  <a:gd name="T48" fmla="*/ 57 w 61"/>
                  <a:gd name="T49" fmla="*/ 27 h 65"/>
                  <a:gd name="T50" fmla="*/ 59 w 61"/>
                  <a:gd name="T51" fmla="*/ 27 h 65"/>
                  <a:gd name="T52" fmla="*/ 61 w 61"/>
                  <a:gd name="T53" fmla="*/ 24 h 65"/>
                  <a:gd name="T54" fmla="*/ 57 w 61"/>
                  <a:gd name="T55" fmla="*/ 16 h 65"/>
                  <a:gd name="T56" fmla="*/ 57 w 61"/>
                  <a:gd name="T57" fmla="*/ 14 h 65"/>
                  <a:gd name="T58" fmla="*/ 57 w 61"/>
                  <a:gd name="T59" fmla="*/ 6 h 65"/>
                  <a:gd name="T60" fmla="*/ 51 w 61"/>
                  <a:gd name="T61" fmla="*/ 6 h 65"/>
                  <a:gd name="T62" fmla="*/ 49 w 61"/>
                  <a:gd name="T63" fmla="*/ 2 h 65"/>
                  <a:gd name="T64" fmla="*/ 47 w 61"/>
                  <a:gd name="T65" fmla="*/ 2 h 65"/>
                  <a:gd name="T66" fmla="*/ 47 w 61"/>
                  <a:gd name="T67" fmla="*/ 0 h 65"/>
                  <a:gd name="T68" fmla="*/ 37 w 61"/>
                  <a:gd name="T69" fmla="*/ 4 h 65"/>
                  <a:gd name="T70" fmla="*/ 33 w 61"/>
                  <a:gd name="T71" fmla="*/ 4 h 65"/>
                  <a:gd name="T72" fmla="*/ 31 w 61"/>
                  <a:gd name="T73" fmla="*/ 6 h 65"/>
                  <a:gd name="T74" fmla="*/ 31 w 61"/>
                  <a:gd name="T75" fmla="*/ 8 h 65"/>
                  <a:gd name="T76" fmla="*/ 31 w 61"/>
                  <a:gd name="T77" fmla="*/ 8 h 65"/>
                  <a:gd name="T78" fmla="*/ 31 w 61"/>
                  <a:gd name="T79" fmla="*/ 10 h 65"/>
                  <a:gd name="T80" fmla="*/ 31 w 61"/>
                  <a:gd name="T81" fmla="*/ 10 h 65"/>
                  <a:gd name="T82" fmla="*/ 31 w 61"/>
                  <a:gd name="T83" fmla="*/ 12 h 65"/>
                  <a:gd name="T84" fmla="*/ 29 w 61"/>
                  <a:gd name="T85" fmla="*/ 14 h 65"/>
                  <a:gd name="T86" fmla="*/ 27 w 61"/>
                  <a:gd name="T87" fmla="*/ 14 h 65"/>
                  <a:gd name="T88" fmla="*/ 25 w 61"/>
                  <a:gd name="T89" fmla="*/ 16 h 65"/>
                  <a:gd name="T90" fmla="*/ 20 w 61"/>
                  <a:gd name="T91" fmla="*/ 14 h 65"/>
                  <a:gd name="T92" fmla="*/ 16 w 61"/>
                  <a:gd name="T93" fmla="*/ 14 h 65"/>
                  <a:gd name="T94" fmla="*/ 12 w 61"/>
                  <a:gd name="T95" fmla="*/ 14 h 65"/>
                  <a:gd name="T96" fmla="*/ 6 w 61"/>
                  <a:gd name="T97" fmla="*/ 14 h 65"/>
                  <a:gd name="T98" fmla="*/ 2 w 61"/>
                  <a:gd name="T99" fmla="*/ 16 h 65"/>
                  <a:gd name="T100" fmla="*/ 0 w 61"/>
                  <a:gd name="T101"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65">
                    <a:moveTo>
                      <a:pt x="0" y="20"/>
                    </a:moveTo>
                    <a:lnTo>
                      <a:pt x="2" y="22"/>
                    </a:lnTo>
                    <a:lnTo>
                      <a:pt x="6" y="29"/>
                    </a:lnTo>
                    <a:lnTo>
                      <a:pt x="12" y="37"/>
                    </a:lnTo>
                    <a:lnTo>
                      <a:pt x="18" y="49"/>
                    </a:lnTo>
                    <a:lnTo>
                      <a:pt x="18" y="51"/>
                    </a:lnTo>
                    <a:lnTo>
                      <a:pt x="27" y="61"/>
                    </a:lnTo>
                    <a:lnTo>
                      <a:pt x="27" y="65"/>
                    </a:lnTo>
                    <a:lnTo>
                      <a:pt x="29" y="63"/>
                    </a:lnTo>
                    <a:lnTo>
                      <a:pt x="33" y="63"/>
                    </a:lnTo>
                    <a:lnTo>
                      <a:pt x="43" y="65"/>
                    </a:lnTo>
                    <a:lnTo>
                      <a:pt x="51" y="65"/>
                    </a:lnTo>
                    <a:lnTo>
                      <a:pt x="51" y="65"/>
                    </a:lnTo>
                    <a:lnTo>
                      <a:pt x="51" y="61"/>
                    </a:lnTo>
                    <a:lnTo>
                      <a:pt x="49" y="57"/>
                    </a:lnTo>
                    <a:lnTo>
                      <a:pt x="51" y="55"/>
                    </a:lnTo>
                    <a:lnTo>
                      <a:pt x="43" y="47"/>
                    </a:lnTo>
                    <a:lnTo>
                      <a:pt x="43" y="43"/>
                    </a:lnTo>
                    <a:lnTo>
                      <a:pt x="39" y="37"/>
                    </a:lnTo>
                    <a:lnTo>
                      <a:pt x="41" y="37"/>
                    </a:lnTo>
                    <a:lnTo>
                      <a:pt x="43" y="35"/>
                    </a:lnTo>
                    <a:lnTo>
                      <a:pt x="41" y="33"/>
                    </a:lnTo>
                    <a:lnTo>
                      <a:pt x="41" y="33"/>
                    </a:lnTo>
                    <a:lnTo>
                      <a:pt x="51" y="29"/>
                    </a:lnTo>
                    <a:lnTo>
                      <a:pt x="57" y="27"/>
                    </a:lnTo>
                    <a:lnTo>
                      <a:pt x="59" y="27"/>
                    </a:lnTo>
                    <a:lnTo>
                      <a:pt x="61" y="24"/>
                    </a:lnTo>
                    <a:lnTo>
                      <a:pt x="57" y="16"/>
                    </a:lnTo>
                    <a:lnTo>
                      <a:pt x="57" y="14"/>
                    </a:lnTo>
                    <a:lnTo>
                      <a:pt x="57" y="6"/>
                    </a:lnTo>
                    <a:lnTo>
                      <a:pt x="51" y="6"/>
                    </a:lnTo>
                    <a:lnTo>
                      <a:pt x="49" y="2"/>
                    </a:lnTo>
                    <a:lnTo>
                      <a:pt x="47" y="2"/>
                    </a:lnTo>
                    <a:lnTo>
                      <a:pt x="47" y="0"/>
                    </a:lnTo>
                    <a:lnTo>
                      <a:pt x="37" y="4"/>
                    </a:lnTo>
                    <a:lnTo>
                      <a:pt x="33" y="4"/>
                    </a:lnTo>
                    <a:lnTo>
                      <a:pt x="31" y="6"/>
                    </a:lnTo>
                    <a:lnTo>
                      <a:pt x="31" y="8"/>
                    </a:lnTo>
                    <a:lnTo>
                      <a:pt x="31" y="8"/>
                    </a:lnTo>
                    <a:lnTo>
                      <a:pt x="31" y="10"/>
                    </a:lnTo>
                    <a:lnTo>
                      <a:pt x="31" y="10"/>
                    </a:lnTo>
                    <a:lnTo>
                      <a:pt x="31" y="12"/>
                    </a:lnTo>
                    <a:lnTo>
                      <a:pt x="29" y="14"/>
                    </a:lnTo>
                    <a:lnTo>
                      <a:pt x="27" y="14"/>
                    </a:lnTo>
                    <a:lnTo>
                      <a:pt x="25" y="16"/>
                    </a:lnTo>
                    <a:lnTo>
                      <a:pt x="20" y="14"/>
                    </a:lnTo>
                    <a:lnTo>
                      <a:pt x="16" y="14"/>
                    </a:lnTo>
                    <a:lnTo>
                      <a:pt x="12" y="14"/>
                    </a:lnTo>
                    <a:lnTo>
                      <a:pt x="6" y="14"/>
                    </a:lnTo>
                    <a:lnTo>
                      <a:pt x="2" y="16"/>
                    </a:lnTo>
                    <a:lnTo>
                      <a:pt x="0" y="2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3" name="Freeform 112"/>
              <p:cNvSpPr>
                <a:spLocks/>
              </p:cNvSpPr>
              <p:nvPr/>
            </p:nvSpPr>
            <p:spPr bwMode="auto">
              <a:xfrm>
                <a:off x="6768" y="2571"/>
                <a:ext cx="53" cy="72"/>
              </a:xfrm>
              <a:custGeom>
                <a:avLst/>
                <a:gdLst>
                  <a:gd name="T0" fmla="*/ 0 w 53"/>
                  <a:gd name="T1" fmla="*/ 35 h 72"/>
                  <a:gd name="T2" fmla="*/ 2 w 53"/>
                  <a:gd name="T3" fmla="*/ 41 h 72"/>
                  <a:gd name="T4" fmla="*/ 4 w 53"/>
                  <a:gd name="T5" fmla="*/ 43 h 72"/>
                  <a:gd name="T6" fmla="*/ 12 w 53"/>
                  <a:gd name="T7" fmla="*/ 51 h 72"/>
                  <a:gd name="T8" fmla="*/ 10 w 53"/>
                  <a:gd name="T9" fmla="*/ 55 h 72"/>
                  <a:gd name="T10" fmla="*/ 12 w 53"/>
                  <a:gd name="T11" fmla="*/ 57 h 72"/>
                  <a:gd name="T12" fmla="*/ 12 w 53"/>
                  <a:gd name="T13" fmla="*/ 61 h 72"/>
                  <a:gd name="T14" fmla="*/ 10 w 53"/>
                  <a:gd name="T15" fmla="*/ 61 h 72"/>
                  <a:gd name="T16" fmla="*/ 14 w 53"/>
                  <a:gd name="T17" fmla="*/ 70 h 72"/>
                  <a:gd name="T18" fmla="*/ 16 w 53"/>
                  <a:gd name="T19" fmla="*/ 70 h 72"/>
                  <a:gd name="T20" fmla="*/ 22 w 53"/>
                  <a:gd name="T21" fmla="*/ 70 h 72"/>
                  <a:gd name="T22" fmla="*/ 24 w 53"/>
                  <a:gd name="T23" fmla="*/ 72 h 72"/>
                  <a:gd name="T24" fmla="*/ 26 w 53"/>
                  <a:gd name="T25" fmla="*/ 72 h 72"/>
                  <a:gd name="T26" fmla="*/ 45 w 53"/>
                  <a:gd name="T27" fmla="*/ 72 h 72"/>
                  <a:gd name="T28" fmla="*/ 47 w 53"/>
                  <a:gd name="T29" fmla="*/ 70 h 72"/>
                  <a:gd name="T30" fmla="*/ 47 w 53"/>
                  <a:gd name="T31" fmla="*/ 65 h 72"/>
                  <a:gd name="T32" fmla="*/ 49 w 53"/>
                  <a:gd name="T33" fmla="*/ 61 h 72"/>
                  <a:gd name="T34" fmla="*/ 49 w 53"/>
                  <a:gd name="T35" fmla="*/ 55 h 72"/>
                  <a:gd name="T36" fmla="*/ 47 w 53"/>
                  <a:gd name="T37" fmla="*/ 53 h 72"/>
                  <a:gd name="T38" fmla="*/ 47 w 53"/>
                  <a:gd name="T39" fmla="*/ 51 h 72"/>
                  <a:gd name="T40" fmla="*/ 47 w 53"/>
                  <a:gd name="T41" fmla="*/ 49 h 72"/>
                  <a:gd name="T42" fmla="*/ 47 w 53"/>
                  <a:gd name="T43" fmla="*/ 45 h 72"/>
                  <a:gd name="T44" fmla="*/ 51 w 53"/>
                  <a:gd name="T45" fmla="*/ 45 h 72"/>
                  <a:gd name="T46" fmla="*/ 51 w 53"/>
                  <a:gd name="T47" fmla="*/ 41 h 72"/>
                  <a:gd name="T48" fmla="*/ 49 w 53"/>
                  <a:gd name="T49" fmla="*/ 39 h 72"/>
                  <a:gd name="T50" fmla="*/ 49 w 53"/>
                  <a:gd name="T51" fmla="*/ 37 h 72"/>
                  <a:gd name="T52" fmla="*/ 53 w 53"/>
                  <a:gd name="T53" fmla="*/ 33 h 72"/>
                  <a:gd name="T54" fmla="*/ 53 w 53"/>
                  <a:gd name="T55" fmla="*/ 33 h 72"/>
                  <a:gd name="T56" fmla="*/ 49 w 53"/>
                  <a:gd name="T57" fmla="*/ 29 h 72"/>
                  <a:gd name="T58" fmla="*/ 49 w 53"/>
                  <a:gd name="T59" fmla="*/ 27 h 72"/>
                  <a:gd name="T60" fmla="*/ 45 w 53"/>
                  <a:gd name="T61" fmla="*/ 22 h 72"/>
                  <a:gd name="T62" fmla="*/ 41 w 53"/>
                  <a:gd name="T63" fmla="*/ 20 h 72"/>
                  <a:gd name="T64" fmla="*/ 39 w 53"/>
                  <a:gd name="T65" fmla="*/ 16 h 72"/>
                  <a:gd name="T66" fmla="*/ 39 w 53"/>
                  <a:gd name="T67" fmla="*/ 16 h 72"/>
                  <a:gd name="T68" fmla="*/ 37 w 53"/>
                  <a:gd name="T69" fmla="*/ 12 h 72"/>
                  <a:gd name="T70" fmla="*/ 35 w 53"/>
                  <a:gd name="T71" fmla="*/ 12 h 72"/>
                  <a:gd name="T72" fmla="*/ 33 w 53"/>
                  <a:gd name="T73" fmla="*/ 10 h 72"/>
                  <a:gd name="T74" fmla="*/ 33 w 53"/>
                  <a:gd name="T75" fmla="*/ 2 h 72"/>
                  <a:gd name="T76" fmla="*/ 28 w 53"/>
                  <a:gd name="T77" fmla="*/ 0 h 72"/>
                  <a:gd name="T78" fmla="*/ 26 w 53"/>
                  <a:gd name="T79" fmla="*/ 2 h 72"/>
                  <a:gd name="T80" fmla="*/ 18 w 53"/>
                  <a:gd name="T81" fmla="*/ 2 h 72"/>
                  <a:gd name="T82" fmla="*/ 16 w 53"/>
                  <a:gd name="T83" fmla="*/ 10 h 72"/>
                  <a:gd name="T84" fmla="*/ 16 w 53"/>
                  <a:gd name="T85" fmla="*/ 12 h 72"/>
                  <a:gd name="T86" fmla="*/ 20 w 53"/>
                  <a:gd name="T87" fmla="*/ 22 h 72"/>
                  <a:gd name="T88" fmla="*/ 20 w 53"/>
                  <a:gd name="T89" fmla="*/ 22 h 72"/>
                  <a:gd name="T90" fmla="*/ 16 w 53"/>
                  <a:gd name="T91" fmla="*/ 25 h 72"/>
                  <a:gd name="T92" fmla="*/ 12 w 53"/>
                  <a:gd name="T93" fmla="*/ 27 h 72"/>
                  <a:gd name="T94" fmla="*/ 2 w 53"/>
                  <a:gd name="T95" fmla="*/ 31 h 72"/>
                  <a:gd name="T96" fmla="*/ 2 w 53"/>
                  <a:gd name="T97" fmla="*/ 31 h 72"/>
                  <a:gd name="T98" fmla="*/ 2 w 53"/>
                  <a:gd name="T99" fmla="*/ 31 h 72"/>
                  <a:gd name="T100" fmla="*/ 0 w 53"/>
                  <a:gd name="T101" fmla="*/ 33 h 72"/>
                  <a:gd name="T102" fmla="*/ 0 w 53"/>
                  <a:gd name="T103" fmla="*/ 3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 h="72">
                    <a:moveTo>
                      <a:pt x="0" y="35"/>
                    </a:moveTo>
                    <a:lnTo>
                      <a:pt x="2" y="41"/>
                    </a:lnTo>
                    <a:lnTo>
                      <a:pt x="4" y="43"/>
                    </a:lnTo>
                    <a:lnTo>
                      <a:pt x="12" y="51"/>
                    </a:lnTo>
                    <a:lnTo>
                      <a:pt x="10" y="55"/>
                    </a:lnTo>
                    <a:lnTo>
                      <a:pt x="12" y="57"/>
                    </a:lnTo>
                    <a:lnTo>
                      <a:pt x="12" y="61"/>
                    </a:lnTo>
                    <a:lnTo>
                      <a:pt x="10" y="61"/>
                    </a:lnTo>
                    <a:lnTo>
                      <a:pt x="14" y="70"/>
                    </a:lnTo>
                    <a:lnTo>
                      <a:pt x="16" y="70"/>
                    </a:lnTo>
                    <a:lnTo>
                      <a:pt x="22" y="70"/>
                    </a:lnTo>
                    <a:lnTo>
                      <a:pt x="24" y="72"/>
                    </a:lnTo>
                    <a:lnTo>
                      <a:pt x="26" y="72"/>
                    </a:lnTo>
                    <a:lnTo>
                      <a:pt x="45" y="72"/>
                    </a:lnTo>
                    <a:lnTo>
                      <a:pt x="47" y="70"/>
                    </a:lnTo>
                    <a:lnTo>
                      <a:pt x="47" y="65"/>
                    </a:lnTo>
                    <a:lnTo>
                      <a:pt x="49" y="61"/>
                    </a:lnTo>
                    <a:lnTo>
                      <a:pt x="49" y="55"/>
                    </a:lnTo>
                    <a:lnTo>
                      <a:pt x="47" y="53"/>
                    </a:lnTo>
                    <a:lnTo>
                      <a:pt x="47" y="51"/>
                    </a:lnTo>
                    <a:lnTo>
                      <a:pt x="47" y="49"/>
                    </a:lnTo>
                    <a:lnTo>
                      <a:pt x="47" y="45"/>
                    </a:lnTo>
                    <a:lnTo>
                      <a:pt x="51" y="45"/>
                    </a:lnTo>
                    <a:lnTo>
                      <a:pt x="51" y="41"/>
                    </a:lnTo>
                    <a:lnTo>
                      <a:pt x="49" y="39"/>
                    </a:lnTo>
                    <a:lnTo>
                      <a:pt x="49" y="37"/>
                    </a:lnTo>
                    <a:lnTo>
                      <a:pt x="53" y="33"/>
                    </a:lnTo>
                    <a:lnTo>
                      <a:pt x="53" y="33"/>
                    </a:lnTo>
                    <a:lnTo>
                      <a:pt x="49" y="29"/>
                    </a:lnTo>
                    <a:lnTo>
                      <a:pt x="49" y="27"/>
                    </a:lnTo>
                    <a:lnTo>
                      <a:pt x="45" y="22"/>
                    </a:lnTo>
                    <a:lnTo>
                      <a:pt x="41" y="20"/>
                    </a:lnTo>
                    <a:lnTo>
                      <a:pt x="39" y="16"/>
                    </a:lnTo>
                    <a:lnTo>
                      <a:pt x="39" y="16"/>
                    </a:lnTo>
                    <a:lnTo>
                      <a:pt x="37" y="12"/>
                    </a:lnTo>
                    <a:lnTo>
                      <a:pt x="35" y="12"/>
                    </a:lnTo>
                    <a:lnTo>
                      <a:pt x="33" y="10"/>
                    </a:lnTo>
                    <a:lnTo>
                      <a:pt x="33" y="2"/>
                    </a:lnTo>
                    <a:lnTo>
                      <a:pt x="28" y="0"/>
                    </a:lnTo>
                    <a:lnTo>
                      <a:pt x="26" y="2"/>
                    </a:lnTo>
                    <a:lnTo>
                      <a:pt x="18" y="2"/>
                    </a:lnTo>
                    <a:lnTo>
                      <a:pt x="16" y="10"/>
                    </a:lnTo>
                    <a:lnTo>
                      <a:pt x="16" y="12"/>
                    </a:lnTo>
                    <a:lnTo>
                      <a:pt x="20" y="22"/>
                    </a:lnTo>
                    <a:lnTo>
                      <a:pt x="20" y="22"/>
                    </a:lnTo>
                    <a:lnTo>
                      <a:pt x="16" y="25"/>
                    </a:lnTo>
                    <a:lnTo>
                      <a:pt x="12" y="27"/>
                    </a:lnTo>
                    <a:lnTo>
                      <a:pt x="2" y="31"/>
                    </a:lnTo>
                    <a:lnTo>
                      <a:pt x="2" y="31"/>
                    </a:lnTo>
                    <a:lnTo>
                      <a:pt x="2" y="31"/>
                    </a:lnTo>
                    <a:lnTo>
                      <a:pt x="0" y="33"/>
                    </a:lnTo>
                    <a:lnTo>
                      <a:pt x="0" y="3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4" name="Freeform 113"/>
              <p:cNvSpPr>
                <a:spLocks/>
              </p:cNvSpPr>
              <p:nvPr/>
            </p:nvSpPr>
            <p:spPr bwMode="auto">
              <a:xfrm>
                <a:off x="6827" y="2532"/>
                <a:ext cx="84" cy="100"/>
              </a:xfrm>
              <a:custGeom>
                <a:avLst/>
                <a:gdLst>
                  <a:gd name="T0" fmla="*/ 0 w 84"/>
                  <a:gd name="T1" fmla="*/ 100 h 100"/>
                  <a:gd name="T2" fmla="*/ 18 w 84"/>
                  <a:gd name="T3" fmla="*/ 100 h 100"/>
                  <a:gd name="T4" fmla="*/ 25 w 84"/>
                  <a:gd name="T5" fmla="*/ 100 h 100"/>
                  <a:gd name="T6" fmla="*/ 31 w 84"/>
                  <a:gd name="T7" fmla="*/ 98 h 100"/>
                  <a:gd name="T8" fmla="*/ 37 w 84"/>
                  <a:gd name="T9" fmla="*/ 96 h 100"/>
                  <a:gd name="T10" fmla="*/ 41 w 84"/>
                  <a:gd name="T11" fmla="*/ 94 h 100"/>
                  <a:gd name="T12" fmla="*/ 45 w 84"/>
                  <a:gd name="T13" fmla="*/ 88 h 100"/>
                  <a:gd name="T14" fmla="*/ 45 w 84"/>
                  <a:gd name="T15" fmla="*/ 74 h 100"/>
                  <a:gd name="T16" fmla="*/ 53 w 84"/>
                  <a:gd name="T17" fmla="*/ 74 h 100"/>
                  <a:gd name="T18" fmla="*/ 55 w 84"/>
                  <a:gd name="T19" fmla="*/ 72 h 100"/>
                  <a:gd name="T20" fmla="*/ 59 w 84"/>
                  <a:gd name="T21" fmla="*/ 70 h 100"/>
                  <a:gd name="T22" fmla="*/ 63 w 84"/>
                  <a:gd name="T23" fmla="*/ 70 h 100"/>
                  <a:gd name="T24" fmla="*/ 65 w 84"/>
                  <a:gd name="T25" fmla="*/ 70 h 100"/>
                  <a:gd name="T26" fmla="*/ 65 w 84"/>
                  <a:gd name="T27" fmla="*/ 70 h 100"/>
                  <a:gd name="T28" fmla="*/ 68 w 84"/>
                  <a:gd name="T29" fmla="*/ 68 h 100"/>
                  <a:gd name="T30" fmla="*/ 68 w 84"/>
                  <a:gd name="T31" fmla="*/ 66 h 100"/>
                  <a:gd name="T32" fmla="*/ 70 w 84"/>
                  <a:gd name="T33" fmla="*/ 64 h 100"/>
                  <a:gd name="T34" fmla="*/ 74 w 84"/>
                  <a:gd name="T35" fmla="*/ 64 h 100"/>
                  <a:gd name="T36" fmla="*/ 78 w 84"/>
                  <a:gd name="T37" fmla="*/ 61 h 100"/>
                  <a:gd name="T38" fmla="*/ 80 w 84"/>
                  <a:gd name="T39" fmla="*/ 61 h 100"/>
                  <a:gd name="T40" fmla="*/ 80 w 84"/>
                  <a:gd name="T41" fmla="*/ 61 h 100"/>
                  <a:gd name="T42" fmla="*/ 82 w 84"/>
                  <a:gd name="T43" fmla="*/ 61 h 100"/>
                  <a:gd name="T44" fmla="*/ 84 w 84"/>
                  <a:gd name="T45" fmla="*/ 59 h 100"/>
                  <a:gd name="T46" fmla="*/ 78 w 84"/>
                  <a:gd name="T47" fmla="*/ 51 h 100"/>
                  <a:gd name="T48" fmla="*/ 74 w 84"/>
                  <a:gd name="T49" fmla="*/ 39 h 100"/>
                  <a:gd name="T50" fmla="*/ 70 w 84"/>
                  <a:gd name="T51" fmla="*/ 33 h 100"/>
                  <a:gd name="T52" fmla="*/ 68 w 84"/>
                  <a:gd name="T53" fmla="*/ 27 h 100"/>
                  <a:gd name="T54" fmla="*/ 63 w 84"/>
                  <a:gd name="T55" fmla="*/ 19 h 100"/>
                  <a:gd name="T56" fmla="*/ 68 w 84"/>
                  <a:gd name="T57" fmla="*/ 12 h 100"/>
                  <a:gd name="T58" fmla="*/ 68 w 84"/>
                  <a:gd name="T59" fmla="*/ 10 h 100"/>
                  <a:gd name="T60" fmla="*/ 65 w 84"/>
                  <a:gd name="T61" fmla="*/ 12 h 100"/>
                  <a:gd name="T62" fmla="*/ 61 w 84"/>
                  <a:gd name="T63" fmla="*/ 12 h 100"/>
                  <a:gd name="T64" fmla="*/ 57 w 84"/>
                  <a:gd name="T65" fmla="*/ 12 h 100"/>
                  <a:gd name="T66" fmla="*/ 57 w 84"/>
                  <a:gd name="T67" fmla="*/ 10 h 100"/>
                  <a:gd name="T68" fmla="*/ 61 w 84"/>
                  <a:gd name="T69" fmla="*/ 10 h 100"/>
                  <a:gd name="T70" fmla="*/ 65 w 84"/>
                  <a:gd name="T71" fmla="*/ 8 h 100"/>
                  <a:gd name="T72" fmla="*/ 65 w 84"/>
                  <a:gd name="T73" fmla="*/ 6 h 100"/>
                  <a:gd name="T74" fmla="*/ 61 w 84"/>
                  <a:gd name="T75" fmla="*/ 2 h 100"/>
                  <a:gd name="T76" fmla="*/ 55 w 84"/>
                  <a:gd name="T77" fmla="*/ 0 h 100"/>
                  <a:gd name="T78" fmla="*/ 53 w 84"/>
                  <a:gd name="T79" fmla="*/ 8 h 100"/>
                  <a:gd name="T80" fmla="*/ 55 w 84"/>
                  <a:gd name="T81" fmla="*/ 10 h 100"/>
                  <a:gd name="T82" fmla="*/ 55 w 84"/>
                  <a:gd name="T83" fmla="*/ 12 h 100"/>
                  <a:gd name="T84" fmla="*/ 53 w 84"/>
                  <a:gd name="T85" fmla="*/ 12 h 100"/>
                  <a:gd name="T86" fmla="*/ 47 w 84"/>
                  <a:gd name="T87" fmla="*/ 27 h 100"/>
                  <a:gd name="T88" fmla="*/ 43 w 84"/>
                  <a:gd name="T89" fmla="*/ 29 h 100"/>
                  <a:gd name="T90" fmla="*/ 41 w 84"/>
                  <a:gd name="T91" fmla="*/ 33 h 100"/>
                  <a:gd name="T92" fmla="*/ 33 w 84"/>
                  <a:gd name="T93" fmla="*/ 41 h 100"/>
                  <a:gd name="T94" fmla="*/ 25 w 84"/>
                  <a:gd name="T95" fmla="*/ 64 h 100"/>
                  <a:gd name="T96" fmla="*/ 18 w 84"/>
                  <a:gd name="T97" fmla="*/ 74 h 100"/>
                  <a:gd name="T98" fmla="*/ 16 w 84"/>
                  <a:gd name="T99" fmla="*/ 76 h 100"/>
                  <a:gd name="T100" fmla="*/ 12 w 84"/>
                  <a:gd name="T101" fmla="*/ 82 h 100"/>
                  <a:gd name="T102" fmla="*/ 4 w 84"/>
                  <a:gd name="T103" fmla="*/ 92 h 100"/>
                  <a:gd name="T104" fmla="*/ 0 w 84"/>
                  <a:gd name="T10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 h="100">
                    <a:moveTo>
                      <a:pt x="0" y="100"/>
                    </a:moveTo>
                    <a:lnTo>
                      <a:pt x="18" y="100"/>
                    </a:lnTo>
                    <a:lnTo>
                      <a:pt x="25" y="100"/>
                    </a:lnTo>
                    <a:lnTo>
                      <a:pt x="31" y="98"/>
                    </a:lnTo>
                    <a:lnTo>
                      <a:pt x="37" y="96"/>
                    </a:lnTo>
                    <a:lnTo>
                      <a:pt x="41" y="94"/>
                    </a:lnTo>
                    <a:lnTo>
                      <a:pt x="45" y="88"/>
                    </a:lnTo>
                    <a:lnTo>
                      <a:pt x="45" y="74"/>
                    </a:lnTo>
                    <a:lnTo>
                      <a:pt x="53" y="74"/>
                    </a:lnTo>
                    <a:lnTo>
                      <a:pt x="55" y="72"/>
                    </a:lnTo>
                    <a:lnTo>
                      <a:pt x="59" y="70"/>
                    </a:lnTo>
                    <a:lnTo>
                      <a:pt x="63" y="70"/>
                    </a:lnTo>
                    <a:lnTo>
                      <a:pt x="65" y="70"/>
                    </a:lnTo>
                    <a:lnTo>
                      <a:pt x="65" y="70"/>
                    </a:lnTo>
                    <a:lnTo>
                      <a:pt x="68" y="68"/>
                    </a:lnTo>
                    <a:lnTo>
                      <a:pt x="68" y="66"/>
                    </a:lnTo>
                    <a:lnTo>
                      <a:pt x="70" y="64"/>
                    </a:lnTo>
                    <a:lnTo>
                      <a:pt x="74" y="64"/>
                    </a:lnTo>
                    <a:lnTo>
                      <a:pt x="78" y="61"/>
                    </a:lnTo>
                    <a:lnTo>
                      <a:pt x="80" y="61"/>
                    </a:lnTo>
                    <a:lnTo>
                      <a:pt x="80" y="61"/>
                    </a:lnTo>
                    <a:lnTo>
                      <a:pt x="82" y="61"/>
                    </a:lnTo>
                    <a:lnTo>
                      <a:pt x="84" y="59"/>
                    </a:lnTo>
                    <a:lnTo>
                      <a:pt x="78" y="51"/>
                    </a:lnTo>
                    <a:lnTo>
                      <a:pt x="74" y="39"/>
                    </a:lnTo>
                    <a:lnTo>
                      <a:pt x="70" y="33"/>
                    </a:lnTo>
                    <a:lnTo>
                      <a:pt x="68" y="27"/>
                    </a:lnTo>
                    <a:lnTo>
                      <a:pt x="63" y="19"/>
                    </a:lnTo>
                    <a:lnTo>
                      <a:pt x="68" y="12"/>
                    </a:lnTo>
                    <a:lnTo>
                      <a:pt x="68" y="10"/>
                    </a:lnTo>
                    <a:lnTo>
                      <a:pt x="65" y="12"/>
                    </a:lnTo>
                    <a:lnTo>
                      <a:pt x="61" y="12"/>
                    </a:lnTo>
                    <a:lnTo>
                      <a:pt x="57" y="12"/>
                    </a:lnTo>
                    <a:lnTo>
                      <a:pt x="57" y="10"/>
                    </a:lnTo>
                    <a:lnTo>
                      <a:pt x="61" y="10"/>
                    </a:lnTo>
                    <a:lnTo>
                      <a:pt x="65" y="8"/>
                    </a:lnTo>
                    <a:lnTo>
                      <a:pt x="65" y="6"/>
                    </a:lnTo>
                    <a:lnTo>
                      <a:pt x="61" y="2"/>
                    </a:lnTo>
                    <a:lnTo>
                      <a:pt x="55" y="0"/>
                    </a:lnTo>
                    <a:lnTo>
                      <a:pt x="53" y="8"/>
                    </a:lnTo>
                    <a:lnTo>
                      <a:pt x="55" y="10"/>
                    </a:lnTo>
                    <a:lnTo>
                      <a:pt x="55" y="12"/>
                    </a:lnTo>
                    <a:lnTo>
                      <a:pt x="53" y="12"/>
                    </a:lnTo>
                    <a:lnTo>
                      <a:pt x="47" y="27"/>
                    </a:lnTo>
                    <a:lnTo>
                      <a:pt x="43" y="29"/>
                    </a:lnTo>
                    <a:lnTo>
                      <a:pt x="41" y="33"/>
                    </a:lnTo>
                    <a:lnTo>
                      <a:pt x="33" y="41"/>
                    </a:lnTo>
                    <a:lnTo>
                      <a:pt x="25" y="64"/>
                    </a:lnTo>
                    <a:lnTo>
                      <a:pt x="18" y="74"/>
                    </a:lnTo>
                    <a:lnTo>
                      <a:pt x="16" y="76"/>
                    </a:lnTo>
                    <a:lnTo>
                      <a:pt x="12" y="82"/>
                    </a:lnTo>
                    <a:lnTo>
                      <a:pt x="4" y="92"/>
                    </a:lnTo>
                    <a:lnTo>
                      <a:pt x="0" y="10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5" name="Freeform 114"/>
              <p:cNvSpPr>
                <a:spLocks/>
              </p:cNvSpPr>
              <p:nvPr/>
            </p:nvSpPr>
            <p:spPr bwMode="auto">
              <a:xfrm>
                <a:off x="6827" y="2532"/>
                <a:ext cx="84" cy="100"/>
              </a:xfrm>
              <a:custGeom>
                <a:avLst/>
                <a:gdLst>
                  <a:gd name="T0" fmla="*/ 0 w 84"/>
                  <a:gd name="T1" fmla="*/ 100 h 100"/>
                  <a:gd name="T2" fmla="*/ 18 w 84"/>
                  <a:gd name="T3" fmla="*/ 100 h 100"/>
                  <a:gd name="T4" fmla="*/ 25 w 84"/>
                  <a:gd name="T5" fmla="*/ 100 h 100"/>
                  <a:gd name="T6" fmla="*/ 31 w 84"/>
                  <a:gd name="T7" fmla="*/ 98 h 100"/>
                  <a:gd name="T8" fmla="*/ 37 w 84"/>
                  <a:gd name="T9" fmla="*/ 96 h 100"/>
                  <a:gd name="T10" fmla="*/ 41 w 84"/>
                  <a:gd name="T11" fmla="*/ 94 h 100"/>
                  <a:gd name="T12" fmla="*/ 45 w 84"/>
                  <a:gd name="T13" fmla="*/ 88 h 100"/>
                  <a:gd name="T14" fmla="*/ 45 w 84"/>
                  <a:gd name="T15" fmla="*/ 74 h 100"/>
                  <a:gd name="T16" fmla="*/ 53 w 84"/>
                  <a:gd name="T17" fmla="*/ 74 h 100"/>
                  <a:gd name="T18" fmla="*/ 55 w 84"/>
                  <a:gd name="T19" fmla="*/ 72 h 100"/>
                  <a:gd name="T20" fmla="*/ 59 w 84"/>
                  <a:gd name="T21" fmla="*/ 70 h 100"/>
                  <a:gd name="T22" fmla="*/ 63 w 84"/>
                  <a:gd name="T23" fmla="*/ 70 h 100"/>
                  <a:gd name="T24" fmla="*/ 65 w 84"/>
                  <a:gd name="T25" fmla="*/ 70 h 100"/>
                  <a:gd name="T26" fmla="*/ 65 w 84"/>
                  <a:gd name="T27" fmla="*/ 70 h 100"/>
                  <a:gd name="T28" fmla="*/ 68 w 84"/>
                  <a:gd name="T29" fmla="*/ 68 h 100"/>
                  <a:gd name="T30" fmla="*/ 68 w 84"/>
                  <a:gd name="T31" fmla="*/ 66 h 100"/>
                  <a:gd name="T32" fmla="*/ 70 w 84"/>
                  <a:gd name="T33" fmla="*/ 64 h 100"/>
                  <a:gd name="T34" fmla="*/ 74 w 84"/>
                  <a:gd name="T35" fmla="*/ 64 h 100"/>
                  <a:gd name="T36" fmla="*/ 78 w 84"/>
                  <a:gd name="T37" fmla="*/ 61 h 100"/>
                  <a:gd name="T38" fmla="*/ 80 w 84"/>
                  <a:gd name="T39" fmla="*/ 61 h 100"/>
                  <a:gd name="T40" fmla="*/ 80 w 84"/>
                  <a:gd name="T41" fmla="*/ 61 h 100"/>
                  <a:gd name="T42" fmla="*/ 82 w 84"/>
                  <a:gd name="T43" fmla="*/ 61 h 100"/>
                  <a:gd name="T44" fmla="*/ 84 w 84"/>
                  <a:gd name="T45" fmla="*/ 59 h 100"/>
                  <a:gd name="T46" fmla="*/ 78 w 84"/>
                  <a:gd name="T47" fmla="*/ 51 h 100"/>
                  <a:gd name="T48" fmla="*/ 74 w 84"/>
                  <a:gd name="T49" fmla="*/ 39 h 100"/>
                  <a:gd name="T50" fmla="*/ 70 w 84"/>
                  <a:gd name="T51" fmla="*/ 33 h 100"/>
                  <a:gd name="T52" fmla="*/ 68 w 84"/>
                  <a:gd name="T53" fmla="*/ 27 h 100"/>
                  <a:gd name="T54" fmla="*/ 63 w 84"/>
                  <a:gd name="T55" fmla="*/ 19 h 100"/>
                  <a:gd name="T56" fmla="*/ 68 w 84"/>
                  <a:gd name="T57" fmla="*/ 12 h 100"/>
                  <a:gd name="T58" fmla="*/ 68 w 84"/>
                  <a:gd name="T59" fmla="*/ 10 h 100"/>
                  <a:gd name="T60" fmla="*/ 65 w 84"/>
                  <a:gd name="T61" fmla="*/ 12 h 100"/>
                  <a:gd name="T62" fmla="*/ 61 w 84"/>
                  <a:gd name="T63" fmla="*/ 12 h 100"/>
                  <a:gd name="T64" fmla="*/ 57 w 84"/>
                  <a:gd name="T65" fmla="*/ 12 h 100"/>
                  <a:gd name="T66" fmla="*/ 57 w 84"/>
                  <a:gd name="T67" fmla="*/ 10 h 100"/>
                  <a:gd name="T68" fmla="*/ 61 w 84"/>
                  <a:gd name="T69" fmla="*/ 10 h 100"/>
                  <a:gd name="T70" fmla="*/ 65 w 84"/>
                  <a:gd name="T71" fmla="*/ 8 h 100"/>
                  <a:gd name="T72" fmla="*/ 65 w 84"/>
                  <a:gd name="T73" fmla="*/ 6 h 100"/>
                  <a:gd name="T74" fmla="*/ 61 w 84"/>
                  <a:gd name="T75" fmla="*/ 2 h 100"/>
                  <a:gd name="T76" fmla="*/ 55 w 84"/>
                  <a:gd name="T77" fmla="*/ 0 h 100"/>
                  <a:gd name="T78" fmla="*/ 53 w 84"/>
                  <a:gd name="T79" fmla="*/ 8 h 100"/>
                  <a:gd name="T80" fmla="*/ 55 w 84"/>
                  <a:gd name="T81" fmla="*/ 10 h 100"/>
                  <a:gd name="T82" fmla="*/ 55 w 84"/>
                  <a:gd name="T83" fmla="*/ 12 h 100"/>
                  <a:gd name="T84" fmla="*/ 53 w 84"/>
                  <a:gd name="T85" fmla="*/ 12 h 100"/>
                  <a:gd name="T86" fmla="*/ 47 w 84"/>
                  <a:gd name="T87" fmla="*/ 27 h 100"/>
                  <a:gd name="T88" fmla="*/ 43 w 84"/>
                  <a:gd name="T89" fmla="*/ 29 h 100"/>
                  <a:gd name="T90" fmla="*/ 41 w 84"/>
                  <a:gd name="T91" fmla="*/ 33 h 100"/>
                  <a:gd name="T92" fmla="*/ 33 w 84"/>
                  <a:gd name="T93" fmla="*/ 41 h 100"/>
                  <a:gd name="T94" fmla="*/ 25 w 84"/>
                  <a:gd name="T95" fmla="*/ 64 h 100"/>
                  <a:gd name="T96" fmla="*/ 18 w 84"/>
                  <a:gd name="T97" fmla="*/ 74 h 100"/>
                  <a:gd name="T98" fmla="*/ 16 w 84"/>
                  <a:gd name="T99" fmla="*/ 76 h 100"/>
                  <a:gd name="T100" fmla="*/ 12 w 84"/>
                  <a:gd name="T101" fmla="*/ 82 h 100"/>
                  <a:gd name="T102" fmla="*/ 4 w 84"/>
                  <a:gd name="T103" fmla="*/ 92 h 100"/>
                  <a:gd name="T104" fmla="*/ 0 w 84"/>
                  <a:gd name="T10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 h="100">
                    <a:moveTo>
                      <a:pt x="0" y="100"/>
                    </a:moveTo>
                    <a:lnTo>
                      <a:pt x="18" y="100"/>
                    </a:lnTo>
                    <a:lnTo>
                      <a:pt x="25" y="100"/>
                    </a:lnTo>
                    <a:lnTo>
                      <a:pt x="31" y="98"/>
                    </a:lnTo>
                    <a:lnTo>
                      <a:pt x="37" y="96"/>
                    </a:lnTo>
                    <a:lnTo>
                      <a:pt x="41" y="94"/>
                    </a:lnTo>
                    <a:lnTo>
                      <a:pt x="45" y="88"/>
                    </a:lnTo>
                    <a:lnTo>
                      <a:pt x="45" y="74"/>
                    </a:lnTo>
                    <a:lnTo>
                      <a:pt x="53" y="74"/>
                    </a:lnTo>
                    <a:lnTo>
                      <a:pt x="55" y="72"/>
                    </a:lnTo>
                    <a:lnTo>
                      <a:pt x="59" y="70"/>
                    </a:lnTo>
                    <a:lnTo>
                      <a:pt x="63" y="70"/>
                    </a:lnTo>
                    <a:lnTo>
                      <a:pt x="65" y="70"/>
                    </a:lnTo>
                    <a:lnTo>
                      <a:pt x="65" y="70"/>
                    </a:lnTo>
                    <a:lnTo>
                      <a:pt x="68" y="68"/>
                    </a:lnTo>
                    <a:lnTo>
                      <a:pt x="68" y="66"/>
                    </a:lnTo>
                    <a:lnTo>
                      <a:pt x="70" y="64"/>
                    </a:lnTo>
                    <a:lnTo>
                      <a:pt x="74" y="64"/>
                    </a:lnTo>
                    <a:lnTo>
                      <a:pt x="78" y="61"/>
                    </a:lnTo>
                    <a:lnTo>
                      <a:pt x="80" y="61"/>
                    </a:lnTo>
                    <a:lnTo>
                      <a:pt x="80" y="61"/>
                    </a:lnTo>
                    <a:lnTo>
                      <a:pt x="82" y="61"/>
                    </a:lnTo>
                    <a:lnTo>
                      <a:pt x="84" y="59"/>
                    </a:lnTo>
                    <a:lnTo>
                      <a:pt x="78" y="51"/>
                    </a:lnTo>
                    <a:lnTo>
                      <a:pt x="74" y="39"/>
                    </a:lnTo>
                    <a:lnTo>
                      <a:pt x="70" y="33"/>
                    </a:lnTo>
                    <a:lnTo>
                      <a:pt x="68" y="27"/>
                    </a:lnTo>
                    <a:lnTo>
                      <a:pt x="63" y="19"/>
                    </a:lnTo>
                    <a:lnTo>
                      <a:pt x="68" y="12"/>
                    </a:lnTo>
                    <a:lnTo>
                      <a:pt x="68" y="10"/>
                    </a:lnTo>
                    <a:lnTo>
                      <a:pt x="65" y="12"/>
                    </a:lnTo>
                    <a:lnTo>
                      <a:pt x="61" y="12"/>
                    </a:lnTo>
                    <a:lnTo>
                      <a:pt x="57" y="12"/>
                    </a:lnTo>
                    <a:lnTo>
                      <a:pt x="57" y="10"/>
                    </a:lnTo>
                    <a:lnTo>
                      <a:pt x="61" y="10"/>
                    </a:lnTo>
                    <a:lnTo>
                      <a:pt x="65" y="8"/>
                    </a:lnTo>
                    <a:lnTo>
                      <a:pt x="65" y="6"/>
                    </a:lnTo>
                    <a:lnTo>
                      <a:pt x="61" y="2"/>
                    </a:lnTo>
                    <a:lnTo>
                      <a:pt x="55" y="0"/>
                    </a:lnTo>
                    <a:lnTo>
                      <a:pt x="53" y="8"/>
                    </a:lnTo>
                    <a:lnTo>
                      <a:pt x="55" y="10"/>
                    </a:lnTo>
                    <a:lnTo>
                      <a:pt x="55" y="12"/>
                    </a:lnTo>
                    <a:lnTo>
                      <a:pt x="53" y="12"/>
                    </a:lnTo>
                    <a:lnTo>
                      <a:pt x="47" y="27"/>
                    </a:lnTo>
                    <a:lnTo>
                      <a:pt x="43" y="29"/>
                    </a:lnTo>
                    <a:lnTo>
                      <a:pt x="41" y="33"/>
                    </a:lnTo>
                    <a:lnTo>
                      <a:pt x="33" y="41"/>
                    </a:lnTo>
                    <a:lnTo>
                      <a:pt x="25" y="64"/>
                    </a:lnTo>
                    <a:lnTo>
                      <a:pt x="18" y="74"/>
                    </a:lnTo>
                    <a:lnTo>
                      <a:pt x="16" y="76"/>
                    </a:lnTo>
                    <a:lnTo>
                      <a:pt x="12" y="82"/>
                    </a:lnTo>
                    <a:lnTo>
                      <a:pt x="4" y="92"/>
                    </a:lnTo>
                    <a:lnTo>
                      <a:pt x="0" y="10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6" name="Freeform 115"/>
              <p:cNvSpPr>
                <a:spLocks/>
              </p:cNvSpPr>
              <p:nvPr/>
            </p:nvSpPr>
            <p:spPr bwMode="auto">
              <a:xfrm>
                <a:off x="6778" y="2499"/>
                <a:ext cx="108" cy="111"/>
              </a:xfrm>
              <a:custGeom>
                <a:avLst/>
                <a:gdLst>
                  <a:gd name="T0" fmla="*/ 0 w 108"/>
                  <a:gd name="T1" fmla="*/ 33 h 111"/>
                  <a:gd name="T2" fmla="*/ 6 w 108"/>
                  <a:gd name="T3" fmla="*/ 35 h 111"/>
                  <a:gd name="T4" fmla="*/ 8 w 108"/>
                  <a:gd name="T5" fmla="*/ 35 h 111"/>
                  <a:gd name="T6" fmla="*/ 10 w 108"/>
                  <a:gd name="T7" fmla="*/ 43 h 111"/>
                  <a:gd name="T8" fmla="*/ 12 w 108"/>
                  <a:gd name="T9" fmla="*/ 50 h 111"/>
                  <a:gd name="T10" fmla="*/ 12 w 108"/>
                  <a:gd name="T11" fmla="*/ 58 h 111"/>
                  <a:gd name="T12" fmla="*/ 14 w 108"/>
                  <a:gd name="T13" fmla="*/ 60 h 111"/>
                  <a:gd name="T14" fmla="*/ 14 w 108"/>
                  <a:gd name="T15" fmla="*/ 62 h 111"/>
                  <a:gd name="T16" fmla="*/ 16 w 108"/>
                  <a:gd name="T17" fmla="*/ 64 h 111"/>
                  <a:gd name="T18" fmla="*/ 16 w 108"/>
                  <a:gd name="T19" fmla="*/ 64 h 111"/>
                  <a:gd name="T20" fmla="*/ 16 w 108"/>
                  <a:gd name="T21" fmla="*/ 68 h 111"/>
                  <a:gd name="T22" fmla="*/ 18 w 108"/>
                  <a:gd name="T23" fmla="*/ 68 h 111"/>
                  <a:gd name="T24" fmla="*/ 18 w 108"/>
                  <a:gd name="T25" fmla="*/ 76 h 111"/>
                  <a:gd name="T26" fmla="*/ 20 w 108"/>
                  <a:gd name="T27" fmla="*/ 88 h 111"/>
                  <a:gd name="T28" fmla="*/ 25 w 108"/>
                  <a:gd name="T29" fmla="*/ 90 h 111"/>
                  <a:gd name="T30" fmla="*/ 29 w 108"/>
                  <a:gd name="T31" fmla="*/ 94 h 111"/>
                  <a:gd name="T32" fmla="*/ 33 w 108"/>
                  <a:gd name="T33" fmla="*/ 101 h 111"/>
                  <a:gd name="T34" fmla="*/ 39 w 108"/>
                  <a:gd name="T35" fmla="*/ 107 h 111"/>
                  <a:gd name="T36" fmla="*/ 41 w 108"/>
                  <a:gd name="T37" fmla="*/ 111 h 111"/>
                  <a:gd name="T38" fmla="*/ 45 w 108"/>
                  <a:gd name="T39" fmla="*/ 109 h 111"/>
                  <a:gd name="T40" fmla="*/ 57 w 108"/>
                  <a:gd name="T41" fmla="*/ 105 h 111"/>
                  <a:gd name="T42" fmla="*/ 57 w 108"/>
                  <a:gd name="T43" fmla="*/ 111 h 111"/>
                  <a:gd name="T44" fmla="*/ 63 w 108"/>
                  <a:gd name="T45" fmla="*/ 103 h 111"/>
                  <a:gd name="T46" fmla="*/ 70 w 108"/>
                  <a:gd name="T47" fmla="*/ 94 h 111"/>
                  <a:gd name="T48" fmla="*/ 65 w 108"/>
                  <a:gd name="T49" fmla="*/ 94 h 111"/>
                  <a:gd name="T50" fmla="*/ 65 w 108"/>
                  <a:gd name="T51" fmla="*/ 90 h 111"/>
                  <a:gd name="T52" fmla="*/ 70 w 108"/>
                  <a:gd name="T53" fmla="*/ 94 h 111"/>
                  <a:gd name="T54" fmla="*/ 74 w 108"/>
                  <a:gd name="T55" fmla="*/ 88 h 111"/>
                  <a:gd name="T56" fmla="*/ 78 w 108"/>
                  <a:gd name="T57" fmla="*/ 76 h 111"/>
                  <a:gd name="T58" fmla="*/ 86 w 108"/>
                  <a:gd name="T59" fmla="*/ 62 h 111"/>
                  <a:gd name="T60" fmla="*/ 94 w 108"/>
                  <a:gd name="T61" fmla="*/ 52 h 111"/>
                  <a:gd name="T62" fmla="*/ 98 w 108"/>
                  <a:gd name="T63" fmla="*/ 29 h 111"/>
                  <a:gd name="T64" fmla="*/ 96 w 108"/>
                  <a:gd name="T65" fmla="*/ 35 h 111"/>
                  <a:gd name="T66" fmla="*/ 94 w 108"/>
                  <a:gd name="T67" fmla="*/ 23 h 111"/>
                  <a:gd name="T68" fmla="*/ 98 w 108"/>
                  <a:gd name="T69" fmla="*/ 19 h 111"/>
                  <a:gd name="T70" fmla="*/ 102 w 108"/>
                  <a:gd name="T71" fmla="*/ 19 h 111"/>
                  <a:gd name="T72" fmla="*/ 96 w 108"/>
                  <a:gd name="T73" fmla="*/ 13 h 111"/>
                  <a:gd name="T74" fmla="*/ 106 w 108"/>
                  <a:gd name="T75" fmla="*/ 15 h 111"/>
                  <a:gd name="T76" fmla="*/ 104 w 108"/>
                  <a:gd name="T77" fmla="*/ 11 h 111"/>
                  <a:gd name="T78" fmla="*/ 108 w 108"/>
                  <a:gd name="T79" fmla="*/ 9 h 111"/>
                  <a:gd name="T80" fmla="*/ 96 w 108"/>
                  <a:gd name="T81" fmla="*/ 7 h 111"/>
                  <a:gd name="T82" fmla="*/ 92 w 108"/>
                  <a:gd name="T83" fmla="*/ 11 h 111"/>
                  <a:gd name="T84" fmla="*/ 84 w 108"/>
                  <a:gd name="T85" fmla="*/ 11 h 111"/>
                  <a:gd name="T86" fmla="*/ 82 w 108"/>
                  <a:gd name="T87" fmla="*/ 9 h 111"/>
                  <a:gd name="T88" fmla="*/ 72 w 108"/>
                  <a:gd name="T89" fmla="*/ 2 h 111"/>
                  <a:gd name="T90" fmla="*/ 72 w 108"/>
                  <a:gd name="T91" fmla="*/ 0 h 111"/>
                  <a:gd name="T92" fmla="*/ 67 w 108"/>
                  <a:gd name="T93" fmla="*/ 13 h 111"/>
                  <a:gd name="T94" fmla="*/ 59 w 108"/>
                  <a:gd name="T95" fmla="*/ 11 h 111"/>
                  <a:gd name="T96" fmla="*/ 51 w 108"/>
                  <a:gd name="T97" fmla="*/ 9 h 111"/>
                  <a:gd name="T98" fmla="*/ 41 w 108"/>
                  <a:gd name="T99" fmla="*/ 9 h 111"/>
                  <a:gd name="T100" fmla="*/ 39 w 108"/>
                  <a:gd name="T101" fmla="*/ 15 h 111"/>
                  <a:gd name="T102" fmla="*/ 33 w 108"/>
                  <a:gd name="T103" fmla="*/ 17 h 111"/>
                  <a:gd name="T104" fmla="*/ 29 w 108"/>
                  <a:gd name="T105" fmla="*/ 15 h 111"/>
                  <a:gd name="T106" fmla="*/ 25 w 108"/>
                  <a:gd name="T107" fmla="*/ 13 h 111"/>
                  <a:gd name="T108" fmla="*/ 20 w 108"/>
                  <a:gd name="T109" fmla="*/ 13 h 111"/>
                  <a:gd name="T110" fmla="*/ 12 w 108"/>
                  <a:gd name="T111" fmla="*/ 19 h 111"/>
                  <a:gd name="T112" fmla="*/ 2 w 108"/>
                  <a:gd name="T113" fmla="*/ 25 h 111"/>
                  <a:gd name="T114" fmla="*/ 2 w 108"/>
                  <a:gd name="T115" fmla="*/ 2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111">
                    <a:moveTo>
                      <a:pt x="2" y="29"/>
                    </a:moveTo>
                    <a:lnTo>
                      <a:pt x="0" y="33"/>
                    </a:lnTo>
                    <a:lnTo>
                      <a:pt x="4" y="33"/>
                    </a:lnTo>
                    <a:lnTo>
                      <a:pt x="6" y="35"/>
                    </a:lnTo>
                    <a:lnTo>
                      <a:pt x="8" y="35"/>
                    </a:lnTo>
                    <a:lnTo>
                      <a:pt x="8" y="35"/>
                    </a:lnTo>
                    <a:lnTo>
                      <a:pt x="10" y="37"/>
                    </a:lnTo>
                    <a:lnTo>
                      <a:pt x="10" y="43"/>
                    </a:lnTo>
                    <a:lnTo>
                      <a:pt x="12" y="47"/>
                    </a:lnTo>
                    <a:lnTo>
                      <a:pt x="12" y="50"/>
                    </a:lnTo>
                    <a:lnTo>
                      <a:pt x="12" y="52"/>
                    </a:lnTo>
                    <a:lnTo>
                      <a:pt x="12" y="58"/>
                    </a:lnTo>
                    <a:lnTo>
                      <a:pt x="14" y="60"/>
                    </a:lnTo>
                    <a:lnTo>
                      <a:pt x="14" y="60"/>
                    </a:lnTo>
                    <a:lnTo>
                      <a:pt x="14" y="60"/>
                    </a:lnTo>
                    <a:lnTo>
                      <a:pt x="14" y="62"/>
                    </a:lnTo>
                    <a:lnTo>
                      <a:pt x="14" y="62"/>
                    </a:lnTo>
                    <a:lnTo>
                      <a:pt x="16" y="64"/>
                    </a:lnTo>
                    <a:lnTo>
                      <a:pt x="16" y="64"/>
                    </a:lnTo>
                    <a:lnTo>
                      <a:pt x="16" y="64"/>
                    </a:lnTo>
                    <a:lnTo>
                      <a:pt x="16" y="66"/>
                    </a:lnTo>
                    <a:lnTo>
                      <a:pt x="16" y="68"/>
                    </a:lnTo>
                    <a:lnTo>
                      <a:pt x="16" y="68"/>
                    </a:lnTo>
                    <a:lnTo>
                      <a:pt x="18" y="68"/>
                    </a:lnTo>
                    <a:lnTo>
                      <a:pt x="18" y="68"/>
                    </a:lnTo>
                    <a:lnTo>
                      <a:pt x="18" y="76"/>
                    </a:lnTo>
                    <a:lnTo>
                      <a:pt x="20" y="80"/>
                    </a:lnTo>
                    <a:lnTo>
                      <a:pt x="20" y="88"/>
                    </a:lnTo>
                    <a:lnTo>
                      <a:pt x="23" y="88"/>
                    </a:lnTo>
                    <a:lnTo>
                      <a:pt x="25" y="90"/>
                    </a:lnTo>
                    <a:lnTo>
                      <a:pt x="27" y="92"/>
                    </a:lnTo>
                    <a:lnTo>
                      <a:pt x="29" y="94"/>
                    </a:lnTo>
                    <a:lnTo>
                      <a:pt x="29" y="99"/>
                    </a:lnTo>
                    <a:lnTo>
                      <a:pt x="33" y="101"/>
                    </a:lnTo>
                    <a:lnTo>
                      <a:pt x="37" y="105"/>
                    </a:lnTo>
                    <a:lnTo>
                      <a:pt x="39" y="107"/>
                    </a:lnTo>
                    <a:lnTo>
                      <a:pt x="41" y="109"/>
                    </a:lnTo>
                    <a:lnTo>
                      <a:pt x="41" y="111"/>
                    </a:lnTo>
                    <a:lnTo>
                      <a:pt x="41" y="109"/>
                    </a:lnTo>
                    <a:lnTo>
                      <a:pt x="45" y="109"/>
                    </a:lnTo>
                    <a:lnTo>
                      <a:pt x="51" y="107"/>
                    </a:lnTo>
                    <a:lnTo>
                      <a:pt x="57" y="105"/>
                    </a:lnTo>
                    <a:lnTo>
                      <a:pt x="57" y="109"/>
                    </a:lnTo>
                    <a:lnTo>
                      <a:pt x="57" y="111"/>
                    </a:lnTo>
                    <a:lnTo>
                      <a:pt x="59" y="107"/>
                    </a:lnTo>
                    <a:lnTo>
                      <a:pt x="63" y="103"/>
                    </a:lnTo>
                    <a:lnTo>
                      <a:pt x="67" y="99"/>
                    </a:lnTo>
                    <a:lnTo>
                      <a:pt x="70" y="94"/>
                    </a:lnTo>
                    <a:lnTo>
                      <a:pt x="67" y="94"/>
                    </a:lnTo>
                    <a:lnTo>
                      <a:pt x="65" y="94"/>
                    </a:lnTo>
                    <a:lnTo>
                      <a:pt x="63" y="94"/>
                    </a:lnTo>
                    <a:lnTo>
                      <a:pt x="65" y="90"/>
                    </a:lnTo>
                    <a:lnTo>
                      <a:pt x="67" y="92"/>
                    </a:lnTo>
                    <a:lnTo>
                      <a:pt x="70" y="94"/>
                    </a:lnTo>
                    <a:lnTo>
                      <a:pt x="72" y="92"/>
                    </a:lnTo>
                    <a:lnTo>
                      <a:pt x="74" y="88"/>
                    </a:lnTo>
                    <a:lnTo>
                      <a:pt x="74" y="80"/>
                    </a:lnTo>
                    <a:lnTo>
                      <a:pt x="78" y="76"/>
                    </a:lnTo>
                    <a:lnTo>
                      <a:pt x="84" y="66"/>
                    </a:lnTo>
                    <a:lnTo>
                      <a:pt x="86" y="62"/>
                    </a:lnTo>
                    <a:lnTo>
                      <a:pt x="90" y="58"/>
                    </a:lnTo>
                    <a:lnTo>
                      <a:pt x="94" y="52"/>
                    </a:lnTo>
                    <a:lnTo>
                      <a:pt x="98" y="41"/>
                    </a:lnTo>
                    <a:lnTo>
                      <a:pt x="98" y="29"/>
                    </a:lnTo>
                    <a:lnTo>
                      <a:pt x="96" y="29"/>
                    </a:lnTo>
                    <a:lnTo>
                      <a:pt x="96" y="35"/>
                    </a:lnTo>
                    <a:lnTo>
                      <a:pt x="94" y="35"/>
                    </a:lnTo>
                    <a:lnTo>
                      <a:pt x="94" y="23"/>
                    </a:lnTo>
                    <a:lnTo>
                      <a:pt x="96" y="23"/>
                    </a:lnTo>
                    <a:lnTo>
                      <a:pt x="98" y="19"/>
                    </a:lnTo>
                    <a:lnTo>
                      <a:pt x="102" y="21"/>
                    </a:lnTo>
                    <a:lnTo>
                      <a:pt x="102" y="19"/>
                    </a:lnTo>
                    <a:lnTo>
                      <a:pt x="96" y="15"/>
                    </a:lnTo>
                    <a:lnTo>
                      <a:pt x="96" y="13"/>
                    </a:lnTo>
                    <a:lnTo>
                      <a:pt x="106" y="15"/>
                    </a:lnTo>
                    <a:lnTo>
                      <a:pt x="106" y="15"/>
                    </a:lnTo>
                    <a:lnTo>
                      <a:pt x="102" y="13"/>
                    </a:lnTo>
                    <a:lnTo>
                      <a:pt x="104" y="11"/>
                    </a:lnTo>
                    <a:lnTo>
                      <a:pt x="108" y="11"/>
                    </a:lnTo>
                    <a:lnTo>
                      <a:pt x="108" y="9"/>
                    </a:lnTo>
                    <a:lnTo>
                      <a:pt x="100" y="9"/>
                    </a:lnTo>
                    <a:lnTo>
                      <a:pt x="96" y="7"/>
                    </a:lnTo>
                    <a:lnTo>
                      <a:pt x="96" y="11"/>
                    </a:lnTo>
                    <a:lnTo>
                      <a:pt x="92" y="11"/>
                    </a:lnTo>
                    <a:lnTo>
                      <a:pt x="92" y="17"/>
                    </a:lnTo>
                    <a:lnTo>
                      <a:pt x="84" y="11"/>
                    </a:lnTo>
                    <a:lnTo>
                      <a:pt x="84" y="9"/>
                    </a:lnTo>
                    <a:lnTo>
                      <a:pt x="82" y="9"/>
                    </a:lnTo>
                    <a:lnTo>
                      <a:pt x="80" y="2"/>
                    </a:lnTo>
                    <a:lnTo>
                      <a:pt x="72" y="2"/>
                    </a:lnTo>
                    <a:lnTo>
                      <a:pt x="72" y="2"/>
                    </a:lnTo>
                    <a:lnTo>
                      <a:pt x="72" y="0"/>
                    </a:lnTo>
                    <a:lnTo>
                      <a:pt x="70" y="2"/>
                    </a:lnTo>
                    <a:lnTo>
                      <a:pt x="67" y="13"/>
                    </a:lnTo>
                    <a:lnTo>
                      <a:pt x="63" y="11"/>
                    </a:lnTo>
                    <a:lnTo>
                      <a:pt x="59" y="11"/>
                    </a:lnTo>
                    <a:lnTo>
                      <a:pt x="55" y="9"/>
                    </a:lnTo>
                    <a:lnTo>
                      <a:pt x="51" y="9"/>
                    </a:lnTo>
                    <a:lnTo>
                      <a:pt x="43" y="9"/>
                    </a:lnTo>
                    <a:lnTo>
                      <a:pt x="41" y="9"/>
                    </a:lnTo>
                    <a:lnTo>
                      <a:pt x="41" y="13"/>
                    </a:lnTo>
                    <a:lnTo>
                      <a:pt x="39" y="15"/>
                    </a:lnTo>
                    <a:lnTo>
                      <a:pt x="37" y="17"/>
                    </a:lnTo>
                    <a:lnTo>
                      <a:pt x="33" y="17"/>
                    </a:lnTo>
                    <a:lnTo>
                      <a:pt x="31" y="17"/>
                    </a:lnTo>
                    <a:lnTo>
                      <a:pt x="29" y="15"/>
                    </a:lnTo>
                    <a:lnTo>
                      <a:pt x="29" y="15"/>
                    </a:lnTo>
                    <a:lnTo>
                      <a:pt x="25" y="13"/>
                    </a:lnTo>
                    <a:lnTo>
                      <a:pt x="23" y="13"/>
                    </a:lnTo>
                    <a:lnTo>
                      <a:pt x="20" y="13"/>
                    </a:lnTo>
                    <a:lnTo>
                      <a:pt x="20" y="13"/>
                    </a:lnTo>
                    <a:lnTo>
                      <a:pt x="12" y="19"/>
                    </a:lnTo>
                    <a:lnTo>
                      <a:pt x="6" y="23"/>
                    </a:lnTo>
                    <a:lnTo>
                      <a:pt x="2" y="25"/>
                    </a:lnTo>
                    <a:lnTo>
                      <a:pt x="2" y="27"/>
                    </a:lnTo>
                    <a:lnTo>
                      <a:pt x="2" y="2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7" name="Freeform 116"/>
              <p:cNvSpPr>
                <a:spLocks/>
              </p:cNvSpPr>
              <p:nvPr/>
            </p:nvSpPr>
            <p:spPr bwMode="auto">
              <a:xfrm>
                <a:off x="6850" y="2636"/>
                <a:ext cx="83" cy="60"/>
              </a:xfrm>
              <a:custGeom>
                <a:avLst/>
                <a:gdLst>
                  <a:gd name="T0" fmla="*/ 79 w 83"/>
                  <a:gd name="T1" fmla="*/ 2 h 60"/>
                  <a:gd name="T2" fmla="*/ 73 w 83"/>
                  <a:gd name="T3" fmla="*/ 2 h 60"/>
                  <a:gd name="T4" fmla="*/ 67 w 83"/>
                  <a:gd name="T5" fmla="*/ 2 h 60"/>
                  <a:gd name="T6" fmla="*/ 55 w 83"/>
                  <a:gd name="T7" fmla="*/ 0 h 60"/>
                  <a:gd name="T8" fmla="*/ 47 w 83"/>
                  <a:gd name="T9" fmla="*/ 2 h 60"/>
                  <a:gd name="T10" fmla="*/ 47 w 83"/>
                  <a:gd name="T11" fmla="*/ 9 h 60"/>
                  <a:gd name="T12" fmla="*/ 47 w 83"/>
                  <a:gd name="T13" fmla="*/ 9 h 60"/>
                  <a:gd name="T14" fmla="*/ 42 w 83"/>
                  <a:gd name="T15" fmla="*/ 9 h 60"/>
                  <a:gd name="T16" fmla="*/ 42 w 83"/>
                  <a:gd name="T17" fmla="*/ 9 h 60"/>
                  <a:gd name="T18" fmla="*/ 42 w 83"/>
                  <a:gd name="T19" fmla="*/ 19 h 60"/>
                  <a:gd name="T20" fmla="*/ 40 w 83"/>
                  <a:gd name="T21" fmla="*/ 27 h 60"/>
                  <a:gd name="T22" fmla="*/ 36 w 83"/>
                  <a:gd name="T23" fmla="*/ 37 h 60"/>
                  <a:gd name="T24" fmla="*/ 28 w 83"/>
                  <a:gd name="T25" fmla="*/ 37 h 60"/>
                  <a:gd name="T26" fmla="*/ 24 w 83"/>
                  <a:gd name="T27" fmla="*/ 37 h 60"/>
                  <a:gd name="T28" fmla="*/ 22 w 83"/>
                  <a:gd name="T29" fmla="*/ 35 h 60"/>
                  <a:gd name="T30" fmla="*/ 20 w 83"/>
                  <a:gd name="T31" fmla="*/ 35 h 60"/>
                  <a:gd name="T32" fmla="*/ 12 w 83"/>
                  <a:gd name="T33" fmla="*/ 39 h 60"/>
                  <a:gd name="T34" fmla="*/ 4 w 83"/>
                  <a:gd name="T35" fmla="*/ 43 h 60"/>
                  <a:gd name="T36" fmla="*/ 0 w 83"/>
                  <a:gd name="T37" fmla="*/ 47 h 60"/>
                  <a:gd name="T38" fmla="*/ 12 w 83"/>
                  <a:gd name="T39" fmla="*/ 56 h 60"/>
                  <a:gd name="T40" fmla="*/ 34 w 83"/>
                  <a:gd name="T41" fmla="*/ 60 h 60"/>
                  <a:gd name="T42" fmla="*/ 49 w 83"/>
                  <a:gd name="T43" fmla="*/ 43 h 60"/>
                  <a:gd name="T44" fmla="*/ 53 w 83"/>
                  <a:gd name="T45" fmla="*/ 39 h 60"/>
                  <a:gd name="T46" fmla="*/ 63 w 83"/>
                  <a:gd name="T47" fmla="*/ 31 h 60"/>
                  <a:gd name="T48" fmla="*/ 67 w 83"/>
                  <a:gd name="T49" fmla="*/ 29 h 60"/>
                  <a:gd name="T50" fmla="*/ 77 w 83"/>
                  <a:gd name="T51" fmla="*/ 23 h 60"/>
                  <a:gd name="T52" fmla="*/ 81 w 83"/>
                  <a:gd name="T53" fmla="*/ 21 h 60"/>
                  <a:gd name="T54" fmla="*/ 83 w 83"/>
                  <a:gd name="T55" fmla="*/ 17 h 60"/>
                  <a:gd name="T56" fmla="*/ 79 w 83"/>
                  <a:gd name="T5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60">
                    <a:moveTo>
                      <a:pt x="79" y="2"/>
                    </a:moveTo>
                    <a:lnTo>
                      <a:pt x="73" y="2"/>
                    </a:lnTo>
                    <a:lnTo>
                      <a:pt x="67" y="2"/>
                    </a:lnTo>
                    <a:lnTo>
                      <a:pt x="55" y="0"/>
                    </a:lnTo>
                    <a:lnTo>
                      <a:pt x="47" y="2"/>
                    </a:lnTo>
                    <a:lnTo>
                      <a:pt x="47" y="9"/>
                    </a:lnTo>
                    <a:lnTo>
                      <a:pt x="47" y="9"/>
                    </a:lnTo>
                    <a:lnTo>
                      <a:pt x="42" y="9"/>
                    </a:lnTo>
                    <a:lnTo>
                      <a:pt x="42" y="9"/>
                    </a:lnTo>
                    <a:lnTo>
                      <a:pt x="42" y="19"/>
                    </a:lnTo>
                    <a:lnTo>
                      <a:pt x="40" y="27"/>
                    </a:lnTo>
                    <a:lnTo>
                      <a:pt x="36" y="37"/>
                    </a:lnTo>
                    <a:lnTo>
                      <a:pt x="28" y="37"/>
                    </a:lnTo>
                    <a:lnTo>
                      <a:pt x="24" y="37"/>
                    </a:lnTo>
                    <a:lnTo>
                      <a:pt x="22" y="35"/>
                    </a:lnTo>
                    <a:lnTo>
                      <a:pt x="20" y="35"/>
                    </a:lnTo>
                    <a:lnTo>
                      <a:pt x="12" y="39"/>
                    </a:lnTo>
                    <a:lnTo>
                      <a:pt x="4" y="43"/>
                    </a:lnTo>
                    <a:lnTo>
                      <a:pt x="0" y="47"/>
                    </a:lnTo>
                    <a:lnTo>
                      <a:pt x="12" y="56"/>
                    </a:lnTo>
                    <a:lnTo>
                      <a:pt x="34" y="60"/>
                    </a:lnTo>
                    <a:lnTo>
                      <a:pt x="49" y="43"/>
                    </a:lnTo>
                    <a:lnTo>
                      <a:pt x="53" y="39"/>
                    </a:lnTo>
                    <a:lnTo>
                      <a:pt x="63" y="31"/>
                    </a:lnTo>
                    <a:lnTo>
                      <a:pt x="67" y="29"/>
                    </a:lnTo>
                    <a:lnTo>
                      <a:pt x="77" y="23"/>
                    </a:lnTo>
                    <a:lnTo>
                      <a:pt x="81" y="21"/>
                    </a:lnTo>
                    <a:lnTo>
                      <a:pt x="83" y="17"/>
                    </a:lnTo>
                    <a:lnTo>
                      <a:pt x="79"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8" name="Freeform 117"/>
              <p:cNvSpPr>
                <a:spLocks/>
              </p:cNvSpPr>
              <p:nvPr/>
            </p:nvSpPr>
            <p:spPr bwMode="auto">
              <a:xfrm>
                <a:off x="6850" y="2636"/>
                <a:ext cx="83" cy="60"/>
              </a:xfrm>
              <a:custGeom>
                <a:avLst/>
                <a:gdLst>
                  <a:gd name="T0" fmla="*/ 79 w 83"/>
                  <a:gd name="T1" fmla="*/ 2 h 60"/>
                  <a:gd name="T2" fmla="*/ 73 w 83"/>
                  <a:gd name="T3" fmla="*/ 2 h 60"/>
                  <a:gd name="T4" fmla="*/ 67 w 83"/>
                  <a:gd name="T5" fmla="*/ 2 h 60"/>
                  <a:gd name="T6" fmla="*/ 55 w 83"/>
                  <a:gd name="T7" fmla="*/ 0 h 60"/>
                  <a:gd name="T8" fmla="*/ 47 w 83"/>
                  <a:gd name="T9" fmla="*/ 2 h 60"/>
                  <a:gd name="T10" fmla="*/ 47 w 83"/>
                  <a:gd name="T11" fmla="*/ 9 h 60"/>
                  <a:gd name="T12" fmla="*/ 47 w 83"/>
                  <a:gd name="T13" fmla="*/ 9 h 60"/>
                  <a:gd name="T14" fmla="*/ 42 w 83"/>
                  <a:gd name="T15" fmla="*/ 9 h 60"/>
                  <a:gd name="T16" fmla="*/ 42 w 83"/>
                  <a:gd name="T17" fmla="*/ 9 h 60"/>
                  <a:gd name="T18" fmla="*/ 42 w 83"/>
                  <a:gd name="T19" fmla="*/ 19 h 60"/>
                  <a:gd name="T20" fmla="*/ 40 w 83"/>
                  <a:gd name="T21" fmla="*/ 27 h 60"/>
                  <a:gd name="T22" fmla="*/ 36 w 83"/>
                  <a:gd name="T23" fmla="*/ 37 h 60"/>
                  <a:gd name="T24" fmla="*/ 28 w 83"/>
                  <a:gd name="T25" fmla="*/ 37 h 60"/>
                  <a:gd name="T26" fmla="*/ 24 w 83"/>
                  <a:gd name="T27" fmla="*/ 37 h 60"/>
                  <a:gd name="T28" fmla="*/ 22 w 83"/>
                  <a:gd name="T29" fmla="*/ 35 h 60"/>
                  <a:gd name="T30" fmla="*/ 20 w 83"/>
                  <a:gd name="T31" fmla="*/ 35 h 60"/>
                  <a:gd name="T32" fmla="*/ 12 w 83"/>
                  <a:gd name="T33" fmla="*/ 39 h 60"/>
                  <a:gd name="T34" fmla="*/ 4 w 83"/>
                  <a:gd name="T35" fmla="*/ 43 h 60"/>
                  <a:gd name="T36" fmla="*/ 0 w 83"/>
                  <a:gd name="T37" fmla="*/ 47 h 60"/>
                  <a:gd name="T38" fmla="*/ 12 w 83"/>
                  <a:gd name="T39" fmla="*/ 56 h 60"/>
                  <a:gd name="T40" fmla="*/ 34 w 83"/>
                  <a:gd name="T41" fmla="*/ 60 h 60"/>
                  <a:gd name="T42" fmla="*/ 49 w 83"/>
                  <a:gd name="T43" fmla="*/ 43 h 60"/>
                  <a:gd name="T44" fmla="*/ 53 w 83"/>
                  <a:gd name="T45" fmla="*/ 39 h 60"/>
                  <a:gd name="T46" fmla="*/ 63 w 83"/>
                  <a:gd name="T47" fmla="*/ 31 h 60"/>
                  <a:gd name="T48" fmla="*/ 67 w 83"/>
                  <a:gd name="T49" fmla="*/ 29 h 60"/>
                  <a:gd name="T50" fmla="*/ 77 w 83"/>
                  <a:gd name="T51" fmla="*/ 23 h 60"/>
                  <a:gd name="T52" fmla="*/ 81 w 83"/>
                  <a:gd name="T53" fmla="*/ 21 h 60"/>
                  <a:gd name="T54" fmla="*/ 83 w 83"/>
                  <a:gd name="T55" fmla="*/ 17 h 60"/>
                  <a:gd name="T56" fmla="*/ 79 w 83"/>
                  <a:gd name="T5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60">
                    <a:moveTo>
                      <a:pt x="79" y="2"/>
                    </a:moveTo>
                    <a:lnTo>
                      <a:pt x="73" y="2"/>
                    </a:lnTo>
                    <a:lnTo>
                      <a:pt x="67" y="2"/>
                    </a:lnTo>
                    <a:lnTo>
                      <a:pt x="55" y="0"/>
                    </a:lnTo>
                    <a:lnTo>
                      <a:pt x="47" y="2"/>
                    </a:lnTo>
                    <a:lnTo>
                      <a:pt x="47" y="9"/>
                    </a:lnTo>
                    <a:lnTo>
                      <a:pt x="47" y="9"/>
                    </a:lnTo>
                    <a:lnTo>
                      <a:pt x="42" y="9"/>
                    </a:lnTo>
                    <a:lnTo>
                      <a:pt x="42" y="9"/>
                    </a:lnTo>
                    <a:lnTo>
                      <a:pt x="42" y="19"/>
                    </a:lnTo>
                    <a:lnTo>
                      <a:pt x="40" y="27"/>
                    </a:lnTo>
                    <a:lnTo>
                      <a:pt x="36" y="37"/>
                    </a:lnTo>
                    <a:lnTo>
                      <a:pt x="28" y="37"/>
                    </a:lnTo>
                    <a:lnTo>
                      <a:pt x="24" y="37"/>
                    </a:lnTo>
                    <a:lnTo>
                      <a:pt x="22" y="35"/>
                    </a:lnTo>
                    <a:lnTo>
                      <a:pt x="20" y="35"/>
                    </a:lnTo>
                    <a:lnTo>
                      <a:pt x="12" y="39"/>
                    </a:lnTo>
                    <a:lnTo>
                      <a:pt x="4" y="43"/>
                    </a:lnTo>
                    <a:lnTo>
                      <a:pt x="0" y="47"/>
                    </a:lnTo>
                    <a:lnTo>
                      <a:pt x="12" y="56"/>
                    </a:lnTo>
                    <a:lnTo>
                      <a:pt x="34" y="60"/>
                    </a:lnTo>
                    <a:lnTo>
                      <a:pt x="49" y="43"/>
                    </a:lnTo>
                    <a:lnTo>
                      <a:pt x="53" y="39"/>
                    </a:lnTo>
                    <a:lnTo>
                      <a:pt x="63" y="31"/>
                    </a:lnTo>
                    <a:lnTo>
                      <a:pt x="67" y="29"/>
                    </a:lnTo>
                    <a:lnTo>
                      <a:pt x="77" y="23"/>
                    </a:lnTo>
                    <a:lnTo>
                      <a:pt x="81" y="21"/>
                    </a:lnTo>
                    <a:lnTo>
                      <a:pt x="83" y="17"/>
                    </a:lnTo>
                    <a:lnTo>
                      <a:pt x="79"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9" name="Freeform 118"/>
              <p:cNvSpPr>
                <a:spLocks/>
              </p:cNvSpPr>
              <p:nvPr/>
            </p:nvSpPr>
            <p:spPr bwMode="auto">
              <a:xfrm>
                <a:off x="6737" y="2477"/>
                <a:ext cx="47" cy="55"/>
              </a:xfrm>
              <a:custGeom>
                <a:avLst/>
                <a:gdLst>
                  <a:gd name="T0" fmla="*/ 0 w 47"/>
                  <a:gd name="T1" fmla="*/ 2 h 55"/>
                  <a:gd name="T2" fmla="*/ 0 w 47"/>
                  <a:gd name="T3" fmla="*/ 6 h 55"/>
                  <a:gd name="T4" fmla="*/ 2 w 47"/>
                  <a:gd name="T5" fmla="*/ 10 h 55"/>
                  <a:gd name="T6" fmla="*/ 6 w 47"/>
                  <a:gd name="T7" fmla="*/ 16 h 55"/>
                  <a:gd name="T8" fmla="*/ 6 w 47"/>
                  <a:gd name="T9" fmla="*/ 20 h 55"/>
                  <a:gd name="T10" fmla="*/ 6 w 47"/>
                  <a:gd name="T11" fmla="*/ 22 h 55"/>
                  <a:gd name="T12" fmla="*/ 10 w 47"/>
                  <a:gd name="T13" fmla="*/ 22 h 55"/>
                  <a:gd name="T14" fmla="*/ 10 w 47"/>
                  <a:gd name="T15" fmla="*/ 24 h 55"/>
                  <a:gd name="T16" fmla="*/ 12 w 47"/>
                  <a:gd name="T17" fmla="*/ 27 h 55"/>
                  <a:gd name="T18" fmla="*/ 12 w 47"/>
                  <a:gd name="T19" fmla="*/ 31 h 55"/>
                  <a:gd name="T20" fmla="*/ 12 w 47"/>
                  <a:gd name="T21" fmla="*/ 31 h 55"/>
                  <a:gd name="T22" fmla="*/ 14 w 47"/>
                  <a:gd name="T23" fmla="*/ 33 h 55"/>
                  <a:gd name="T24" fmla="*/ 17 w 47"/>
                  <a:gd name="T25" fmla="*/ 37 h 55"/>
                  <a:gd name="T26" fmla="*/ 19 w 47"/>
                  <a:gd name="T27" fmla="*/ 37 h 55"/>
                  <a:gd name="T28" fmla="*/ 23 w 47"/>
                  <a:gd name="T29" fmla="*/ 43 h 55"/>
                  <a:gd name="T30" fmla="*/ 23 w 47"/>
                  <a:gd name="T31" fmla="*/ 45 h 55"/>
                  <a:gd name="T32" fmla="*/ 25 w 47"/>
                  <a:gd name="T33" fmla="*/ 47 h 55"/>
                  <a:gd name="T34" fmla="*/ 25 w 47"/>
                  <a:gd name="T35" fmla="*/ 51 h 55"/>
                  <a:gd name="T36" fmla="*/ 27 w 47"/>
                  <a:gd name="T37" fmla="*/ 53 h 55"/>
                  <a:gd name="T38" fmla="*/ 29 w 47"/>
                  <a:gd name="T39" fmla="*/ 53 h 55"/>
                  <a:gd name="T40" fmla="*/ 37 w 47"/>
                  <a:gd name="T41" fmla="*/ 51 h 55"/>
                  <a:gd name="T42" fmla="*/ 39 w 47"/>
                  <a:gd name="T43" fmla="*/ 51 h 55"/>
                  <a:gd name="T44" fmla="*/ 39 w 47"/>
                  <a:gd name="T45" fmla="*/ 51 h 55"/>
                  <a:gd name="T46" fmla="*/ 41 w 47"/>
                  <a:gd name="T47" fmla="*/ 53 h 55"/>
                  <a:gd name="T48" fmla="*/ 41 w 47"/>
                  <a:gd name="T49" fmla="*/ 55 h 55"/>
                  <a:gd name="T50" fmla="*/ 43 w 47"/>
                  <a:gd name="T51" fmla="*/ 51 h 55"/>
                  <a:gd name="T52" fmla="*/ 43 w 47"/>
                  <a:gd name="T53" fmla="*/ 49 h 55"/>
                  <a:gd name="T54" fmla="*/ 45 w 47"/>
                  <a:gd name="T55" fmla="*/ 47 h 55"/>
                  <a:gd name="T56" fmla="*/ 47 w 47"/>
                  <a:gd name="T57" fmla="*/ 45 h 55"/>
                  <a:gd name="T58" fmla="*/ 45 w 47"/>
                  <a:gd name="T59" fmla="*/ 45 h 55"/>
                  <a:gd name="T60" fmla="*/ 43 w 47"/>
                  <a:gd name="T61" fmla="*/ 41 h 55"/>
                  <a:gd name="T62" fmla="*/ 41 w 47"/>
                  <a:gd name="T63" fmla="*/ 33 h 55"/>
                  <a:gd name="T64" fmla="*/ 41 w 47"/>
                  <a:gd name="T65" fmla="*/ 29 h 55"/>
                  <a:gd name="T66" fmla="*/ 39 w 47"/>
                  <a:gd name="T67" fmla="*/ 24 h 55"/>
                  <a:gd name="T68" fmla="*/ 37 w 47"/>
                  <a:gd name="T69" fmla="*/ 22 h 55"/>
                  <a:gd name="T70" fmla="*/ 37 w 47"/>
                  <a:gd name="T71" fmla="*/ 18 h 55"/>
                  <a:gd name="T72" fmla="*/ 35 w 47"/>
                  <a:gd name="T73" fmla="*/ 14 h 55"/>
                  <a:gd name="T74" fmla="*/ 35 w 47"/>
                  <a:gd name="T75" fmla="*/ 6 h 55"/>
                  <a:gd name="T76" fmla="*/ 31 w 47"/>
                  <a:gd name="T77" fmla="*/ 4 h 55"/>
                  <a:gd name="T78" fmla="*/ 31 w 47"/>
                  <a:gd name="T79" fmla="*/ 2 h 55"/>
                  <a:gd name="T80" fmla="*/ 31 w 47"/>
                  <a:gd name="T81" fmla="*/ 2 h 55"/>
                  <a:gd name="T82" fmla="*/ 29 w 47"/>
                  <a:gd name="T83" fmla="*/ 2 h 55"/>
                  <a:gd name="T84" fmla="*/ 27 w 47"/>
                  <a:gd name="T85" fmla="*/ 2 h 55"/>
                  <a:gd name="T86" fmla="*/ 27 w 47"/>
                  <a:gd name="T87" fmla="*/ 4 h 55"/>
                  <a:gd name="T88" fmla="*/ 25 w 47"/>
                  <a:gd name="T89" fmla="*/ 4 h 55"/>
                  <a:gd name="T90" fmla="*/ 17 w 47"/>
                  <a:gd name="T91" fmla="*/ 4 h 55"/>
                  <a:gd name="T92" fmla="*/ 17 w 47"/>
                  <a:gd name="T93" fmla="*/ 4 h 55"/>
                  <a:gd name="T94" fmla="*/ 12 w 47"/>
                  <a:gd name="T95" fmla="*/ 6 h 55"/>
                  <a:gd name="T96" fmla="*/ 10 w 47"/>
                  <a:gd name="T97" fmla="*/ 4 h 55"/>
                  <a:gd name="T98" fmla="*/ 4 w 47"/>
                  <a:gd name="T99" fmla="*/ 0 h 55"/>
                  <a:gd name="T100" fmla="*/ 0 w 47"/>
                  <a:gd name="T101" fmla="*/ 0 h 55"/>
                  <a:gd name="T102" fmla="*/ 0 w 47"/>
                  <a:gd name="T103" fmla="*/ 0 h 55"/>
                  <a:gd name="T104" fmla="*/ 0 w 47"/>
                  <a:gd name="T105"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 h="55">
                    <a:moveTo>
                      <a:pt x="0" y="2"/>
                    </a:moveTo>
                    <a:lnTo>
                      <a:pt x="0" y="6"/>
                    </a:lnTo>
                    <a:lnTo>
                      <a:pt x="2" y="10"/>
                    </a:lnTo>
                    <a:lnTo>
                      <a:pt x="6" y="16"/>
                    </a:lnTo>
                    <a:lnTo>
                      <a:pt x="6" y="20"/>
                    </a:lnTo>
                    <a:lnTo>
                      <a:pt x="6" y="22"/>
                    </a:lnTo>
                    <a:lnTo>
                      <a:pt x="10" y="22"/>
                    </a:lnTo>
                    <a:lnTo>
                      <a:pt x="10" y="24"/>
                    </a:lnTo>
                    <a:lnTo>
                      <a:pt x="12" y="27"/>
                    </a:lnTo>
                    <a:lnTo>
                      <a:pt x="12" y="31"/>
                    </a:lnTo>
                    <a:lnTo>
                      <a:pt x="12" y="31"/>
                    </a:lnTo>
                    <a:lnTo>
                      <a:pt x="14" y="33"/>
                    </a:lnTo>
                    <a:lnTo>
                      <a:pt x="17" y="37"/>
                    </a:lnTo>
                    <a:lnTo>
                      <a:pt x="19" y="37"/>
                    </a:lnTo>
                    <a:lnTo>
                      <a:pt x="23" y="43"/>
                    </a:lnTo>
                    <a:lnTo>
                      <a:pt x="23" y="45"/>
                    </a:lnTo>
                    <a:lnTo>
                      <a:pt x="25" y="47"/>
                    </a:lnTo>
                    <a:lnTo>
                      <a:pt x="25" y="51"/>
                    </a:lnTo>
                    <a:lnTo>
                      <a:pt x="27" y="53"/>
                    </a:lnTo>
                    <a:lnTo>
                      <a:pt x="29" y="53"/>
                    </a:lnTo>
                    <a:lnTo>
                      <a:pt x="37" y="51"/>
                    </a:lnTo>
                    <a:lnTo>
                      <a:pt x="39" y="51"/>
                    </a:lnTo>
                    <a:lnTo>
                      <a:pt x="39" y="51"/>
                    </a:lnTo>
                    <a:lnTo>
                      <a:pt x="41" y="53"/>
                    </a:lnTo>
                    <a:lnTo>
                      <a:pt x="41" y="55"/>
                    </a:lnTo>
                    <a:lnTo>
                      <a:pt x="43" y="51"/>
                    </a:lnTo>
                    <a:lnTo>
                      <a:pt x="43" y="49"/>
                    </a:lnTo>
                    <a:lnTo>
                      <a:pt x="45" y="47"/>
                    </a:lnTo>
                    <a:lnTo>
                      <a:pt x="47" y="45"/>
                    </a:lnTo>
                    <a:lnTo>
                      <a:pt x="45" y="45"/>
                    </a:lnTo>
                    <a:lnTo>
                      <a:pt x="43" y="41"/>
                    </a:lnTo>
                    <a:lnTo>
                      <a:pt x="41" y="33"/>
                    </a:lnTo>
                    <a:lnTo>
                      <a:pt x="41" y="29"/>
                    </a:lnTo>
                    <a:lnTo>
                      <a:pt x="39" y="24"/>
                    </a:lnTo>
                    <a:lnTo>
                      <a:pt x="37" y="22"/>
                    </a:lnTo>
                    <a:lnTo>
                      <a:pt x="37" y="18"/>
                    </a:lnTo>
                    <a:lnTo>
                      <a:pt x="35" y="14"/>
                    </a:lnTo>
                    <a:lnTo>
                      <a:pt x="35" y="6"/>
                    </a:lnTo>
                    <a:lnTo>
                      <a:pt x="31" y="4"/>
                    </a:lnTo>
                    <a:lnTo>
                      <a:pt x="31" y="2"/>
                    </a:lnTo>
                    <a:lnTo>
                      <a:pt x="31" y="2"/>
                    </a:lnTo>
                    <a:lnTo>
                      <a:pt x="29" y="2"/>
                    </a:lnTo>
                    <a:lnTo>
                      <a:pt x="27" y="2"/>
                    </a:lnTo>
                    <a:lnTo>
                      <a:pt x="27" y="4"/>
                    </a:lnTo>
                    <a:lnTo>
                      <a:pt x="25" y="4"/>
                    </a:lnTo>
                    <a:lnTo>
                      <a:pt x="17" y="4"/>
                    </a:lnTo>
                    <a:lnTo>
                      <a:pt x="17" y="4"/>
                    </a:lnTo>
                    <a:lnTo>
                      <a:pt x="12" y="6"/>
                    </a:lnTo>
                    <a:lnTo>
                      <a:pt x="10" y="4"/>
                    </a:lnTo>
                    <a:lnTo>
                      <a:pt x="4" y="0"/>
                    </a:lnTo>
                    <a:lnTo>
                      <a:pt x="0" y="0"/>
                    </a:lnTo>
                    <a:lnTo>
                      <a:pt x="0" y="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0" name="Freeform 119"/>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1" name="Freeform 120"/>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2" name="Freeform 121"/>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3" name="Freeform 122"/>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4" name="Freeform 123"/>
              <p:cNvSpPr>
                <a:spLocks/>
              </p:cNvSpPr>
              <p:nvPr/>
            </p:nvSpPr>
            <p:spPr bwMode="auto">
              <a:xfrm>
                <a:off x="6694" y="2156"/>
                <a:ext cx="131" cy="174"/>
              </a:xfrm>
              <a:custGeom>
                <a:avLst/>
                <a:gdLst>
                  <a:gd name="T0" fmla="*/ 0 w 131"/>
                  <a:gd name="T1" fmla="*/ 57 h 174"/>
                  <a:gd name="T2" fmla="*/ 8 w 131"/>
                  <a:gd name="T3" fmla="*/ 41 h 174"/>
                  <a:gd name="T4" fmla="*/ 13 w 131"/>
                  <a:gd name="T5" fmla="*/ 22 h 174"/>
                  <a:gd name="T6" fmla="*/ 15 w 131"/>
                  <a:gd name="T7" fmla="*/ 2 h 174"/>
                  <a:gd name="T8" fmla="*/ 17 w 131"/>
                  <a:gd name="T9" fmla="*/ 0 h 174"/>
                  <a:gd name="T10" fmla="*/ 23 w 131"/>
                  <a:gd name="T11" fmla="*/ 2 h 174"/>
                  <a:gd name="T12" fmla="*/ 27 w 131"/>
                  <a:gd name="T13" fmla="*/ 6 h 174"/>
                  <a:gd name="T14" fmla="*/ 33 w 131"/>
                  <a:gd name="T15" fmla="*/ 0 h 174"/>
                  <a:gd name="T16" fmla="*/ 39 w 131"/>
                  <a:gd name="T17" fmla="*/ 2 h 174"/>
                  <a:gd name="T18" fmla="*/ 43 w 131"/>
                  <a:gd name="T19" fmla="*/ 8 h 174"/>
                  <a:gd name="T20" fmla="*/ 41 w 131"/>
                  <a:gd name="T21" fmla="*/ 10 h 174"/>
                  <a:gd name="T22" fmla="*/ 39 w 131"/>
                  <a:gd name="T23" fmla="*/ 16 h 174"/>
                  <a:gd name="T24" fmla="*/ 53 w 131"/>
                  <a:gd name="T25" fmla="*/ 39 h 174"/>
                  <a:gd name="T26" fmla="*/ 62 w 131"/>
                  <a:gd name="T27" fmla="*/ 43 h 174"/>
                  <a:gd name="T28" fmla="*/ 82 w 131"/>
                  <a:gd name="T29" fmla="*/ 35 h 174"/>
                  <a:gd name="T30" fmla="*/ 84 w 131"/>
                  <a:gd name="T31" fmla="*/ 55 h 174"/>
                  <a:gd name="T32" fmla="*/ 88 w 131"/>
                  <a:gd name="T33" fmla="*/ 61 h 174"/>
                  <a:gd name="T34" fmla="*/ 96 w 131"/>
                  <a:gd name="T35" fmla="*/ 55 h 174"/>
                  <a:gd name="T36" fmla="*/ 107 w 131"/>
                  <a:gd name="T37" fmla="*/ 57 h 174"/>
                  <a:gd name="T38" fmla="*/ 117 w 131"/>
                  <a:gd name="T39" fmla="*/ 57 h 174"/>
                  <a:gd name="T40" fmla="*/ 119 w 131"/>
                  <a:gd name="T41" fmla="*/ 65 h 174"/>
                  <a:gd name="T42" fmla="*/ 127 w 131"/>
                  <a:gd name="T43" fmla="*/ 63 h 174"/>
                  <a:gd name="T44" fmla="*/ 129 w 131"/>
                  <a:gd name="T45" fmla="*/ 67 h 174"/>
                  <a:gd name="T46" fmla="*/ 123 w 131"/>
                  <a:gd name="T47" fmla="*/ 94 h 174"/>
                  <a:gd name="T48" fmla="*/ 119 w 131"/>
                  <a:gd name="T49" fmla="*/ 104 h 174"/>
                  <a:gd name="T50" fmla="*/ 119 w 131"/>
                  <a:gd name="T51" fmla="*/ 104 h 174"/>
                  <a:gd name="T52" fmla="*/ 123 w 131"/>
                  <a:gd name="T53" fmla="*/ 110 h 174"/>
                  <a:gd name="T54" fmla="*/ 121 w 131"/>
                  <a:gd name="T55" fmla="*/ 114 h 174"/>
                  <a:gd name="T56" fmla="*/ 117 w 131"/>
                  <a:gd name="T57" fmla="*/ 121 h 174"/>
                  <a:gd name="T58" fmla="*/ 123 w 131"/>
                  <a:gd name="T59" fmla="*/ 141 h 174"/>
                  <a:gd name="T60" fmla="*/ 115 w 131"/>
                  <a:gd name="T61" fmla="*/ 147 h 174"/>
                  <a:gd name="T62" fmla="*/ 94 w 131"/>
                  <a:gd name="T63" fmla="*/ 153 h 174"/>
                  <a:gd name="T64" fmla="*/ 82 w 131"/>
                  <a:gd name="T65" fmla="*/ 161 h 174"/>
                  <a:gd name="T66" fmla="*/ 72 w 131"/>
                  <a:gd name="T67" fmla="*/ 161 h 174"/>
                  <a:gd name="T68" fmla="*/ 64 w 131"/>
                  <a:gd name="T69" fmla="*/ 170 h 174"/>
                  <a:gd name="T70" fmla="*/ 49 w 131"/>
                  <a:gd name="T71" fmla="*/ 168 h 174"/>
                  <a:gd name="T72" fmla="*/ 45 w 131"/>
                  <a:gd name="T73" fmla="*/ 174 h 174"/>
                  <a:gd name="T74" fmla="*/ 41 w 131"/>
                  <a:gd name="T75" fmla="*/ 170 h 174"/>
                  <a:gd name="T76" fmla="*/ 35 w 131"/>
                  <a:gd name="T77" fmla="*/ 164 h 174"/>
                  <a:gd name="T78" fmla="*/ 31 w 131"/>
                  <a:gd name="T79" fmla="*/ 159 h 174"/>
                  <a:gd name="T80" fmla="*/ 35 w 131"/>
                  <a:gd name="T81" fmla="*/ 151 h 174"/>
                  <a:gd name="T82" fmla="*/ 33 w 131"/>
                  <a:gd name="T83" fmla="*/ 139 h 174"/>
                  <a:gd name="T84" fmla="*/ 23 w 131"/>
                  <a:gd name="T85" fmla="*/ 129 h 174"/>
                  <a:gd name="T86" fmla="*/ 21 w 131"/>
                  <a:gd name="T87" fmla="*/ 116 h 174"/>
                  <a:gd name="T88" fmla="*/ 8 w 131"/>
                  <a:gd name="T89" fmla="*/ 104 h 174"/>
                  <a:gd name="T90" fmla="*/ 15 w 131"/>
                  <a:gd name="T91" fmla="*/ 102 h 174"/>
                  <a:gd name="T92" fmla="*/ 13 w 131"/>
                  <a:gd name="T93" fmla="*/ 86 h 174"/>
                  <a:gd name="T94" fmla="*/ 13 w 131"/>
                  <a:gd name="T95" fmla="*/ 76 h 174"/>
                  <a:gd name="T96" fmla="*/ 10 w 131"/>
                  <a:gd name="T97" fmla="*/ 72 h 174"/>
                  <a:gd name="T98" fmla="*/ 0 w 131"/>
                  <a:gd name="T99" fmla="*/ 5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1" h="174">
                    <a:moveTo>
                      <a:pt x="0" y="59"/>
                    </a:moveTo>
                    <a:lnTo>
                      <a:pt x="0" y="57"/>
                    </a:lnTo>
                    <a:lnTo>
                      <a:pt x="4" y="51"/>
                    </a:lnTo>
                    <a:lnTo>
                      <a:pt x="8" y="41"/>
                    </a:lnTo>
                    <a:lnTo>
                      <a:pt x="10" y="37"/>
                    </a:lnTo>
                    <a:lnTo>
                      <a:pt x="13" y="22"/>
                    </a:lnTo>
                    <a:lnTo>
                      <a:pt x="15" y="6"/>
                    </a:lnTo>
                    <a:lnTo>
                      <a:pt x="15" y="2"/>
                    </a:lnTo>
                    <a:lnTo>
                      <a:pt x="15" y="0"/>
                    </a:lnTo>
                    <a:lnTo>
                      <a:pt x="17" y="0"/>
                    </a:lnTo>
                    <a:lnTo>
                      <a:pt x="21" y="2"/>
                    </a:lnTo>
                    <a:lnTo>
                      <a:pt x="23" y="2"/>
                    </a:lnTo>
                    <a:lnTo>
                      <a:pt x="25" y="4"/>
                    </a:lnTo>
                    <a:lnTo>
                      <a:pt x="27" y="6"/>
                    </a:lnTo>
                    <a:lnTo>
                      <a:pt x="31" y="2"/>
                    </a:lnTo>
                    <a:lnTo>
                      <a:pt x="33" y="0"/>
                    </a:lnTo>
                    <a:lnTo>
                      <a:pt x="37" y="0"/>
                    </a:lnTo>
                    <a:lnTo>
                      <a:pt x="39" y="2"/>
                    </a:lnTo>
                    <a:lnTo>
                      <a:pt x="41" y="4"/>
                    </a:lnTo>
                    <a:lnTo>
                      <a:pt x="43" y="8"/>
                    </a:lnTo>
                    <a:lnTo>
                      <a:pt x="43" y="8"/>
                    </a:lnTo>
                    <a:lnTo>
                      <a:pt x="41" y="10"/>
                    </a:lnTo>
                    <a:lnTo>
                      <a:pt x="39" y="10"/>
                    </a:lnTo>
                    <a:lnTo>
                      <a:pt x="39" y="16"/>
                    </a:lnTo>
                    <a:lnTo>
                      <a:pt x="47" y="24"/>
                    </a:lnTo>
                    <a:lnTo>
                      <a:pt x="53" y="39"/>
                    </a:lnTo>
                    <a:lnTo>
                      <a:pt x="57" y="43"/>
                    </a:lnTo>
                    <a:lnTo>
                      <a:pt x="62" y="43"/>
                    </a:lnTo>
                    <a:lnTo>
                      <a:pt x="68" y="37"/>
                    </a:lnTo>
                    <a:lnTo>
                      <a:pt x="82" y="35"/>
                    </a:lnTo>
                    <a:lnTo>
                      <a:pt x="86" y="37"/>
                    </a:lnTo>
                    <a:lnTo>
                      <a:pt x="84" y="55"/>
                    </a:lnTo>
                    <a:lnTo>
                      <a:pt x="88" y="59"/>
                    </a:lnTo>
                    <a:lnTo>
                      <a:pt x="88" y="61"/>
                    </a:lnTo>
                    <a:lnTo>
                      <a:pt x="92" y="57"/>
                    </a:lnTo>
                    <a:lnTo>
                      <a:pt x="96" y="55"/>
                    </a:lnTo>
                    <a:lnTo>
                      <a:pt x="102" y="57"/>
                    </a:lnTo>
                    <a:lnTo>
                      <a:pt x="107" y="57"/>
                    </a:lnTo>
                    <a:lnTo>
                      <a:pt x="115" y="55"/>
                    </a:lnTo>
                    <a:lnTo>
                      <a:pt x="117" y="57"/>
                    </a:lnTo>
                    <a:lnTo>
                      <a:pt x="119" y="65"/>
                    </a:lnTo>
                    <a:lnTo>
                      <a:pt x="119" y="65"/>
                    </a:lnTo>
                    <a:lnTo>
                      <a:pt x="125" y="63"/>
                    </a:lnTo>
                    <a:lnTo>
                      <a:pt x="127" y="63"/>
                    </a:lnTo>
                    <a:lnTo>
                      <a:pt x="131" y="63"/>
                    </a:lnTo>
                    <a:lnTo>
                      <a:pt x="129" y="67"/>
                    </a:lnTo>
                    <a:lnTo>
                      <a:pt x="125" y="84"/>
                    </a:lnTo>
                    <a:lnTo>
                      <a:pt x="123" y="94"/>
                    </a:lnTo>
                    <a:lnTo>
                      <a:pt x="119" y="102"/>
                    </a:lnTo>
                    <a:lnTo>
                      <a:pt x="119" y="104"/>
                    </a:lnTo>
                    <a:lnTo>
                      <a:pt x="117" y="104"/>
                    </a:lnTo>
                    <a:lnTo>
                      <a:pt x="119" y="104"/>
                    </a:lnTo>
                    <a:lnTo>
                      <a:pt x="121" y="108"/>
                    </a:lnTo>
                    <a:lnTo>
                      <a:pt x="123" y="110"/>
                    </a:lnTo>
                    <a:lnTo>
                      <a:pt x="121" y="110"/>
                    </a:lnTo>
                    <a:lnTo>
                      <a:pt x="121" y="114"/>
                    </a:lnTo>
                    <a:lnTo>
                      <a:pt x="121" y="116"/>
                    </a:lnTo>
                    <a:lnTo>
                      <a:pt x="117" y="121"/>
                    </a:lnTo>
                    <a:lnTo>
                      <a:pt x="115" y="125"/>
                    </a:lnTo>
                    <a:lnTo>
                      <a:pt x="123" y="141"/>
                    </a:lnTo>
                    <a:lnTo>
                      <a:pt x="121" y="141"/>
                    </a:lnTo>
                    <a:lnTo>
                      <a:pt x="115" y="147"/>
                    </a:lnTo>
                    <a:lnTo>
                      <a:pt x="104" y="153"/>
                    </a:lnTo>
                    <a:lnTo>
                      <a:pt x="94" y="153"/>
                    </a:lnTo>
                    <a:lnTo>
                      <a:pt x="90" y="157"/>
                    </a:lnTo>
                    <a:lnTo>
                      <a:pt x="82" y="161"/>
                    </a:lnTo>
                    <a:lnTo>
                      <a:pt x="80" y="161"/>
                    </a:lnTo>
                    <a:lnTo>
                      <a:pt x="72" y="161"/>
                    </a:lnTo>
                    <a:lnTo>
                      <a:pt x="66" y="168"/>
                    </a:lnTo>
                    <a:lnTo>
                      <a:pt x="64" y="170"/>
                    </a:lnTo>
                    <a:lnTo>
                      <a:pt x="51" y="166"/>
                    </a:lnTo>
                    <a:lnTo>
                      <a:pt x="49" y="168"/>
                    </a:lnTo>
                    <a:lnTo>
                      <a:pt x="47" y="172"/>
                    </a:lnTo>
                    <a:lnTo>
                      <a:pt x="45" y="174"/>
                    </a:lnTo>
                    <a:lnTo>
                      <a:pt x="43" y="174"/>
                    </a:lnTo>
                    <a:lnTo>
                      <a:pt x="41" y="170"/>
                    </a:lnTo>
                    <a:lnTo>
                      <a:pt x="37" y="168"/>
                    </a:lnTo>
                    <a:lnTo>
                      <a:pt x="35" y="164"/>
                    </a:lnTo>
                    <a:lnTo>
                      <a:pt x="33" y="159"/>
                    </a:lnTo>
                    <a:lnTo>
                      <a:pt x="31" y="159"/>
                    </a:lnTo>
                    <a:lnTo>
                      <a:pt x="29" y="155"/>
                    </a:lnTo>
                    <a:lnTo>
                      <a:pt x="35" y="151"/>
                    </a:lnTo>
                    <a:lnTo>
                      <a:pt x="37" y="145"/>
                    </a:lnTo>
                    <a:lnTo>
                      <a:pt x="33" y="139"/>
                    </a:lnTo>
                    <a:lnTo>
                      <a:pt x="23" y="131"/>
                    </a:lnTo>
                    <a:lnTo>
                      <a:pt x="23" y="129"/>
                    </a:lnTo>
                    <a:lnTo>
                      <a:pt x="23" y="123"/>
                    </a:lnTo>
                    <a:lnTo>
                      <a:pt x="21" y="116"/>
                    </a:lnTo>
                    <a:lnTo>
                      <a:pt x="13" y="112"/>
                    </a:lnTo>
                    <a:lnTo>
                      <a:pt x="8" y="104"/>
                    </a:lnTo>
                    <a:lnTo>
                      <a:pt x="13" y="104"/>
                    </a:lnTo>
                    <a:lnTo>
                      <a:pt x="15" y="102"/>
                    </a:lnTo>
                    <a:lnTo>
                      <a:pt x="17" y="90"/>
                    </a:lnTo>
                    <a:lnTo>
                      <a:pt x="13" y="86"/>
                    </a:lnTo>
                    <a:lnTo>
                      <a:pt x="13" y="84"/>
                    </a:lnTo>
                    <a:lnTo>
                      <a:pt x="13" y="76"/>
                    </a:lnTo>
                    <a:lnTo>
                      <a:pt x="13" y="74"/>
                    </a:lnTo>
                    <a:lnTo>
                      <a:pt x="10" y="72"/>
                    </a:lnTo>
                    <a:lnTo>
                      <a:pt x="2" y="63"/>
                    </a:lnTo>
                    <a:lnTo>
                      <a:pt x="0" y="5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5" name="Freeform 124"/>
              <p:cNvSpPr>
                <a:spLocks/>
              </p:cNvSpPr>
              <p:nvPr/>
            </p:nvSpPr>
            <p:spPr bwMode="auto">
              <a:xfrm>
                <a:off x="6694" y="2156"/>
                <a:ext cx="131" cy="174"/>
              </a:xfrm>
              <a:custGeom>
                <a:avLst/>
                <a:gdLst>
                  <a:gd name="T0" fmla="*/ 0 w 131"/>
                  <a:gd name="T1" fmla="*/ 57 h 174"/>
                  <a:gd name="T2" fmla="*/ 8 w 131"/>
                  <a:gd name="T3" fmla="*/ 41 h 174"/>
                  <a:gd name="T4" fmla="*/ 13 w 131"/>
                  <a:gd name="T5" fmla="*/ 22 h 174"/>
                  <a:gd name="T6" fmla="*/ 15 w 131"/>
                  <a:gd name="T7" fmla="*/ 2 h 174"/>
                  <a:gd name="T8" fmla="*/ 17 w 131"/>
                  <a:gd name="T9" fmla="*/ 0 h 174"/>
                  <a:gd name="T10" fmla="*/ 23 w 131"/>
                  <a:gd name="T11" fmla="*/ 2 h 174"/>
                  <a:gd name="T12" fmla="*/ 27 w 131"/>
                  <a:gd name="T13" fmla="*/ 6 h 174"/>
                  <a:gd name="T14" fmla="*/ 33 w 131"/>
                  <a:gd name="T15" fmla="*/ 0 h 174"/>
                  <a:gd name="T16" fmla="*/ 39 w 131"/>
                  <a:gd name="T17" fmla="*/ 2 h 174"/>
                  <a:gd name="T18" fmla="*/ 43 w 131"/>
                  <a:gd name="T19" fmla="*/ 8 h 174"/>
                  <a:gd name="T20" fmla="*/ 41 w 131"/>
                  <a:gd name="T21" fmla="*/ 10 h 174"/>
                  <a:gd name="T22" fmla="*/ 39 w 131"/>
                  <a:gd name="T23" fmla="*/ 16 h 174"/>
                  <a:gd name="T24" fmla="*/ 53 w 131"/>
                  <a:gd name="T25" fmla="*/ 39 h 174"/>
                  <a:gd name="T26" fmla="*/ 62 w 131"/>
                  <a:gd name="T27" fmla="*/ 43 h 174"/>
                  <a:gd name="T28" fmla="*/ 82 w 131"/>
                  <a:gd name="T29" fmla="*/ 35 h 174"/>
                  <a:gd name="T30" fmla="*/ 84 w 131"/>
                  <a:gd name="T31" fmla="*/ 55 h 174"/>
                  <a:gd name="T32" fmla="*/ 88 w 131"/>
                  <a:gd name="T33" fmla="*/ 61 h 174"/>
                  <a:gd name="T34" fmla="*/ 96 w 131"/>
                  <a:gd name="T35" fmla="*/ 55 h 174"/>
                  <a:gd name="T36" fmla="*/ 107 w 131"/>
                  <a:gd name="T37" fmla="*/ 57 h 174"/>
                  <a:gd name="T38" fmla="*/ 117 w 131"/>
                  <a:gd name="T39" fmla="*/ 57 h 174"/>
                  <a:gd name="T40" fmla="*/ 119 w 131"/>
                  <a:gd name="T41" fmla="*/ 65 h 174"/>
                  <a:gd name="T42" fmla="*/ 127 w 131"/>
                  <a:gd name="T43" fmla="*/ 63 h 174"/>
                  <a:gd name="T44" fmla="*/ 129 w 131"/>
                  <a:gd name="T45" fmla="*/ 67 h 174"/>
                  <a:gd name="T46" fmla="*/ 123 w 131"/>
                  <a:gd name="T47" fmla="*/ 94 h 174"/>
                  <a:gd name="T48" fmla="*/ 119 w 131"/>
                  <a:gd name="T49" fmla="*/ 104 h 174"/>
                  <a:gd name="T50" fmla="*/ 119 w 131"/>
                  <a:gd name="T51" fmla="*/ 104 h 174"/>
                  <a:gd name="T52" fmla="*/ 123 w 131"/>
                  <a:gd name="T53" fmla="*/ 110 h 174"/>
                  <a:gd name="T54" fmla="*/ 121 w 131"/>
                  <a:gd name="T55" fmla="*/ 114 h 174"/>
                  <a:gd name="T56" fmla="*/ 117 w 131"/>
                  <a:gd name="T57" fmla="*/ 121 h 174"/>
                  <a:gd name="T58" fmla="*/ 123 w 131"/>
                  <a:gd name="T59" fmla="*/ 141 h 174"/>
                  <a:gd name="T60" fmla="*/ 115 w 131"/>
                  <a:gd name="T61" fmla="*/ 147 h 174"/>
                  <a:gd name="T62" fmla="*/ 94 w 131"/>
                  <a:gd name="T63" fmla="*/ 153 h 174"/>
                  <a:gd name="T64" fmla="*/ 82 w 131"/>
                  <a:gd name="T65" fmla="*/ 161 h 174"/>
                  <a:gd name="T66" fmla="*/ 72 w 131"/>
                  <a:gd name="T67" fmla="*/ 161 h 174"/>
                  <a:gd name="T68" fmla="*/ 64 w 131"/>
                  <a:gd name="T69" fmla="*/ 170 h 174"/>
                  <a:gd name="T70" fmla="*/ 49 w 131"/>
                  <a:gd name="T71" fmla="*/ 168 h 174"/>
                  <a:gd name="T72" fmla="*/ 45 w 131"/>
                  <a:gd name="T73" fmla="*/ 174 h 174"/>
                  <a:gd name="T74" fmla="*/ 41 w 131"/>
                  <a:gd name="T75" fmla="*/ 170 h 174"/>
                  <a:gd name="T76" fmla="*/ 35 w 131"/>
                  <a:gd name="T77" fmla="*/ 164 h 174"/>
                  <a:gd name="T78" fmla="*/ 31 w 131"/>
                  <a:gd name="T79" fmla="*/ 159 h 174"/>
                  <a:gd name="T80" fmla="*/ 35 w 131"/>
                  <a:gd name="T81" fmla="*/ 151 h 174"/>
                  <a:gd name="T82" fmla="*/ 33 w 131"/>
                  <a:gd name="T83" fmla="*/ 139 h 174"/>
                  <a:gd name="T84" fmla="*/ 23 w 131"/>
                  <a:gd name="T85" fmla="*/ 129 h 174"/>
                  <a:gd name="T86" fmla="*/ 21 w 131"/>
                  <a:gd name="T87" fmla="*/ 116 h 174"/>
                  <a:gd name="T88" fmla="*/ 8 w 131"/>
                  <a:gd name="T89" fmla="*/ 104 h 174"/>
                  <a:gd name="T90" fmla="*/ 15 w 131"/>
                  <a:gd name="T91" fmla="*/ 102 h 174"/>
                  <a:gd name="T92" fmla="*/ 13 w 131"/>
                  <a:gd name="T93" fmla="*/ 86 h 174"/>
                  <a:gd name="T94" fmla="*/ 13 w 131"/>
                  <a:gd name="T95" fmla="*/ 76 h 174"/>
                  <a:gd name="T96" fmla="*/ 10 w 131"/>
                  <a:gd name="T97" fmla="*/ 72 h 174"/>
                  <a:gd name="T98" fmla="*/ 0 w 131"/>
                  <a:gd name="T99" fmla="*/ 5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1" h="174">
                    <a:moveTo>
                      <a:pt x="0" y="59"/>
                    </a:moveTo>
                    <a:lnTo>
                      <a:pt x="0" y="57"/>
                    </a:lnTo>
                    <a:lnTo>
                      <a:pt x="4" y="51"/>
                    </a:lnTo>
                    <a:lnTo>
                      <a:pt x="8" y="41"/>
                    </a:lnTo>
                    <a:lnTo>
                      <a:pt x="10" y="37"/>
                    </a:lnTo>
                    <a:lnTo>
                      <a:pt x="13" y="22"/>
                    </a:lnTo>
                    <a:lnTo>
                      <a:pt x="15" y="6"/>
                    </a:lnTo>
                    <a:lnTo>
                      <a:pt x="15" y="2"/>
                    </a:lnTo>
                    <a:lnTo>
                      <a:pt x="15" y="0"/>
                    </a:lnTo>
                    <a:lnTo>
                      <a:pt x="17" y="0"/>
                    </a:lnTo>
                    <a:lnTo>
                      <a:pt x="21" y="2"/>
                    </a:lnTo>
                    <a:lnTo>
                      <a:pt x="23" y="2"/>
                    </a:lnTo>
                    <a:lnTo>
                      <a:pt x="25" y="4"/>
                    </a:lnTo>
                    <a:lnTo>
                      <a:pt x="27" y="6"/>
                    </a:lnTo>
                    <a:lnTo>
                      <a:pt x="31" y="2"/>
                    </a:lnTo>
                    <a:lnTo>
                      <a:pt x="33" y="0"/>
                    </a:lnTo>
                    <a:lnTo>
                      <a:pt x="37" y="0"/>
                    </a:lnTo>
                    <a:lnTo>
                      <a:pt x="39" y="2"/>
                    </a:lnTo>
                    <a:lnTo>
                      <a:pt x="41" y="4"/>
                    </a:lnTo>
                    <a:lnTo>
                      <a:pt x="43" y="8"/>
                    </a:lnTo>
                    <a:lnTo>
                      <a:pt x="43" y="8"/>
                    </a:lnTo>
                    <a:lnTo>
                      <a:pt x="41" y="10"/>
                    </a:lnTo>
                    <a:lnTo>
                      <a:pt x="39" y="10"/>
                    </a:lnTo>
                    <a:lnTo>
                      <a:pt x="39" y="16"/>
                    </a:lnTo>
                    <a:lnTo>
                      <a:pt x="47" y="24"/>
                    </a:lnTo>
                    <a:lnTo>
                      <a:pt x="53" y="39"/>
                    </a:lnTo>
                    <a:lnTo>
                      <a:pt x="57" y="43"/>
                    </a:lnTo>
                    <a:lnTo>
                      <a:pt x="62" y="43"/>
                    </a:lnTo>
                    <a:lnTo>
                      <a:pt x="68" y="37"/>
                    </a:lnTo>
                    <a:lnTo>
                      <a:pt x="82" y="35"/>
                    </a:lnTo>
                    <a:lnTo>
                      <a:pt x="86" y="37"/>
                    </a:lnTo>
                    <a:lnTo>
                      <a:pt x="84" y="55"/>
                    </a:lnTo>
                    <a:lnTo>
                      <a:pt x="88" y="59"/>
                    </a:lnTo>
                    <a:lnTo>
                      <a:pt x="88" y="61"/>
                    </a:lnTo>
                    <a:lnTo>
                      <a:pt x="92" y="57"/>
                    </a:lnTo>
                    <a:lnTo>
                      <a:pt x="96" y="55"/>
                    </a:lnTo>
                    <a:lnTo>
                      <a:pt x="102" y="57"/>
                    </a:lnTo>
                    <a:lnTo>
                      <a:pt x="107" y="57"/>
                    </a:lnTo>
                    <a:lnTo>
                      <a:pt x="115" y="55"/>
                    </a:lnTo>
                    <a:lnTo>
                      <a:pt x="117" y="57"/>
                    </a:lnTo>
                    <a:lnTo>
                      <a:pt x="119" y="65"/>
                    </a:lnTo>
                    <a:lnTo>
                      <a:pt x="119" y="65"/>
                    </a:lnTo>
                    <a:lnTo>
                      <a:pt x="125" y="63"/>
                    </a:lnTo>
                    <a:lnTo>
                      <a:pt x="127" y="63"/>
                    </a:lnTo>
                    <a:lnTo>
                      <a:pt x="131" y="63"/>
                    </a:lnTo>
                    <a:lnTo>
                      <a:pt x="129" y="67"/>
                    </a:lnTo>
                    <a:lnTo>
                      <a:pt x="125" y="84"/>
                    </a:lnTo>
                    <a:lnTo>
                      <a:pt x="123" y="94"/>
                    </a:lnTo>
                    <a:lnTo>
                      <a:pt x="119" y="102"/>
                    </a:lnTo>
                    <a:lnTo>
                      <a:pt x="119" y="104"/>
                    </a:lnTo>
                    <a:lnTo>
                      <a:pt x="117" y="104"/>
                    </a:lnTo>
                    <a:lnTo>
                      <a:pt x="119" y="104"/>
                    </a:lnTo>
                    <a:lnTo>
                      <a:pt x="121" y="108"/>
                    </a:lnTo>
                    <a:lnTo>
                      <a:pt x="123" y="110"/>
                    </a:lnTo>
                    <a:lnTo>
                      <a:pt x="121" y="110"/>
                    </a:lnTo>
                    <a:lnTo>
                      <a:pt x="121" y="114"/>
                    </a:lnTo>
                    <a:lnTo>
                      <a:pt x="121" y="116"/>
                    </a:lnTo>
                    <a:lnTo>
                      <a:pt x="117" y="121"/>
                    </a:lnTo>
                    <a:lnTo>
                      <a:pt x="115" y="125"/>
                    </a:lnTo>
                    <a:lnTo>
                      <a:pt x="123" y="141"/>
                    </a:lnTo>
                    <a:lnTo>
                      <a:pt x="121" y="141"/>
                    </a:lnTo>
                    <a:lnTo>
                      <a:pt x="115" y="147"/>
                    </a:lnTo>
                    <a:lnTo>
                      <a:pt x="104" y="153"/>
                    </a:lnTo>
                    <a:lnTo>
                      <a:pt x="94" y="153"/>
                    </a:lnTo>
                    <a:lnTo>
                      <a:pt x="90" y="157"/>
                    </a:lnTo>
                    <a:lnTo>
                      <a:pt x="82" y="161"/>
                    </a:lnTo>
                    <a:lnTo>
                      <a:pt x="80" y="161"/>
                    </a:lnTo>
                    <a:lnTo>
                      <a:pt x="72" y="161"/>
                    </a:lnTo>
                    <a:lnTo>
                      <a:pt x="66" y="168"/>
                    </a:lnTo>
                    <a:lnTo>
                      <a:pt x="64" y="170"/>
                    </a:lnTo>
                    <a:lnTo>
                      <a:pt x="51" y="166"/>
                    </a:lnTo>
                    <a:lnTo>
                      <a:pt x="49" y="168"/>
                    </a:lnTo>
                    <a:lnTo>
                      <a:pt x="47" y="172"/>
                    </a:lnTo>
                    <a:lnTo>
                      <a:pt x="45" y="174"/>
                    </a:lnTo>
                    <a:lnTo>
                      <a:pt x="43" y="174"/>
                    </a:lnTo>
                    <a:lnTo>
                      <a:pt x="41" y="170"/>
                    </a:lnTo>
                    <a:lnTo>
                      <a:pt x="37" y="168"/>
                    </a:lnTo>
                    <a:lnTo>
                      <a:pt x="35" y="164"/>
                    </a:lnTo>
                    <a:lnTo>
                      <a:pt x="33" y="159"/>
                    </a:lnTo>
                    <a:lnTo>
                      <a:pt x="31" y="159"/>
                    </a:lnTo>
                    <a:lnTo>
                      <a:pt x="29" y="155"/>
                    </a:lnTo>
                    <a:lnTo>
                      <a:pt x="35" y="151"/>
                    </a:lnTo>
                    <a:lnTo>
                      <a:pt x="37" y="145"/>
                    </a:lnTo>
                    <a:lnTo>
                      <a:pt x="33" y="139"/>
                    </a:lnTo>
                    <a:lnTo>
                      <a:pt x="23" y="131"/>
                    </a:lnTo>
                    <a:lnTo>
                      <a:pt x="23" y="129"/>
                    </a:lnTo>
                    <a:lnTo>
                      <a:pt x="23" y="123"/>
                    </a:lnTo>
                    <a:lnTo>
                      <a:pt x="21" y="116"/>
                    </a:lnTo>
                    <a:lnTo>
                      <a:pt x="13" y="112"/>
                    </a:lnTo>
                    <a:lnTo>
                      <a:pt x="8" y="104"/>
                    </a:lnTo>
                    <a:lnTo>
                      <a:pt x="13" y="104"/>
                    </a:lnTo>
                    <a:lnTo>
                      <a:pt x="15" y="102"/>
                    </a:lnTo>
                    <a:lnTo>
                      <a:pt x="17" y="90"/>
                    </a:lnTo>
                    <a:lnTo>
                      <a:pt x="13" y="86"/>
                    </a:lnTo>
                    <a:lnTo>
                      <a:pt x="13" y="84"/>
                    </a:lnTo>
                    <a:lnTo>
                      <a:pt x="13" y="76"/>
                    </a:lnTo>
                    <a:lnTo>
                      <a:pt x="13" y="74"/>
                    </a:lnTo>
                    <a:lnTo>
                      <a:pt x="10" y="72"/>
                    </a:lnTo>
                    <a:lnTo>
                      <a:pt x="2" y="63"/>
                    </a:lnTo>
                    <a:lnTo>
                      <a:pt x="0" y="5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6" name="Freeform 125"/>
              <p:cNvSpPr>
                <a:spLocks/>
              </p:cNvSpPr>
              <p:nvPr/>
            </p:nvSpPr>
            <p:spPr bwMode="auto">
              <a:xfrm>
                <a:off x="6472" y="2050"/>
                <a:ext cx="265" cy="188"/>
              </a:xfrm>
              <a:custGeom>
                <a:avLst/>
                <a:gdLst>
                  <a:gd name="T0" fmla="*/ 10 w 265"/>
                  <a:gd name="T1" fmla="*/ 116 h 188"/>
                  <a:gd name="T2" fmla="*/ 28 w 265"/>
                  <a:gd name="T3" fmla="*/ 100 h 188"/>
                  <a:gd name="T4" fmla="*/ 38 w 265"/>
                  <a:gd name="T5" fmla="*/ 86 h 188"/>
                  <a:gd name="T6" fmla="*/ 53 w 265"/>
                  <a:gd name="T7" fmla="*/ 75 h 188"/>
                  <a:gd name="T8" fmla="*/ 85 w 265"/>
                  <a:gd name="T9" fmla="*/ 49 h 188"/>
                  <a:gd name="T10" fmla="*/ 100 w 265"/>
                  <a:gd name="T11" fmla="*/ 36 h 188"/>
                  <a:gd name="T12" fmla="*/ 122 w 265"/>
                  <a:gd name="T13" fmla="*/ 22 h 188"/>
                  <a:gd name="T14" fmla="*/ 143 w 265"/>
                  <a:gd name="T15" fmla="*/ 12 h 188"/>
                  <a:gd name="T16" fmla="*/ 155 w 265"/>
                  <a:gd name="T17" fmla="*/ 8 h 188"/>
                  <a:gd name="T18" fmla="*/ 165 w 265"/>
                  <a:gd name="T19" fmla="*/ 2 h 188"/>
                  <a:gd name="T20" fmla="*/ 181 w 265"/>
                  <a:gd name="T21" fmla="*/ 0 h 188"/>
                  <a:gd name="T22" fmla="*/ 194 w 265"/>
                  <a:gd name="T23" fmla="*/ 2 h 188"/>
                  <a:gd name="T24" fmla="*/ 208 w 265"/>
                  <a:gd name="T25" fmla="*/ 10 h 188"/>
                  <a:gd name="T26" fmla="*/ 224 w 265"/>
                  <a:gd name="T27" fmla="*/ 14 h 188"/>
                  <a:gd name="T28" fmla="*/ 232 w 265"/>
                  <a:gd name="T29" fmla="*/ 20 h 188"/>
                  <a:gd name="T30" fmla="*/ 241 w 265"/>
                  <a:gd name="T31" fmla="*/ 28 h 188"/>
                  <a:gd name="T32" fmla="*/ 257 w 265"/>
                  <a:gd name="T33" fmla="*/ 32 h 188"/>
                  <a:gd name="T34" fmla="*/ 265 w 265"/>
                  <a:gd name="T35" fmla="*/ 34 h 188"/>
                  <a:gd name="T36" fmla="*/ 265 w 265"/>
                  <a:gd name="T37" fmla="*/ 51 h 188"/>
                  <a:gd name="T38" fmla="*/ 265 w 265"/>
                  <a:gd name="T39" fmla="*/ 69 h 188"/>
                  <a:gd name="T40" fmla="*/ 263 w 265"/>
                  <a:gd name="T41" fmla="*/ 86 h 188"/>
                  <a:gd name="T42" fmla="*/ 259 w 265"/>
                  <a:gd name="T43" fmla="*/ 92 h 188"/>
                  <a:gd name="T44" fmla="*/ 255 w 265"/>
                  <a:gd name="T45" fmla="*/ 106 h 188"/>
                  <a:gd name="T46" fmla="*/ 249 w 265"/>
                  <a:gd name="T47" fmla="*/ 112 h 188"/>
                  <a:gd name="T48" fmla="*/ 245 w 265"/>
                  <a:gd name="T49" fmla="*/ 108 h 188"/>
                  <a:gd name="T50" fmla="*/ 239 w 265"/>
                  <a:gd name="T51" fmla="*/ 106 h 188"/>
                  <a:gd name="T52" fmla="*/ 237 w 265"/>
                  <a:gd name="T53" fmla="*/ 108 h 188"/>
                  <a:gd name="T54" fmla="*/ 235 w 265"/>
                  <a:gd name="T55" fmla="*/ 128 h 188"/>
                  <a:gd name="T56" fmla="*/ 230 w 265"/>
                  <a:gd name="T57" fmla="*/ 147 h 188"/>
                  <a:gd name="T58" fmla="*/ 214 w 265"/>
                  <a:gd name="T59" fmla="*/ 147 h 188"/>
                  <a:gd name="T60" fmla="*/ 185 w 265"/>
                  <a:gd name="T61" fmla="*/ 161 h 188"/>
                  <a:gd name="T62" fmla="*/ 179 w 265"/>
                  <a:gd name="T63" fmla="*/ 167 h 188"/>
                  <a:gd name="T64" fmla="*/ 173 w 265"/>
                  <a:gd name="T65" fmla="*/ 165 h 188"/>
                  <a:gd name="T66" fmla="*/ 163 w 265"/>
                  <a:gd name="T67" fmla="*/ 167 h 188"/>
                  <a:gd name="T68" fmla="*/ 153 w 265"/>
                  <a:gd name="T69" fmla="*/ 167 h 188"/>
                  <a:gd name="T70" fmla="*/ 141 w 265"/>
                  <a:gd name="T71" fmla="*/ 173 h 188"/>
                  <a:gd name="T72" fmla="*/ 134 w 265"/>
                  <a:gd name="T73" fmla="*/ 178 h 188"/>
                  <a:gd name="T74" fmla="*/ 132 w 265"/>
                  <a:gd name="T75" fmla="*/ 182 h 188"/>
                  <a:gd name="T76" fmla="*/ 128 w 265"/>
                  <a:gd name="T77" fmla="*/ 184 h 188"/>
                  <a:gd name="T78" fmla="*/ 126 w 265"/>
                  <a:gd name="T79" fmla="*/ 186 h 188"/>
                  <a:gd name="T80" fmla="*/ 124 w 265"/>
                  <a:gd name="T81" fmla="*/ 186 h 188"/>
                  <a:gd name="T82" fmla="*/ 120 w 265"/>
                  <a:gd name="T83" fmla="*/ 188 h 188"/>
                  <a:gd name="T84" fmla="*/ 112 w 265"/>
                  <a:gd name="T85" fmla="*/ 184 h 188"/>
                  <a:gd name="T86" fmla="*/ 104 w 265"/>
                  <a:gd name="T87" fmla="*/ 182 h 188"/>
                  <a:gd name="T88" fmla="*/ 100 w 265"/>
                  <a:gd name="T89" fmla="*/ 173 h 188"/>
                  <a:gd name="T90" fmla="*/ 91 w 265"/>
                  <a:gd name="T91" fmla="*/ 159 h 188"/>
                  <a:gd name="T92" fmla="*/ 79 w 265"/>
                  <a:gd name="T93" fmla="*/ 159 h 188"/>
                  <a:gd name="T94" fmla="*/ 65 w 265"/>
                  <a:gd name="T95" fmla="*/ 151 h 188"/>
                  <a:gd name="T96" fmla="*/ 55 w 265"/>
                  <a:gd name="T97" fmla="*/ 135 h 188"/>
                  <a:gd name="T98" fmla="*/ 44 w 265"/>
                  <a:gd name="T99" fmla="*/ 143 h 188"/>
                  <a:gd name="T100" fmla="*/ 42 w 265"/>
                  <a:gd name="T101" fmla="*/ 153 h 188"/>
                  <a:gd name="T102" fmla="*/ 38 w 265"/>
                  <a:gd name="T103" fmla="*/ 153 h 188"/>
                  <a:gd name="T104" fmla="*/ 34 w 265"/>
                  <a:gd name="T105" fmla="*/ 135 h 188"/>
                  <a:gd name="T106" fmla="*/ 20 w 265"/>
                  <a:gd name="T107" fmla="*/ 130 h 188"/>
                  <a:gd name="T108" fmla="*/ 0 w 265"/>
                  <a:gd name="T109" fmla="*/ 12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5" h="188">
                    <a:moveTo>
                      <a:pt x="0" y="124"/>
                    </a:moveTo>
                    <a:lnTo>
                      <a:pt x="10" y="116"/>
                    </a:lnTo>
                    <a:lnTo>
                      <a:pt x="18" y="108"/>
                    </a:lnTo>
                    <a:lnTo>
                      <a:pt x="28" y="100"/>
                    </a:lnTo>
                    <a:lnTo>
                      <a:pt x="34" y="90"/>
                    </a:lnTo>
                    <a:lnTo>
                      <a:pt x="38" y="86"/>
                    </a:lnTo>
                    <a:lnTo>
                      <a:pt x="42" y="83"/>
                    </a:lnTo>
                    <a:lnTo>
                      <a:pt x="53" y="75"/>
                    </a:lnTo>
                    <a:lnTo>
                      <a:pt x="69" y="63"/>
                    </a:lnTo>
                    <a:lnTo>
                      <a:pt x="85" y="49"/>
                    </a:lnTo>
                    <a:lnTo>
                      <a:pt x="98" y="36"/>
                    </a:lnTo>
                    <a:lnTo>
                      <a:pt x="100" y="36"/>
                    </a:lnTo>
                    <a:lnTo>
                      <a:pt x="110" y="28"/>
                    </a:lnTo>
                    <a:lnTo>
                      <a:pt x="122" y="22"/>
                    </a:lnTo>
                    <a:lnTo>
                      <a:pt x="132" y="16"/>
                    </a:lnTo>
                    <a:lnTo>
                      <a:pt x="143" y="12"/>
                    </a:lnTo>
                    <a:lnTo>
                      <a:pt x="151" y="10"/>
                    </a:lnTo>
                    <a:lnTo>
                      <a:pt x="155" y="8"/>
                    </a:lnTo>
                    <a:lnTo>
                      <a:pt x="159" y="6"/>
                    </a:lnTo>
                    <a:lnTo>
                      <a:pt x="165" y="2"/>
                    </a:lnTo>
                    <a:lnTo>
                      <a:pt x="173" y="2"/>
                    </a:lnTo>
                    <a:lnTo>
                      <a:pt x="181" y="0"/>
                    </a:lnTo>
                    <a:lnTo>
                      <a:pt x="188" y="0"/>
                    </a:lnTo>
                    <a:lnTo>
                      <a:pt x="194" y="2"/>
                    </a:lnTo>
                    <a:lnTo>
                      <a:pt x="202" y="6"/>
                    </a:lnTo>
                    <a:lnTo>
                      <a:pt x="208" y="10"/>
                    </a:lnTo>
                    <a:lnTo>
                      <a:pt x="218" y="10"/>
                    </a:lnTo>
                    <a:lnTo>
                      <a:pt x="224" y="14"/>
                    </a:lnTo>
                    <a:lnTo>
                      <a:pt x="226" y="14"/>
                    </a:lnTo>
                    <a:lnTo>
                      <a:pt x="232" y="20"/>
                    </a:lnTo>
                    <a:lnTo>
                      <a:pt x="237" y="26"/>
                    </a:lnTo>
                    <a:lnTo>
                      <a:pt x="241" y="28"/>
                    </a:lnTo>
                    <a:lnTo>
                      <a:pt x="251" y="32"/>
                    </a:lnTo>
                    <a:lnTo>
                      <a:pt x="257" y="32"/>
                    </a:lnTo>
                    <a:lnTo>
                      <a:pt x="265" y="34"/>
                    </a:lnTo>
                    <a:lnTo>
                      <a:pt x="265" y="34"/>
                    </a:lnTo>
                    <a:lnTo>
                      <a:pt x="265" y="45"/>
                    </a:lnTo>
                    <a:lnTo>
                      <a:pt x="265" y="51"/>
                    </a:lnTo>
                    <a:lnTo>
                      <a:pt x="263" y="59"/>
                    </a:lnTo>
                    <a:lnTo>
                      <a:pt x="265" y="69"/>
                    </a:lnTo>
                    <a:lnTo>
                      <a:pt x="261" y="77"/>
                    </a:lnTo>
                    <a:lnTo>
                      <a:pt x="263" y="86"/>
                    </a:lnTo>
                    <a:lnTo>
                      <a:pt x="259" y="88"/>
                    </a:lnTo>
                    <a:lnTo>
                      <a:pt x="259" y="92"/>
                    </a:lnTo>
                    <a:lnTo>
                      <a:pt x="257" y="106"/>
                    </a:lnTo>
                    <a:lnTo>
                      <a:pt x="255" y="106"/>
                    </a:lnTo>
                    <a:lnTo>
                      <a:pt x="253" y="108"/>
                    </a:lnTo>
                    <a:lnTo>
                      <a:pt x="249" y="112"/>
                    </a:lnTo>
                    <a:lnTo>
                      <a:pt x="247" y="112"/>
                    </a:lnTo>
                    <a:lnTo>
                      <a:pt x="245" y="108"/>
                    </a:lnTo>
                    <a:lnTo>
                      <a:pt x="243" y="108"/>
                    </a:lnTo>
                    <a:lnTo>
                      <a:pt x="239" y="106"/>
                    </a:lnTo>
                    <a:lnTo>
                      <a:pt x="237" y="106"/>
                    </a:lnTo>
                    <a:lnTo>
                      <a:pt x="237" y="108"/>
                    </a:lnTo>
                    <a:lnTo>
                      <a:pt x="237" y="112"/>
                    </a:lnTo>
                    <a:lnTo>
                      <a:pt x="235" y="128"/>
                    </a:lnTo>
                    <a:lnTo>
                      <a:pt x="232" y="143"/>
                    </a:lnTo>
                    <a:lnTo>
                      <a:pt x="230" y="147"/>
                    </a:lnTo>
                    <a:lnTo>
                      <a:pt x="222" y="147"/>
                    </a:lnTo>
                    <a:lnTo>
                      <a:pt x="214" y="147"/>
                    </a:lnTo>
                    <a:lnTo>
                      <a:pt x="188" y="149"/>
                    </a:lnTo>
                    <a:lnTo>
                      <a:pt x="185" y="161"/>
                    </a:lnTo>
                    <a:lnTo>
                      <a:pt x="183" y="163"/>
                    </a:lnTo>
                    <a:lnTo>
                      <a:pt x="179" y="167"/>
                    </a:lnTo>
                    <a:lnTo>
                      <a:pt x="177" y="165"/>
                    </a:lnTo>
                    <a:lnTo>
                      <a:pt x="173" y="165"/>
                    </a:lnTo>
                    <a:lnTo>
                      <a:pt x="165" y="161"/>
                    </a:lnTo>
                    <a:lnTo>
                      <a:pt x="163" y="167"/>
                    </a:lnTo>
                    <a:lnTo>
                      <a:pt x="159" y="165"/>
                    </a:lnTo>
                    <a:lnTo>
                      <a:pt x="153" y="167"/>
                    </a:lnTo>
                    <a:lnTo>
                      <a:pt x="145" y="167"/>
                    </a:lnTo>
                    <a:lnTo>
                      <a:pt x="141" y="173"/>
                    </a:lnTo>
                    <a:lnTo>
                      <a:pt x="138" y="175"/>
                    </a:lnTo>
                    <a:lnTo>
                      <a:pt x="134" y="178"/>
                    </a:lnTo>
                    <a:lnTo>
                      <a:pt x="132" y="180"/>
                    </a:lnTo>
                    <a:lnTo>
                      <a:pt x="132" y="182"/>
                    </a:lnTo>
                    <a:lnTo>
                      <a:pt x="130" y="184"/>
                    </a:lnTo>
                    <a:lnTo>
                      <a:pt x="128" y="184"/>
                    </a:lnTo>
                    <a:lnTo>
                      <a:pt x="126" y="186"/>
                    </a:lnTo>
                    <a:lnTo>
                      <a:pt x="126" y="186"/>
                    </a:lnTo>
                    <a:lnTo>
                      <a:pt x="124" y="186"/>
                    </a:lnTo>
                    <a:lnTo>
                      <a:pt x="124" y="186"/>
                    </a:lnTo>
                    <a:lnTo>
                      <a:pt x="122" y="188"/>
                    </a:lnTo>
                    <a:lnTo>
                      <a:pt x="120" y="188"/>
                    </a:lnTo>
                    <a:lnTo>
                      <a:pt x="116" y="184"/>
                    </a:lnTo>
                    <a:lnTo>
                      <a:pt x="112" y="184"/>
                    </a:lnTo>
                    <a:lnTo>
                      <a:pt x="108" y="178"/>
                    </a:lnTo>
                    <a:lnTo>
                      <a:pt x="104" y="182"/>
                    </a:lnTo>
                    <a:lnTo>
                      <a:pt x="100" y="180"/>
                    </a:lnTo>
                    <a:lnTo>
                      <a:pt x="100" y="173"/>
                    </a:lnTo>
                    <a:lnTo>
                      <a:pt x="98" y="165"/>
                    </a:lnTo>
                    <a:lnTo>
                      <a:pt x="91" y="159"/>
                    </a:lnTo>
                    <a:lnTo>
                      <a:pt x="87" y="161"/>
                    </a:lnTo>
                    <a:lnTo>
                      <a:pt x="79" y="159"/>
                    </a:lnTo>
                    <a:lnTo>
                      <a:pt x="73" y="157"/>
                    </a:lnTo>
                    <a:lnTo>
                      <a:pt x="65" y="151"/>
                    </a:lnTo>
                    <a:lnTo>
                      <a:pt x="63" y="141"/>
                    </a:lnTo>
                    <a:lnTo>
                      <a:pt x="55" y="135"/>
                    </a:lnTo>
                    <a:lnTo>
                      <a:pt x="49" y="133"/>
                    </a:lnTo>
                    <a:lnTo>
                      <a:pt x="44" y="143"/>
                    </a:lnTo>
                    <a:lnTo>
                      <a:pt x="40" y="149"/>
                    </a:lnTo>
                    <a:lnTo>
                      <a:pt x="42" y="153"/>
                    </a:lnTo>
                    <a:lnTo>
                      <a:pt x="42" y="157"/>
                    </a:lnTo>
                    <a:lnTo>
                      <a:pt x="38" y="153"/>
                    </a:lnTo>
                    <a:lnTo>
                      <a:pt x="36" y="151"/>
                    </a:lnTo>
                    <a:lnTo>
                      <a:pt x="34" y="135"/>
                    </a:lnTo>
                    <a:lnTo>
                      <a:pt x="26" y="135"/>
                    </a:lnTo>
                    <a:lnTo>
                      <a:pt x="20" y="130"/>
                    </a:lnTo>
                    <a:lnTo>
                      <a:pt x="6" y="126"/>
                    </a:lnTo>
                    <a:lnTo>
                      <a:pt x="0" y="12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7" name="Freeform 126"/>
              <p:cNvSpPr>
                <a:spLocks/>
              </p:cNvSpPr>
              <p:nvPr/>
            </p:nvSpPr>
            <p:spPr bwMode="auto">
              <a:xfrm>
                <a:off x="6472" y="2050"/>
                <a:ext cx="265" cy="188"/>
              </a:xfrm>
              <a:custGeom>
                <a:avLst/>
                <a:gdLst>
                  <a:gd name="T0" fmla="*/ 10 w 265"/>
                  <a:gd name="T1" fmla="*/ 116 h 188"/>
                  <a:gd name="T2" fmla="*/ 28 w 265"/>
                  <a:gd name="T3" fmla="*/ 100 h 188"/>
                  <a:gd name="T4" fmla="*/ 38 w 265"/>
                  <a:gd name="T5" fmla="*/ 86 h 188"/>
                  <a:gd name="T6" fmla="*/ 53 w 265"/>
                  <a:gd name="T7" fmla="*/ 75 h 188"/>
                  <a:gd name="T8" fmla="*/ 85 w 265"/>
                  <a:gd name="T9" fmla="*/ 49 h 188"/>
                  <a:gd name="T10" fmla="*/ 100 w 265"/>
                  <a:gd name="T11" fmla="*/ 36 h 188"/>
                  <a:gd name="T12" fmla="*/ 122 w 265"/>
                  <a:gd name="T13" fmla="*/ 22 h 188"/>
                  <a:gd name="T14" fmla="*/ 143 w 265"/>
                  <a:gd name="T15" fmla="*/ 12 h 188"/>
                  <a:gd name="T16" fmla="*/ 155 w 265"/>
                  <a:gd name="T17" fmla="*/ 8 h 188"/>
                  <a:gd name="T18" fmla="*/ 165 w 265"/>
                  <a:gd name="T19" fmla="*/ 2 h 188"/>
                  <a:gd name="T20" fmla="*/ 181 w 265"/>
                  <a:gd name="T21" fmla="*/ 0 h 188"/>
                  <a:gd name="T22" fmla="*/ 194 w 265"/>
                  <a:gd name="T23" fmla="*/ 2 h 188"/>
                  <a:gd name="T24" fmla="*/ 208 w 265"/>
                  <a:gd name="T25" fmla="*/ 10 h 188"/>
                  <a:gd name="T26" fmla="*/ 224 w 265"/>
                  <a:gd name="T27" fmla="*/ 14 h 188"/>
                  <a:gd name="T28" fmla="*/ 232 w 265"/>
                  <a:gd name="T29" fmla="*/ 20 h 188"/>
                  <a:gd name="T30" fmla="*/ 241 w 265"/>
                  <a:gd name="T31" fmla="*/ 28 h 188"/>
                  <a:gd name="T32" fmla="*/ 257 w 265"/>
                  <a:gd name="T33" fmla="*/ 32 h 188"/>
                  <a:gd name="T34" fmla="*/ 265 w 265"/>
                  <a:gd name="T35" fmla="*/ 34 h 188"/>
                  <a:gd name="T36" fmla="*/ 265 w 265"/>
                  <a:gd name="T37" fmla="*/ 51 h 188"/>
                  <a:gd name="T38" fmla="*/ 265 w 265"/>
                  <a:gd name="T39" fmla="*/ 69 h 188"/>
                  <a:gd name="T40" fmla="*/ 263 w 265"/>
                  <a:gd name="T41" fmla="*/ 86 h 188"/>
                  <a:gd name="T42" fmla="*/ 259 w 265"/>
                  <a:gd name="T43" fmla="*/ 92 h 188"/>
                  <a:gd name="T44" fmla="*/ 255 w 265"/>
                  <a:gd name="T45" fmla="*/ 106 h 188"/>
                  <a:gd name="T46" fmla="*/ 249 w 265"/>
                  <a:gd name="T47" fmla="*/ 112 h 188"/>
                  <a:gd name="T48" fmla="*/ 245 w 265"/>
                  <a:gd name="T49" fmla="*/ 108 h 188"/>
                  <a:gd name="T50" fmla="*/ 239 w 265"/>
                  <a:gd name="T51" fmla="*/ 106 h 188"/>
                  <a:gd name="T52" fmla="*/ 237 w 265"/>
                  <a:gd name="T53" fmla="*/ 108 h 188"/>
                  <a:gd name="T54" fmla="*/ 235 w 265"/>
                  <a:gd name="T55" fmla="*/ 128 h 188"/>
                  <a:gd name="T56" fmla="*/ 230 w 265"/>
                  <a:gd name="T57" fmla="*/ 147 h 188"/>
                  <a:gd name="T58" fmla="*/ 214 w 265"/>
                  <a:gd name="T59" fmla="*/ 147 h 188"/>
                  <a:gd name="T60" fmla="*/ 185 w 265"/>
                  <a:gd name="T61" fmla="*/ 161 h 188"/>
                  <a:gd name="T62" fmla="*/ 179 w 265"/>
                  <a:gd name="T63" fmla="*/ 167 h 188"/>
                  <a:gd name="T64" fmla="*/ 173 w 265"/>
                  <a:gd name="T65" fmla="*/ 165 h 188"/>
                  <a:gd name="T66" fmla="*/ 163 w 265"/>
                  <a:gd name="T67" fmla="*/ 167 h 188"/>
                  <a:gd name="T68" fmla="*/ 153 w 265"/>
                  <a:gd name="T69" fmla="*/ 167 h 188"/>
                  <a:gd name="T70" fmla="*/ 141 w 265"/>
                  <a:gd name="T71" fmla="*/ 173 h 188"/>
                  <a:gd name="T72" fmla="*/ 134 w 265"/>
                  <a:gd name="T73" fmla="*/ 178 h 188"/>
                  <a:gd name="T74" fmla="*/ 132 w 265"/>
                  <a:gd name="T75" fmla="*/ 182 h 188"/>
                  <a:gd name="T76" fmla="*/ 128 w 265"/>
                  <a:gd name="T77" fmla="*/ 184 h 188"/>
                  <a:gd name="T78" fmla="*/ 126 w 265"/>
                  <a:gd name="T79" fmla="*/ 186 h 188"/>
                  <a:gd name="T80" fmla="*/ 124 w 265"/>
                  <a:gd name="T81" fmla="*/ 186 h 188"/>
                  <a:gd name="T82" fmla="*/ 120 w 265"/>
                  <a:gd name="T83" fmla="*/ 188 h 188"/>
                  <a:gd name="T84" fmla="*/ 112 w 265"/>
                  <a:gd name="T85" fmla="*/ 184 h 188"/>
                  <a:gd name="T86" fmla="*/ 104 w 265"/>
                  <a:gd name="T87" fmla="*/ 182 h 188"/>
                  <a:gd name="T88" fmla="*/ 100 w 265"/>
                  <a:gd name="T89" fmla="*/ 173 h 188"/>
                  <a:gd name="T90" fmla="*/ 91 w 265"/>
                  <a:gd name="T91" fmla="*/ 159 h 188"/>
                  <a:gd name="T92" fmla="*/ 79 w 265"/>
                  <a:gd name="T93" fmla="*/ 159 h 188"/>
                  <a:gd name="T94" fmla="*/ 65 w 265"/>
                  <a:gd name="T95" fmla="*/ 151 h 188"/>
                  <a:gd name="T96" fmla="*/ 55 w 265"/>
                  <a:gd name="T97" fmla="*/ 135 h 188"/>
                  <a:gd name="T98" fmla="*/ 44 w 265"/>
                  <a:gd name="T99" fmla="*/ 143 h 188"/>
                  <a:gd name="T100" fmla="*/ 42 w 265"/>
                  <a:gd name="T101" fmla="*/ 153 h 188"/>
                  <a:gd name="T102" fmla="*/ 38 w 265"/>
                  <a:gd name="T103" fmla="*/ 153 h 188"/>
                  <a:gd name="T104" fmla="*/ 34 w 265"/>
                  <a:gd name="T105" fmla="*/ 135 h 188"/>
                  <a:gd name="T106" fmla="*/ 20 w 265"/>
                  <a:gd name="T107" fmla="*/ 130 h 188"/>
                  <a:gd name="T108" fmla="*/ 0 w 265"/>
                  <a:gd name="T109" fmla="*/ 12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5" h="188">
                    <a:moveTo>
                      <a:pt x="0" y="124"/>
                    </a:moveTo>
                    <a:lnTo>
                      <a:pt x="10" y="116"/>
                    </a:lnTo>
                    <a:lnTo>
                      <a:pt x="18" y="108"/>
                    </a:lnTo>
                    <a:lnTo>
                      <a:pt x="28" y="100"/>
                    </a:lnTo>
                    <a:lnTo>
                      <a:pt x="34" y="90"/>
                    </a:lnTo>
                    <a:lnTo>
                      <a:pt x="38" y="86"/>
                    </a:lnTo>
                    <a:lnTo>
                      <a:pt x="42" y="83"/>
                    </a:lnTo>
                    <a:lnTo>
                      <a:pt x="53" y="75"/>
                    </a:lnTo>
                    <a:lnTo>
                      <a:pt x="69" y="63"/>
                    </a:lnTo>
                    <a:lnTo>
                      <a:pt x="85" y="49"/>
                    </a:lnTo>
                    <a:lnTo>
                      <a:pt x="98" y="36"/>
                    </a:lnTo>
                    <a:lnTo>
                      <a:pt x="100" y="36"/>
                    </a:lnTo>
                    <a:lnTo>
                      <a:pt x="110" y="28"/>
                    </a:lnTo>
                    <a:lnTo>
                      <a:pt x="122" y="22"/>
                    </a:lnTo>
                    <a:lnTo>
                      <a:pt x="132" y="16"/>
                    </a:lnTo>
                    <a:lnTo>
                      <a:pt x="143" y="12"/>
                    </a:lnTo>
                    <a:lnTo>
                      <a:pt x="151" y="10"/>
                    </a:lnTo>
                    <a:lnTo>
                      <a:pt x="155" y="8"/>
                    </a:lnTo>
                    <a:lnTo>
                      <a:pt x="159" y="6"/>
                    </a:lnTo>
                    <a:lnTo>
                      <a:pt x="165" y="2"/>
                    </a:lnTo>
                    <a:lnTo>
                      <a:pt x="173" y="2"/>
                    </a:lnTo>
                    <a:lnTo>
                      <a:pt x="181" y="0"/>
                    </a:lnTo>
                    <a:lnTo>
                      <a:pt x="188" y="0"/>
                    </a:lnTo>
                    <a:lnTo>
                      <a:pt x="194" y="2"/>
                    </a:lnTo>
                    <a:lnTo>
                      <a:pt x="202" y="6"/>
                    </a:lnTo>
                    <a:lnTo>
                      <a:pt x="208" y="10"/>
                    </a:lnTo>
                    <a:lnTo>
                      <a:pt x="218" y="10"/>
                    </a:lnTo>
                    <a:lnTo>
                      <a:pt x="224" y="14"/>
                    </a:lnTo>
                    <a:lnTo>
                      <a:pt x="226" y="14"/>
                    </a:lnTo>
                    <a:lnTo>
                      <a:pt x="232" y="20"/>
                    </a:lnTo>
                    <a:lnTo>
                      <a:pt x="237" y="26"/>
                    </a:lnTo>
                    <a:lnTo>
                      <a:pt x="241" y="28"/>
                    </a:lnTo>
                    <a:lnTo>
                      <a:pt x="251" y="32"/>
                    </a:lnTo>
                    <a:lnTo>
                      <a:pt x="257" y="32"/>
                    </a:lnTo>
                    <a:lnTo>
                      <a:pt x="265" y="34"/>
                    </a:lnTo>
                    <a:lnTo>
                      <a:pt x="265" y="34"/>
                    </a:lnTo>
                    <a:lnTo>
                      <a:pt x="265" y="45"/>
                    </a:lnTo>
                    <a:lnTo>
                      <a:pt x="265" y="51"/>
                    </a:lnTo>
                    <a:lnTo>
                      <a:pt x="263" y="59"/>
                    </a:lnTo>
                    <a:lnTo>
                      <a:pt x="265" y="69"/>
                    </a:lnTo>
                    <a:lnTo>
                      <a:pt x="261" y="77"/>
                    </a:lnTo>
                    <a:lnTo>
                      <a:pt x="263" y="86"/>
                    </a:lnTo>
                    <a:lnTo>
                      <a:pt x="259" y="88"/>
                    </a:lnTo>
                    <a:lnTo>
                      <a:pt x="259" y="92"/>
                    </a:lnTo>
                    <a:lnTo>
                      <a:pt x="257" y="106"/>
                    </a:lnTo>
                    <a:lnTo>
                      <a:pt x="255" y="106"/>
                    </a:lnTo>
                    <a:lnTo>
                      <a:pt x="253" y="108"/>
                    </a:lnTo>
                    <a:lnTo>
                      <a:pt x="249" y="112"/>
                    </a:lnTo>
                    <a:lnTo>
                      <a:pt x="247" y="112"/>
                    </a:lnTo>
                    <a:lnTo>
                      <a:pt x="245" y="108"/>
                    </a:lnTo>
                    <a:lnTo>
                      <a:pt x="243" y="108"/>
                    </a:lnTo>
                    <a:lnTo>
                      <a:pt x="239" y="106"/>
                    </a:lnTo>
                    <a:lnTo>
                      <a:pt x="237" y="106"/>
                    </a:lnTo>
                    <a:lnTo>
                      <a:pt x="237" y="108"/>
                    </a:lnTo>
                    <a:lnTo>
                      <a:pt x="237" y="112"/>
                    </a:lnTo>
                    <a:lnTo>
                      <a:pt x="235" y="128"/>
                    </a:lnTo>
                    <a:lnTo>
                      <a:pt x="232" y="143"/>
                    </a:lnTo>
                    <a:lnTo>
                      <a:pt x="230" y="147"/>
                    </a:lnTo>
                    <a:lnTo>
                      <a:pt x="222" y="147"/>
                    </a:lnTo>
                    <a:lnTo>
                      <a:pt x="214" y="147"/>
                    </a:lnTo>
                    <a:lnTo>
                      <a:pt x="188" y="149"/>
                    </a:lnTo>
                    <a:lnTo>
                      <a:pt x="185" y="161"/>
                    </a:lnTo>
                    <a:lnTo>
                      <a:pt x="183" y="163"/>
                    </a:lnTo>
                    <a:lnTo>
                      <a:pt x="179" y="167"/>
                    </a:lnTo>
                    <a:lnTo>
                      <a:pt x="177" y="165"/>
                    </a:lnTo>
                    <a:lnTo>
                      <a:pt x="173" y="165"/>
                    </a:lnTo>
                    <a:lnTo>
                      <a:pt x="165" y="161"/>
                    </a:lnTo>
                    <a:lnTo>
                      <a:pt x="163" y="167"/>
                    </a:lnTo>
                    <a:lnTo>
                      <a:pt x="159" y="165"/>
                    </a:lnTo>
                    <a:lnTo>
                      <a:pt x="153" y="167"/>
                    </a:lnTo>
                    <a:lnTo>
                      <a:pt x="145" y="167"/>
                    </a:lnTo>
                    <a:lnTo>
                      <a:pt x="141" y="173"/>
                    </a:lnTo>
                    <a:lnTo>
                      <a:pt x="138" y="175"/>
                    </a:lnTo>
                    <a:lnTo>
                      <a:pt x="134" y="178"/>
                    </a:lnTo>
                    <a:lnTo>
                      <a:pt x="132" y="180"/>
                    </a:lnTo>
                    <a:lnTo>
                      <a:pt x="132" y="182"/>
                    </a:lnTo>
                    <a:lnTo>
                      <a:pt x="130" y="184"/>
                    </a:lnTo>
                    <a:lnTo>
                      <a:pt x="128" y="184"/>
                    </a:lnTo>
                    <a:lnTo>
                      <a:pt x="126" y="186"/>
                    </a:lnTo>
                    <a:lnTo>
                      <a:pt x="126" y="186"/>
                    </a:lnTo>
                    <a:lnTo>
                      <a:pt x="124" y="186"/>
                    </a:lnTo>
                    <a:lnTo>
                      <a:pt x="124" y="186"/>
                    </a:lnTo>
                    <a:lnTo>
                      <a:pt x="122" y="188"/>
                    </a:lnTo>
                    <a:lnTo>
                      <a:pt x="120" y="188"/>
                    </a:lnTo>
                    <a:lnTo>
                      <a:pt x="116" y="184"/>
                    </a:lnTo>
                    <a:lnTo>
                      <a:pt x="112" y="184"/>
                    </a:lnTo>
                    <a:lnTo>
                      <a:pt x="108" y="178"/>
                    </a:lnTo>
                    <a:lnTo>
                      <a:pt x="104" y="182"/>
                    </a:lnTo>
                    <a:lnTo>
                      <a:pt x="100" y="180"/>
                    </a:lnTo>
                    <a:lnTo>
                      <a:pt x="100" y="173"/>
                    </a:lnTo>
                    <a:lnTo>
                      <a:pt x="98" y="165"/>
                    </a:lnTo>
                    <a:lnTo>
                      <a:pt x="91" y="159"/>
                    </a:lnTo>
                    <a:lnTo>
                      <a:pt x="87" y="161"/>
                    </a:lnTo>
                    <a:lnTo>
                      <a:pt x="79" y="159"/>
                    </a:lnTo>
                    <a:lnTo>
                      <a:pt x="73" y="157"/>
                    </a:lnTo>
                    <a:lnTo>
                      <a:pt x="65" y="151"/>
                    </a:lnTo>
                    <a:lnTo>
                      <a:pt x="63" y="141"/>
                    </a:lnTo>
                    <a:lnTo>
                      <a:pt x="55" y="135"/>
                    </a:lnTo>
                    <a:lnTo>
                      <a:pt x="49" y="133"/>
                    </a:lnTo>
                    <a:lnTo>
                      <a:pt x="44" y="143"/>
                    </a:lnTo>
                    <a:lnTo>
                      <a:pt x="40" y="149"/>
                    </a:lnTo>
                    <a:lnTo>
                      <a:pt x="42" y="153"/>
                    </a:lnTo>
                    <a:lnTo>
                      <a:pt x="42" y="157"/>
                    </a:lnTo>
                    <a:lnTo>
                      <a:pt x="38" y="153"/>
                    </a:lnTo>
                    <a:lnTo>
                      <a:pt x="36" y="151"/>
                    </a:lnTo>
                    <a:lnTo>
                      <a:pt x="34" y="135"/>
                    </a:lnTo>
                    <a:lnTo>
                      <a:pt x="26" y="135"/>
                    </a:lnTo>
                    <a:lnTo>
                      <a:pt x="20" y="130"/>
                    </a:lnTo>
                    <a:lnTo>
                      <a:pt x="6" y="126"/>
                    </a:lnTo>
                    <a:lnTo>
                      <a:pt x="0" y="12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8" name="Freeform 127"/>
              <p:cNvSpPr>
                <a:spLocks/>
              </p:cNvSpPr>
              <p:nvPr/>
            </p:nvSpPr>
            <p:spPr bwMode="auto">
              <a:xfrm>
                <a:off x="6739" y="2338"/>
                <a:ext cx="119" cy="92"/>
              </a:xfrm>
              <a:custGeom>
                <a:avLst/>
                <a:gdLst>
                  <a:gd name="T0" fmla="*/ 2 w 119"/>
                  <a:gd name="T1" fmla="*/ 43 h 92"/>
                  <a:gd name="T2" fmla="*/ 2 w 119"/>
                  <a:gd name="T3" fmla="*/ 39 h 92"/>
                  <a:gd name="T4" fmla="*/ 4 w 119"/>
                  <a:gd name="T5" fmla="*/ 35 h 92"/>
                  <a:gd name="T6" fmla="*/ 10 w 119"/>
                  <a:gd name="T7" fmla="*/ 26 h 92"/>
                  <a:gd name="T8" fmla="*/ 27 w 119"/>
                  <a:gd name="T9" fmla="*/ 20 h 92"/>
                  <a:gd name="T10" fmla="*/ 37 w 119"/>
                  <a:gd name="T11" fmla="*/ 20 h 92"/>
                  <a:gd name="T12" fmla="*/ 45 w 119"/>
                  <a:gd name="T13" fmla="*/ 10 h 92"/>
                  <a:gd name="T14" fmla="*/ 59 w 119"/>
                  <a:gd name="T15" fmla="*/ 0 h 92"/>
                  <a:gd name="T16" fmla="*/ 62 w 119"/>
                  <a:gd name="T17" fmla="*/ 4 h 92"/>
                  <a:gd name="T18" fmla="*/ 70 w 119"/>
                  <a:gd name="T19" fmla="*/ 14 h 92"/>
                  <a:gd name="T20" fmla="*/ 88 w 119"/>
                  <a:gd name="T21" fmla="*/ 18 h 92"/>
                  <a:gd name="T22" fmla="*/ 98 w 119"/>
                  <a:gd name="T23" fmla="*/ 18 h 92"/>
                  <a:gd name="T24" fmla="*/ 106 w 119"/>
                  <a:gd name="T25" fmla="*/ 16 h 92"/>
                  <a:gd name="T26" fmla="*/ 113 w 119"/>
                  <a:gd name="T27" fmla="*/ 26 h 92"/>
                  <a:gd name="T28" fmla="*/ 113 w 119"/>
                  <a:gd name="T29" fmla="*/ 41 h 92"/>
                  <a:gd name="T30" fmla="*/ 115 w 119"/>
                  <a:gd name="T31" fmla="*/ 59 h 92"/>
                  <a:gd name="T32" fmla="*/ 119 w 119"/>
                  <a:gd name="T33" fmla="*/ 69 h 92"/>
                  <a:gd name="T34" fmla="*/ 119 w 119"/>
                  <a:gd name="T35" fmla="*/ 71 h 92"/>
                  <a:gd name="T36" fmla="*/ 115 w 119"/>
                  <a:gd name="T37" fmla="*/ 76 h 92"/>
                  <a:gd name="T38" fmla="*/ 106 w 119"/>
                  <a:gd name="T39" fmla="*/ 76 h 92"/>
                  <a:gd name="T40" fmla="*/ 102 w 119"/>
                  <a:gd name="T41" fmla="*/ 80 h 92"/>
                  <a:gd name="T42" fmla="*/ 92 w 119"/>
                  <a:gd name="T43" fmla="*/ 82 h 92"/>
                  <a:gd name="T44" fmla="*/ 84 w 119"/>
                  <a:gd name="T45" fmla="*/ 84 h 92"/>
                  <a:gd name="T46" fmla="*/ 80 w 119"/>
                  <a:gd name="T47" fmla="*/ 82 h 92"/>
                  <a:gd name="T48" fmla="*/ 78 w 119"/>
                  <a:gd name="T49" fmla="*/ 84 h 92"/>
                  <a:gd name="T50" fmla="*/ 72 w 119"/>
                  <a:gd name="T51" fmla="*/ 88 h 92"/>
                  <a:gd name="T52" fmla="*/ 59 w 119"/>
                  <a:gd name="T53" fmla="*/ 90 h 92"/>
                  <a:gd name="T54" fmla="*/ 57 w 119"/>
                  <a:gd name="T55" fmla="*/ 88 h 92"/>
                  <a:gd name="T56" fmla="*/ 53 w 119"/>
                  <a:gd name="T57" fmla="*/ 90 h 92"/>
                  <a:gd name="T58" fmla="*/ 53 w 119"/>
                  <a:gd name="T59" fmla="*/ 92 h 92"/>
                  <a:gd name="T60" fmla="*/ 49 w 119"/>
                  <a:gd name="T61" fmla="*/ 92 h 92"/>
                  <a:gd name="T62" fmla="*/ 47 w 119"/>
                  <a:gd name="T63" fmla="*/ 92 h 92"/>
                  <a:gd name="T64" fmla="*/ 45 w 119"/>
                  <a:gd name="T65" fmla="*/ 88 h 92"/>
                  <a:gd name="T66" fmla="*/ 41 w 119"/>
                  <a:gd name="T67" fmla="*/ 88 h 92"/>
                  <a:gd name="T68" fmla="*/ 37 w 119"/>
                  <a:gd name="T69" fmla="*/ 90 h 92"/>
                  <a:gd name="T70" fmla="*/ 33 w 119"/>
                  <a:gd name="T71" fmla="*/ 88 h 92"/>
                  <a:gd name="T72" fmla="*/ 27 w 119"/>
                  <a:gd name="T73" fmla="*/ 90 h 92"/>
                  <a:gd name="T74" fmla="*/ 23 w 119"/>
                  <a:gd name="T75" fmla="*/ 86 h 92"/>
                  <a:gd name="T76" fmla="*/ 23 w 119"/>
                  <a:gd name="T77" fmla="*/ 80 h 92"/>
                  <a:gd name="T78" fmla="*/ 17 w 119"/>
                  <a:gd name="T79" fmla="*/ 76 h 92"/>
                  <a:gd name="T80" fmla="*/ 33 w 119"/>
                  <a:gd name="T81" fmla="*/ 74 h 92"/>
                  <a:gd name="T82" fmla="*/ 37 w 119"/>
                  <a:gd name="T83" fmla="*/ 71 h 92"/>
                  <a:gd name="T84" fmla="*/ 29 w 119"/>
                  <a:gd name="T85" fmla="*/ 63 h 92"/>
                  <a:gd name="T86" fmla="*/ 19 w 119"/>
                  <a:gd name="T87" fmla="*/ 67 h 92"/>
                  <a:gd name="T88" fmla="*/ 2 w 119"/>
                  <a:gd name="T89" fmla="*/ 5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9" h="92">
                    <a:moveTo>
                      <a:pt x="0" y="47"/>
                    </a:moveTo>
                    <a:lnTo>
                      <a:pt x="2" y="43"/>
                    </a:lnTo>
                    <a:lnTo>
                      <a:pt x="2" y="41"/>
                    </a:lnTo>
                    <a:lnTo>
                      <a:pt x="2" y="39"/>
                    </a:lnTo>
                    <a:lnTo>
                      <a:pt x="4" y="37"/>
                    </a:lnTo>
                    <a:lnTo>
                      <a:pt x="4" y="35"/>
                    </a:lnTo>
                    <a:lnTo>
                      <a:pt x="10" y="31"/>
                    </a:lnTo>
                    <a:lnTo>
                      <a:pt x="10" y="26"/>
                    </a:lnTo>
                    <a:lnTo>
                      <a:pt x="19" y="18"/>
                    </a:lnTo>
                    <a:lnTo>
                      <a:pt x="27" y="20"/>
                    </a:lnTo>
                    <a:lnTo>
                      <a:pt x="29" y="20"/>
                    </a:lnTo>
                    <a:lnTo>
                      <a:pt x="37" y="20"/>
                    </a:lnTo>
                    <a:lnTo>
                      <a:pt x="45" y="12"/>
                    </a:lnTo>
                    <a:lnTo>
                      <a:pt x="45" y="10"/>
                    </a:lnTo>
                    <a:lnTo>
                      <a:pt x="45" y="0"/>
                    </a:lnTo>
                    <a:lnTo>
                      <a:pt x="59" y="0"/>
                    </a:lnTo>
                    <a:lnTo>
                      <a:pt x="62" y="2"/>
                    </a:lnTo>
                    <a:lnTo>
                      <a:pt x="62" y="4"/>
                    </a:lnTo>
                    <a:lnTo>
                      <a:pt x="66" y="6"/>
                    </a:lnTo>
                    <a:lnTo>
                      <a:pt x="70" y="14"/>
                    </a:lnTo>
                    <a:lnTo>
                      <a:pt x="74" y="14"/>
                    </a:lnTo>
                    <a:lnTo>
                      <a:pt x="88" y="18"/>
                    </a:lnTo>
                    <a:lnTo>
                      <a:pt x="94" y="20"/>
                    </a:lnTo>
                    <a:lnTo>
                      <a:pt x="98" y="18"/>
                    </a:lnTo>
                    <a:lnTo>
                      <a:pt x="104" y="16"/>
                    </a:lnTo>
                    <a:lnTo>
                      <a:pt x="106" y="16"/>
                    </a:lnTo>
                    <a:lnTo>
                      <a:pt x="111" y="22"/>
                    </a:lnTo>
                    <a:lnTo>
                      <a:pt x="113" y="26"/>
                    </a:lnTo>
                    <a:lnTo>
                      <a:pt x="113" y="31"/>
                    </a:lnTo>
                    <a:lnTo>
                      <a:pt x="113" y="41"/>
                    </a:lnTo>
                    <a:lnTo>
                      <a:pt x="115" y="53"/>
                    </a:lnTo>
                    <a:lnTo>
                      <a:pt x="115" y="59"/>
                    </a:lnTo>
                    <a:lnTo>
                      <a:pt x="117" y="65"/>
                    </a:lnTo>
                    <a:lnTo>
                      <a:pt x="119" y="69"/>
                    </a:lnTo>
                    <a:lnTo>
                      <a:pt x="119" y="69"/>
                    </a:lnTo>
                    <a:lnTo>
                      <a:pt x="119" y="71"/>
                    </a:lnTo>
                    <a:lnTo>
                      <a:pt x="117" y="74"/>
                    </a:lnTo>
                    <a:lnTo>
                      <a:pt x="115" y="76"/>
                    </a:lnTo>
                    <a:lnTo>
                      <a:pt x="106" y="74"/>
                    </a:lnTo>
                    <a:lnTo>
                      <a:pt x="106" y="76"/>
                    </a:lnTo>
                    <a:lnTo>
                      <a:pt x="102" y="78"/>
                    </a:lnTo>
                    <a:lnTo>
                      <a:pt x="102" y="80"/>
                    </a:lnTo>
                    <a:lnTo>
                      <a:pt x="96" y="78"/>
                    </a:lnTo>
                    <a:lnTo>
                      <a:pt x="92" y="82"/>
                    </a:lnTo>
                    <a:lnTo>
                      <a:pt x="88" y="84"/>
                    </a:lnTo>
                    <a:lnTo>
                      <a:pt x="84" y="84"/>
                    </a:lnTo>
                    <a:lnTo>
                      <a:pt x="82" y="84"/>
                    </a:lnTo>
                    <a:lnTo>
                      <a:pt x="80" y="82"/>
                    </a:lnTo>
                    <a:lnTo>
                      <a:pt x="78" y="82"/>
                    </a:lnTo>
                    <a:lnTo>
                      <a:pt x="78" y="84"/>
                    </a:lnTo>
                    <a:lnTo>
                      <a:pt x="76" y="84"/>
                    </a:lnTo>
                    <a:lnTo>
                      <a:pt x="72" y="88"/>
                    </a:lnTo>
                    <a:lnTo>
                      <a:pt x="59" y="88"/>
                    </a:lnTo>
                    <a:lnTo>
                      <a:pt x="59" y="90"/>
                    </a:lnTo>
                    <a:lnTo>
                      <a:pt x="57" y="90"/>
                    </a:lnTo>
                    <a:lnTo>
                      <a:pt x="57" y="88"/>
                    </a:lnTo>
                    <a:lnTo>
                      <a:pt x="55" y="88"/>
                    </a:lnTo>
                    <a:lnTo>
                      <a:pt x="53" y="90"/>
                    </a:lnTo>
                    <a:lnTo>
                      <a:pt x="53" y="90"/>
                    </a:lnTo>
                    <a:lnTo>
                      <a:pt x="53" y="92"/>
                    </a:lnTo>
                    <a:lnTo>
                      <a:pt x="51" y="90"/>
                    </a:lnTo>
                    <a:lnTo>
                      <a:pt x="49" y="92"/>
                    </a:lnTo>
                    <a:lnTo>
                      <a:pt x="49" y="92"/>
                    </a:lnTo>
                    <a:lnTo>
                      <a:pt x="47" y="92"/>
                    </a:lnTo>
                    <a:lnTo>
                      <a:pt x="47" y="88"/>
                    </a:lnTo>
                    <a:lnTo>
                      <a:pt x="45" y="88"/>
                    </a:lnTo>
                    <a:lnTo>
                      <a:pt x="41" y="88"/>
                    </a:lnTo>
                    <a:lnTo>
                      <a:pt x="41" y="88"/>
                    </a:lnTo>
                    <a:lnTo>
                      <a:pt x="39" y="88"/>
                    </a:lnTo>
                    <a:lnTo>
                      <a:pt x="37" y="90"/>
                    </a:lnTo>
                    <a:lnTo>
                      <a:pt x="35" y="90"/>
                    </a:lnTo>
                    <a:lnTo>
                      <a:pt x="33" y="88"/>
                    </a:lnTo>
                    <a:lnTo>
                      <a:pt x="31" y="90"/>
                    </a:lnTo>
                    <a:lnTo>
                      <a:pt x="27" y="90"/>
                    </a:lnTo>
                    <a:lnTo>
                      <a:pt x="27" y="90"/>
                    </a:lnTo>
                    <a:lnTo>
                      <a:pt x="23" y="86"/>
                    </a:lnTo>
                    <a:lnTo>
                      <a:pt x="23" y="86"/>
                    </a:lnTo>
                    <a:lnTo>
                      <a:pt x="23" y="80"/>
                    </a:lnTo>
                    <a:lnTo>
                      <a:pt x="19" y="82"/>
                    </a:lnTo>
                    <a:lnTo>
                      <a:pt x="17" y="76"/>
                    </a:lnTo>
                    <a:lnTo>
                      <a:pt x="25" y="76"/>
                    </a:lnTo>
                    <a:lnTo>
                      <a:pt x="33" y="74"/>
                    </a:lnTo>
                    <a:lnTo>
                      <a:pt x="35" y="71"/>
                    </a:lnTo>
                    <a:lnTo>
                      <a:pt x="37" y="71"/>
                    </a:lnTo>
                    <a:lnTo>
                      <a:pt x="37" y="65"/>
                    </a:lnTo>
                    <a:lnTo>
                      <a:pt x="29" y="63"/>
                    </a:lnTo>
                    <a:lnTo>
                      <a:pt x="23" y="67"/>
                    </a:lnTo>
                    <a:lnTo>
                      <a:pt x="19" y="67"/>
                    </a:lnTo>
                    <a:lnTo>
                      <a:pt x="8" y="57"/>
                    </a:lnTo>
                    <a:lnTo>
                      <a:pt x="2" y="51"/>
                    </a:lnTo>
                    <a:lnTo>
                      <a:pt x="0" y="4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9" name="Freeform 128"/>
              <p:cNvSpPr>
                <a:spLocks/>
              </p:cNvSpPr>
              <p:nvPr/>
            </p:nvSpPr>
            <p:spPr bwMode="auto">
              <a:xfrm>
                <a:off x="6739" y="2338"/>
                <a:ext cx="119" cy="92"/>
              </a:xfrm>
              <a:custGeom>
                <a:avLst/>
                <a:gdLst>
                  <a:gd name="T0" fmla="*/ 2 w 119"/>
                  <a:gd name="T1" fmla="*/ 43 h 92"/>
                  <a:gd name="T2" fmla="*/ 2 w 119"/>
                  <a:gd name="T3" fmla="*/ 39 h 92"/>
                  <a:gd name="T4" fmla="*/ 4 w 119"/>
                  <a:gd name="T5" fmla="*/ 35 h 92"/>
                  <a:gd name="T6" fmla="*/ 10 w 119"/>
                  <a:gd name="T7" fmla="*/ 26 h 92"/>
                  <a:gd name="T8" fmla="*/ 27 w 119"/>
                  <a:gd name="T9" fmla="*/ 20 h 92"/>
                  <a:gd name="T10" fmla="*/ 37 w 119"/>
                  <a:gd name="T11" fmla="*/ 20 h 92"/>
                  <a:gd name="T12" fmla="*/ 45 w 119"/>
                  <a:gd name="T13" fmla="*/ 10 h 92"/>
                  <a:gd name="T14" fmla="*/ 59 w 119"/>
                  <a:gd name="T15" fmla="*/ 0 h 92"/>
                  <a:gd name="T16" fmla="*/ 62 w 119"/>
                  <a:gd name="T17" fmla="*/ 4 h 92"/>
                  <a:gd name="T18" fmla="*/ 70 w 119"/>
                  <a:gd name="T19" fmla="*/ 14 h 92"/>
                  <a:gd name="T20" fmla="*/ 88 w 119"/>
                  <a:gd name="T21" fmla="*/ 18 h 92"/>
                  <a:gd name="T22" fmla="*/ 98 w 119"/>
                  <a:gd name="T23" fmla="*/ 18 h 92"/>
                  <a:gd name="T24" fmla="*/ 106 w 119"/>
                  <a:gd name="T25" fmla="*/ 16 h 92"/>
                  <a:gd name="T26" fmla="*/ 113 w 119"/>
                  <a:gd name="T27" fmla="*/ 26 h 92"/>
                  <a:gd name="T28" fmla="*/ 113 w 119"/>
                  <a:gd name="T29" fmla="*/ 41 h 92"/>
                  <a:gd name="T30" fmla="*/ 115 w 119"/>
                  <a:gd name="T31" fmla="*/ 59 h 92"/>
                  <a:gd name="T32" fmla="*/ 119 w 119"/>
                  <a:gd name="T33" fmla="*/ 69 h 92"/>
                  <a:gd name="T34" fmla="*/ 119 w 119"/>
                  <a:gd name="T35" fmla="*/ 71 h 92"/>
                  <a:gd name="T36" fmla="*/ 115 w 119"/>
                  <a:gd name="T37" fmla="*/ 76 h 92"/>
                  <a:gd name="T38" fmla="*/ 106 w 119"/>
                  <a:gd name="T39" fmla="*/ 76 h 92"/>
                  <a:gd name="T40" fmla="*/ 102 w 119"/>
                  <a:gd name="T41" fmla="*/ 80 h 92"/>
                  <a:gd name="T42" fmla="*/ 92 w 119"/>
                  <a:gd name="T43" fmla="*/ 82 h 92"/>
                  <a:gd name="T44" fmla="*/ 84 w 119"/>
                  <a:gd name="T45" fmla="*/ 84 h 92"/>
                  <a:gd name="T46" fmla="*/ 80 w 119"/>
                  <a:gd name="T47" fmla="*/ 82 h 92"/>
                  <a:gd name="T48" fmla="*/ 78 w 119"/>
                  <a:gd name="T49" fmla="*/ 84 h 92"/>
                  <a:gd name="T50" fmla="*/ 72 w 119"/>
                  <a:gd name="T51" fmla="*/ 88 h 92"/>
                  <a:gd name="T52" fmla="*/ 59 w 119"/>
                  <a:gd name="T53" fmla="*/ 90 h 92"/>
                  <a:gd name="T54" fmla="*/ 57 w 119"/>
                  <a:gd name="T55" fmla="*/ 88 h 92"/>
                  <a:gd name="T56" fmla="*/ 53 w 119"/>
                  <a:gd name="T57" fmla="*/ 90 h 92"/>
                  <a:gd name="T58" fmla="*/ 53 w 119"/>
                  <a:gd name="T59" fmla="*/ 92 h 92"/>
                  <a:gd name="T60" fmla="*/ 49 w 119"/>
                  <a:gd name="T61" fmla="*/ 92 h 92"/>
                  <a:gd name="T62" fmla="*/ 47 w 119"/>
                  <a:gd name="T63" fmla="*/ 92 h 92"/>
                  <a:gd name="T64" fmla="*/ 45 w 119"/>
                  <a:gd name="T65" fmla="*/ 88 h 92"/>
                  <a:gd name="T66" fmla="*/ 41 w 119"/>
                  <a:gd name="T67" fmla="*/ 88 h 92"/>
                  <a:gd name="T68" fmla="*/ 37 w 119"/>
                  <a:gd name="T69" fmla="*/ 90 h 92"/>
                  <a:gd name="T70" fmla="*/ 33 w 119"/>
                  <a:gd name="T71" fmla="*/ 88 h 92"/>
                  <a:gd name="T72" fmla="*/ 27 w 119"/>
                  <a:gd name="T73" fmla="*/ 90 h 92"/>
                  <a:gd name="T74" fmla="*/ 23 w 119"/>
                  <a:gd name="T75" fmla="*/ 86 h 92"/>
                  <a:gd name="T76" fmla="*/ 23 w 119"/>
                  <a:gd name="T77" fmla="*/ 80 h 92"/>
                  <a:gd name="T78" fmla="*/ 17 w 119"/>
                  <a:gd name="T79" fmla="*/ 76 h 92"/>
                  <a:gd name="T80" fmla="*/ 33 w 119"/>
                  <a:gd name="T81" fmla="*/ 74 h 92"/>
                  <a:gd name="T82" fmla="*/ 37 w 119"/>
                  <a:gd name="T83" fmla="*/ 71 h 92"/>
                  <a:gd name="T84" fmla="*/ 29 w 119"/>
                  <a:gd name="T85" fmla="*/ 63 h 92"/>
                  <a:gd name="T86" fmla="*/ 19 w 119"/>
                  <a:gd name="T87" fmla="*/ 67 h 92"/>
                  <a:gd name="T88" fmla="*/ 2 w 119"/>
                  <a:gd name="T89" fmla="*/ 5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9" h="92">
                    <a:moveTo>
                      <a:pt x="0" y="47"/>
                    </a:moveTo>
                    <a:lnTo>
                      <a:pt x="2" y="43"/>
                    </a:lnTo>
                    <a:lnTo>
                      <a:pt x="2" y="41"/>
                    </a:lnTo>
                    <a:lnTo>
                      <a:pt x="2" y="39"/>
                    </a:lnTo>
                    <a:lnTo>
                      <a:pt x="4" y="37"/>
                    </a:lnTo>
                    <a:lnTo>
                      <a:pt x="4" y="35"/>
                    </a:lnTo>
                    <a:lnTo>
                      <a:pt x="10" y="31"/>
                    </a:lnTo>
                    <a:lnTo>
                      <a:pt x="10" y="26"/>
                    </a:lnTo>
                    <a:lnTo>
                      <a:pt x="19" y="18"/>
                    </a:lnTo>
                    <a:lnTo>
                      <a:pt x="27" y="20"/>
                    </a:lnTo>
                    <a:lnTo>
                      <a:pt x="29" y="20"/>
                    </a:lnTo>
                    <a:lnTo>
                      <a:pt x="37" y="20"/>
                    </a:lnTo>
                    <a:lnTo>
                      <a:pt x="45" y="12"/>
                    </a:lnTo>
                    <a:lnTo>
                      <a:pt x="45" y="10"/>
                    </a:lnTo>
                    <a:lnTo>
                      <a:pt x="45" y="0"/>
                    </a:lnTo>
                    <a:lnTo>
                      <a:pt x="59" y="0"/>
                    </a:lnTo>
                    <a:lnTo>
                      <a:pt x="62" y="2"/>
                    </a:lnTo>
                    <a:lnTo>
                      <a:pt x="62" y="4"/>
                    </a:lnTo>
                    <a:lnTo>
                      <a:pt x="66" y="6"/>
                    </a:lnTo>
                    <a:lnTo>
                      <a:pt x="70" y="14"/>
                    </a:lnTo>
                    <a:lnTo>
                      <a:pt x="74" y="14"/>
                    </a:lnTo>
                    <a:lnTo>
                      <a:pt x="88" y="18"/>
                    </a:lnTo>
                    <a:lnTo>
                      <a:pt x="94" y="20"/>
                    </a:lnTo>
                    <a:lnTo>
                      <a:pt x="98" y="18"/>
                    </a:lnTo>
                    <a:lnTo>
                      <a:pt x="104" y="16"/>
                    </a:lnTo>
                    <a:lnTo>
                      <a:pt x="106" y="16"/>
                    </a:lnTo>
                    <a:lnTo>
                      <a:pt x="111" y="22"/>
                    </a:lnTo>
                    <a:lnTo>
                      <a:pt x="113" y="26"/>
                    </a:lnTo>
                    <a:lnTo>
                      <a:pt x="113" y="31"/>
                    </a:lnTo>
                    <a:lnTo>
                      <a:pt x="113" y="41"/>
                    </a:lnTo>
                    <a:lnTo>
                      <a:pt x="115" y="53"/>
                    </a:lnTo>
                    <a:lnTo>
                      <a:pt x="115" y="59"/>
                    </a:lnTo>
                    <a:lnTo>
                      <a:pt x="117" y="65"/>
                    </a:lnTo>
                    <a:lnTo>
                      <a:pt x="119" y="69"/>
                    </a:lnTo>
                    <a:lnTo>
                      <a:pt x="119" y="69"/>
                    </a:lnTo>
                    <a:lnTo>
                      <a:pt x="119" y="71"/>
                    </a:lnTo>
                    <a:lnTo>
                      <a:pt x="117" y="74"/>
                    </a:lnTo>
                    <a:lnTo>
                      <a:pt x="115" y="76"/>
                    </a:lnTo>
                    <a:lnTo>
                      <a:pt x="106" y="74"/>
                    </a:lnTo>
                    <a:lnTo>
                      <a:pt x="106" y="76"/>
                    </a:lnTo>
                    <a:lnTo>
                      <a:pt x="102" y="78"/>
                    </a:lnTo>
                    <a:lnTo>
                      <a:pt x="102" y="80"/>
                    </a:lnTo>
                    <a:lnTo>
                      <a:pt x="96" y="78"/>
                    </a:lnTo>
                    <a:lnTo>
                      <a:pt x="92" y="82"/>
                    </a:lnTo>
                    <a:lnTo>
                      <a:pt x="88" y="84"/>
                    </a:lnTo>
                    <a:lnTo>
                      <a:pt x="84" y="84"/>
                    </a:lnTo>
                    <a:lnTo>
                      <a:pt x="82" y="84"/>
                    </a:lnTo>
                    <a:lnTo>
                      <a:pt x="80" y="82"/>
                    </a:lnTo>
                    <a:lnTo>
                      <a:pt x="78" y="82"/>
                    </a:lnTo>
                    <a:lnTo>
                      <a:pt x="78" y="84"/>
                    </a:lnTo>
                    <a:lnTo>
                      <a:pt x="76" y="84"/>
                    </a:lnTo>
                    <a:lnTo>
                      <a:pt x="72" y="88"/>
                    </a:lnTo>
                    <a:lnTo>
                      <a:pt x="59" y="88"/>
                    </a:lnTo>
                    <a:lnTo>
                      <a:pt x="59" y="90"/>
                    </a:lnTo>
                    <a:lnTo>
                      <a:pt x="57" y="90"/>
                    </a:lnTo>
                    <a:lnTo>
                      <a:pt x="57" y="88"/>
                    </a:lnTo>
                    <a:lnTo>
                      <a:pt x="55" y="88"/>
                    </a:lnTo>
                    <a:lnTo>
                      <a:pt x="53" y="90"/>
                    </a:lnTo>
                    <a:lnTo>
                      <a:pt x="53" y="90"/>
                    </a:lnTo>
                    <a:lnTo>
                      <a:pt x="53" y="92"/>
                    </a:lnTo>
                    <a:lnTo>
                      <a:pt x="51" y="90"/>
                    </a:lnTo>
                    <a:lnTo>
                      <a:pt x="49" y="92"/>
                    </a:lnTo>
                    <a:lnTo>
                      <a:pt x="49" y="92"/>
                    </a:lnTo>
                    <a:lnTo>
                      <a:pt x="47" y="92"/>
                    </a:lnTo>
                    <a:lnTo>
                      <a:pt x="47" y="88"/>
                    </a:lnTo>
                    <a:lnTo>
                      <a:pt x="45" y="88"/>
                    </a:lnTo>
                    <a:lnTo>
                      <a:pt x="41" y="88"/>
                    </a:lnTo>
                    <a:lnTo>
                      <a:pt x="41" y="88"/>
                    </a:lnTo>
                    <a:lnTo>
                      <a:pt x="39" y="88"/>
                    </a:lnTo>
                    <a:lnTo>
                      <a:pt x="37" y="90"/>
                    </a:lnTo>
                    <a:lnTo>
                      <a:pt x="35" y="90"/>
                    </a:lnTo>
                    <a:lnTo>
                      <a:pt x="33" y="88"/>
                    </a:lnTo>
                    <a:lnTo>
                      <a:pt x="31" y="90"/>
                    </a:lnTo>
                    <a:lnTo>
                      <a:pt x="27" y="90"/>
                    </a:lnTo>
                    <a:lnTo>
                      <a:pt x="27" y="90"/>
                    </a:lnTo>
                    <a:lnTo>
                      <a:pt x="23" y="86"/>
                    </a:lnTo>
                    <a:lnTo>
                      <a:pt x="23" y="86"/>
                    </a:lnTo>
                    <a:lnTo>
                      <a:pt x="23" y="80"/>
                    </a:lnTo>
                    <a:lnTo>
                      <a:pt x="19" y="82"/>
                    </a:lnTo>
                    <a:lnTo>
                      <a:pt x="17" y="76"/>
                    </a:lnTo>
                    <a:lnTo>
                      <a:pt x="25" y="76"/>
                    </a:lnTo>
                    <a:lnTo>
                      <a:pt x="33" y="74"/>
                    </a:lnTo>
                    <a:lnTo>
                      <a:pt x="35" y="71"/>
                    </a:lnTo>
                    <a:lnTo>
                      <a:pt x="37" y="71"/>
                    </a:lnTo>
                    <a:lnTo>
                      <a:pt x="37" y="65"/>
                    </a:lnTo>
                    <a:lnTo>
                      <a:pt x="29" y="63"/>
                    </a:lnTo>
                    <a:lnTo>
                      <a:pt x="23" y="67"/>
                    </a:lnTo>
                    <a:lnTo>
                      <a:pt x="19" y="67"/>
                    </a:lnTo>
                    <a:lnTo>
                      <a:pt x="8" y="57"/>
                    </a:lnTo>
                    <a:lnTo>
                      <a:pt x="2" y="51"/>
                    </a:lnTo>
                    <a:lnTo>
                      <a:pt x="0" y="4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0" name="Freeform 129"/>
              <p:cNvSpPr>
                <a:spLocks/>
              </p:cNvSpPr>
              <p:nvPr/>
            </p:nvSpPr>
            <p:spPr bwMode="auto">
              <a:xfrm>
                <a:off x="6555" y="2401"/>
                <a:ext cx="154" cy="152"/>
              </a:xfrm>
              <a:custGeom>
                <a:avLst/>
                <a:gdLst>
                  <a:gd name="T0" fmla="*/ 2 w 154"/>
                  <a:gd name="T1" fmla="*/ 60 h 152"/>
                  <a:gd name="T2" fmla="*/ 8 w 154"/>
                  <a:gd name="T3" fmla="*/ 47 h 152"/>
                  <a:gd name="T4" fmla="*/ 13 w 154"/>
                  <a:gd name="T5" fmla="*/ 35 h 152"/>
                  <a:gd name="T6" fmla="*/ 15 w 154"/>
                  <a:gd name="T7" fmla="*/ 21 h 152"/>
                  <a:gd name="T8" fmla="*/ 6 w 154"/>
                  <a:gd name="T9" fmla="*/ 6 h 152"/>
                  <a:gd name="T10" fmla="*/ 37 w 154"/>
                  <a:gd name="T11" fmla="*/ 4 h 152"/>
                  <a:gd name="T12" fmla="*/ 49 w 154"/>
                  <a:gd name="T13" fmla="*/ 8 h 152"/>
                  <a:gd name="T14" fmla="*/ 55 w 154"/>
                  <a:gd name="T15" fmla="*/ 6 h 152"/>
                  <a:gd name="T16" fmla="*/ 62 w 154"/>
                  <a:gd name="T17" fmla="*/ 0 h 152"/>
                  <a:gd name="T18" fmla="*/ 76 w 154"/>
                  <a:gd name="T19" fmla="*/ 6 h 152"/>
                  <a:gd name="T20" fmla="*/ 84 w 154"/>
                  <a:gd name="T21" fmla="*/ 11 h 152"/>
                  <a:gd name="T22" fmla="*/ 109 w 154"/>
                  <a:gd name="T23" fmla="*/ 8 h 152"/>
                  <a:gd name="T24" fmla="*/ 137 w 154"/>
                  <a:gd name="T25" fmla="*/ 15 h 152"/>
                  <a:gd name="T26" fmla="*/ 147 w 154"/>
                  <a:gd name="T27" fmla="*/ 21 h 152"/>
                  <a:gd name="T28" fmla="*/ 143 w 154"/>
                  <a:gd name="T29" fmla="*/ 33 h 152"/>
                  <a:gd name="T30" fmla="*/ 127 w 154"/>
                  <a:gd name="T31" fmla="*/ 43 h 152"/>
                  <a:gd name="T32" fmla="*/ 135 w 154"/>
                  <a:gd name="T33" fmla="*/ 49 h 152"/>
                  <a:gd name="T34" fmla="*/ 123 w 154"/>
                  <a:gd name="T35" fmla="*/ 58 h 152"/>
                  <a:gd name="T36" fmla="*/ 123 w 154"/>
                  <a:gd name="T37" fmla="*/ 74 h 152"/>
                  <a:gd name="T38" fmla="*/ 119 w 154"/>
                  <a:gd name="T39" fmla="*/ 80 h 152"/>
                  <a:gd name="T40" fmla="*/ 107 w 154"/>
                  <a:gd name="T41" fmla="*/ 78 h 152"/>
                  <a:gd name="T42" fmla="*/ 102 w 154"/>
                  <a:gd name="T43" fmla="*/ 90 h 152"/>
                  <a:gd name="T44" fmla="*/ 102 w 154"/>
                  <a:gd name="T45" fmla="*/ 92 h 152"/>
                  <a:gd name="T46" fmla="*/ 115 w 154"/>
                  <a:gd name="T47" fmla="*/ 90 h 152"/>
                  <a:gd name="T48" fmla="*/ 129 w 154"/>
                  <a:gd name="T49" fmla="*/ 88 h 152"/>
                  <a:gd name="T50" fmla="*/ 133 w 154"/>
                  <a:gd name="T51" fmla="*/ 90 h 152"/>
                  <a:gd name="T52" fmla="*/ 135 w 154"/>
                  <a:gd name="T53" fmla="*/ 94 h 152"/>
                  <a:gd name="T54" fmla="*/ 135 w 154"/>
                  <a:gd name="T55" fmla="*/ 98 h 152"/>
                  <a:gd name="T56" fmla="*/ 143 w 154"/>
                  <a:gd name="T57" fmla="*/ 96 h 152"/>
                  <a:gd name="T58" fmla="*/ 145 w 154"/>
                  <a:gd name="T59" fmla="*/ 100 h 152"/>
                  <a:gd name="T60" fmla="*/ 145 w 154"/>
                  <a:gd name="T61" fmla="*/ 105 h 152"/>
                  <a:gd name="T62" fmla="*/ 141 w 154"/>
                  <a:gd name="T63" fmla="*/ 109 h 152"/>
                  <a:gd name="T64" fmla="*/ 139 w 154"/>
                  <a:gd name="T65" fmla="*/ 113 h 152"/>
                  <a:gd name="T66" fmla="*/ 139 w 154"/>
                  <a:gd name="T67" fmla="*/ 117 h 152"/>
                  <a:gd name="T68" fmla="*/ 141 w 154"/>
                  <a:gd name="T69" fmla="*/ 121 h 152"/>
                  <a:gd name="T70" fmla="*/ 141 w 154"/>
                  <a:gd name="T71" fmla="*/ 125 h 152"/>
                  <a:gd name="T72" fmla="*/ 145 w 154"/>
                  <a:gd name="T73" fmla="*/ 129 h 152"/>
                  <a:gd name="T74" fmla="*/ 154 w 154"/>
                  <a:gd name="T75" fmla="*/ 131 h 152"/>
                  <a:gd name="T76" fmla="*/ 154 w 154"/>
                  <a:gd name="T77" fmla="*/ 137 h 152"/>
                  <a:gd name="T78" fmla="*/ 149 w 154"/>
                  <a:gd name="T79" fmla="*/ 143 h 152"/>
                  <a:gd name="T80" fmla="*/ 145 w 154"/>
                  <a:gd name="T81" fmla="*/ 143 h 152"/>
                  <a:gd name="T82" fmla="*/ 141 w 154"/>
                  <a:gd name="T83" fmla="*/ 148 h 152"/>
                  <a:gd name="T84" fmla="*/ 137 w 154"/>
                  <a:gd name="T85" fmla="*/ 150 h 152"/>
                  <a:gd name="T86" fmla="*/ 135 w 154"/>
                  <a:gd name="T87" fmla="*/ 152 h 152"/>
                  <a:gd name="T88" fmla="*/ 119 w 154"/>
                  <a:gd name="T89" fmla="*/ 145 h 152"/>
                  <a:gd name="T90" fmla="*/ 111 w 154"/>
                  <a:gd name="T91" fmla="*/ 143 h 152"/>
                  <a:gd name="T92" fmla="*/ 98 w 154"/>
                  <a:gd name="T93" fmla="*/ 141 h 152"/>
                  <a:gd name="T94" fmla="*/ 94 w 154"/>
                  <a:gd name="T95" fmla="*/ 139 h 152"/>
                  <a:gd name="T96" fmla="*/ 92 w 154"/>
                  <a:gd name="T97" fmla="*/ 131 h 152"/>
                  <a:gd name="T98" fmla="*/ 86 w 154"/>
                  <a:gd name="T99" fmla="*/ 127 h 152"/>
                  <a:gd name="T100" fmla="*/ 82 w 154"/>
                  <a:gd name="T101" fmla="*/ 123 h 152"/>
                  <a:gd name="T102" fmla="*/ 78 w 154"/>
                  <a:gd name="T103" fmla="*/ 119 h 152"/>
                  <a:gd name="T104" fmla="*/ 70 w 154"/>
                  <a:gd name="T105" fmla="*/ 113 h 152"/>
                  <a:gd name="T106" fmla="*/ 70 w 154"/>
                  <a:gd name="T107" fmla="*/ 109 h 152"/>
                  <a:gd name="T108" fmla="*/ 76 w 154"/>
                  <a:gd name="T109" fmla="*/ 100 h 152"/>
                  <a:gd name="T110" fmla="*/ 72 w 154"/>
                  <a:gd name="T111" fmla="*/ 88 h 152"/>
                  <a:gd name="T112" fmla="*/ 58 w 154"/>
                  <a:gd name="T113" fmla="*/ 90 h 152"/>
                  <a:gd name="T114" fmla="*/ 39 w 154"/>
                  <a:gd name="T115" fmla="*/ 92 h 152"/>
                  <a:gd name="T116" fmla="*/ 33 w 154"/>
                  <a:gd name="T117" fmla="*/ 88 h 152"/>
                  <a:gd name="T118" fmla="*/ 25 w 154"/>
                  <a:gd name="T119" fmla="*/ 80 h 152"/>
                  <a:gd name="T120" fmla="*/ 13 w 154"/>
                  <a:gd name="T121" fmla="*/ 76 h 152"/>
                  <a:gd name="T122" fmla="*/ 0 w 154"/>
                  <a:gd name="T123" fmla="*/ 6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4" h="152">
                    <a:moveTo>
                      <a:pt x="0" y="64"/>
                    </a:moveTo>
                    <a:lnTo>
                      <a:pt x="2" y="60"/>
                    </a:lnTo>
                    <a:lnTo>
                      <a:pt x="4" y="53"/>
                    </a:lnTo>
                    <a:lnTo>
                      <a:pt x="8" y="47"/>
                    </a:lnTo>
                    <a:lnTo>
                      <a:pt x="13" y="39"/>
                    </a:lnTo>
                    <a:lnTo>
                      <a:pt x="13" y="35"/>
                    </a:lnTo>
                    <a:lnTo>
                      <a:pt x="17" y="25"/>
                    </a:lnTo>
                    <a:lnTo>
                      <a:pt x="15" y="21"/>
                    </a:lnTo>
                    <a:lnTo>
                      <a:pt x="11" y="13"/>
                    </a:lnTo>
                    <a:lnTo>
                      <a:pt x="6" y="6"/>
                    </a:lnTo>
                    <a:lnTo>
                      <a:pt x="19" y="6"/>
                    </a:lnTo>
                    <a:lnTo>
                      <a:pt x="37" y="4"/>
                    </a:lnTo>
                    <a:lnTo>
                      <a:pt x="45" y="6"/>
                    </a:lnTo>
                    <a:lnTo>
                      <a:pt x="49" y="8"/>
                    </a:lnTo>
                    <a:lnTo>
                      <a:pt x="53" y="6"/>
                    </a:lnTo>
                    <a:lnTo>
                      <a:pt x="55" y="6"/>
                    </a:lnTo>
                    <a:lnTo>
                      <a:pt x="60" y="4"/>
                    </a:lnTo>
                    <a:lnTo>
                      <a:pt x="62" y="0"/>
                    </a:lnTo>
                    <a:lnTo>
                      <a:pt x="70" y="2"/>
                    </a:lnTo>
                    <a:lnTo>
                      <a:pt x="76" y="6"/>
                    </a:lnTo>
                    <a:lnTo>
                      <a:pt x="82" y="13"/>
                    </a:lnTo>
                    <a:lnTo>
                      <a:pt x="84" y="11"/>
                    </a:lnTo>
                    <a:lnTo>
                      <a:pt x="100" y="11"/>
                    </a:lnTo>
                    <a:lnTo>
                      <a:pt x="109" y="8"/>
                    </a:lnTo>
                    <a:lnTo>
                      <a:pt x="125" y="11"/>
                    </a:lnTo>
                    <a:lnTo>
                      <a:pt x="137" y="15"/>
                    </a:lnTo>
                    <a:lnTo>
                      <a:pt x="141" y="17"/>
                    </a:lnTo>
                    <a:lnTo>
                      <a:pt x="147" y="21"/>
                    </a:lnTo>
                    <a:lnTo>
                      <a:pt x="149" y="25"/>
                    </a:lnTo>
                    <a:lnTo>
                      <a:pt x="143" y="33"/>
                    </a:lnTo>
                    <a:lnTo>
                      <a:pt x="129" y="39"/>
                    </a:lnTo>
                    <a:lnTo>
                      <a:pt x="127" y="43"/>
                    </a:lnTo>
                    <a:lnTo>
                      <a:pt x="133" y="45"/>
                    </a:lnTo>
                    <a:lnTo>
                      <a:pt x="135" y="49"/>
                    </a:lnTo>
                    <a:lnTo>
                      <a:pt x="129" y="53"/>
                    </a:lnTo>
                    <a:lnTo>
                      <a:pt x="123" y="58"/>
                    </a:lnTo>
                    <a:lnTo>
                      <a:pt x="123" y="60"/>
                    </a:lnTo>
                    <a:lnTo>
                      <a:pt x="123" y="74"/>
                    </a:lnTo>
                    <a:lnTo>
                      <a:pt x="123" y="78"/>
                    </a:lnTo>
                    <a:lnTo>
                      <a:pt x="119" y="80"/>
                    </a:lnTo>
                    <a:lnTo>
                      <a:pt x="115" y="80"/>
                    </a:lnTo>
                    <a:lnTo>
                      <a:pt x="107" y="78"/>
                    </a:lnTo>
                    <a:lnTo>
                      <a:pt x="105" y="86"/>
                    </a:lnTo>
                    <a:lnTo>
                      <a:pt x="102" y="90"/>
                    </a:lnTo>
                    <a:lnTo>
                      <a:pt x="105" y="92"/>
                    </a:lnTo>
                    <a:lnTo>
                      <a:pt x="102" y="92"/>
                    </a:lnTo>
                    <a:lnTo>
                      <a:pt x="105" y="92"/>
                    </a:lnTo>
                    <a:lnTo>
                      <a:pt x="115" y="90"/>
                    </a:lnTo>
                    <a:lnTo>
                      <a:pt x="117" y="88"/>
                    </a:lnTo>
                    <a:lnTo>
                      <a:pt x="129" y="88"/>
                    </a:lnTo>
                    <a:lnTo>
                      <a:pt x="131" y="88"/>
                    </a:lnTo>
                    <a:lnTo>
                      <a:pt x="133" y="90"/>
                    </a:lnTo>
                    <a:lnTo>
                      <a:pt x="133" y="92"/>
                    </a:lnTo>
                    <a:lnTo>
                      <a:pt x="135" y="94"/>
                    </a:lnTo>
                    <a:lnTo>
                      <a:pt x="135" y="98"/>
                    </a:lnTo>
                    <a:lnTo>
                      <a:pt x="135" y="98"/>
                    </a:lnTo>
                    <a:lnTo>
                      <a:pt x="139" y="96"/>
                    </a:lnTo>
                    <a:lnTo>
                      <a:pt x="143" y="96"/>
                    </a:lnTo>
                    <a:lnTo>
                      <a:pt x="143" y="98"/>
                    </a:lnTo>
                    <a:lnTo>
                      <a:pt x="145" y="100"/>
                    </a:lnTo>
                    <a:lnTo>
                      <a:pt x="147" y="103"/>
                    </a:lnTo>
                    <a:lnTo>
                      <a:pt x="145" y="105"/>
                    </a:lnTo>
                    <a:lnTo>
                      <a:pt x="145" y="107"/>
                    </a:lnTo>
                    <a:lnTo>
                      <a:pt x="141" y="109"/>
                    </a:lnTo>
                    <a:lnTo>
                      <a:pt x="141" y="111"/>
                    </a:lnTo>
                    <a:lnTo>
                      <a:pt x="139" y="113"/>
                    </a:lnTo>
                    <a:lnTo>
                      <a:pt x="139" y="117"/>
                    </a:lnTo>
                    <a:lnTo>
                      <a:pt x="139" y="117"/>
                    </a:lnTo>
                    <a:lnTo>
                      <a:pt x="141" y="119"/>
                    </a:lnTo>
                    <a:lnTo>
                      <a:pt x="141" y="121"/>
                    </a:lnTo>
                    <a:lnTo>
                      <a:pt x="141" y="125"/>
                    </a:lnTo>
                    <a:lnTo>
                      <a:pt x="141" y="125"/>
                    </a:lnTo>
                    <a:lnTo>
                      <a:pt x="143" y="127"/>
                    </a:lnTo>
                    <a:lnTo>
                      <a:pt x="145" y="129"/>
                    </a:lnTo>
                    <a:lnTo>
                      <a:pt x="154" y="131"/>
                    </a:lnTo>
                    <a:lnTo>
                      <a:pt x="154" y="131"/>
                    </a:lnTo>
                    <a:lnTo>
                      <a:pt x="154" y="133"/>
                    </a:lnTo>
                    <a:lnTo>
                      <a:pt x="154" y="137"/>
                    </a:lnTo>
                    <a:lnTo>
                      <a:pt x="152" y="139"/>
                    </a:lnTo>
                    <a:lnTo>
                      <a:pt x="149" y="143"/>
                    </a:lnTo>
                    <a:lnTo>
                      <a:pt x="147" y="143"/>
                    </a:lnTo>
                    <a:lnTo>
                      <a:pt x="145" y="143"/>
                    </a:lnTo>
                    <a:lnTo>
                      <a:pt x="143" y="143"/>
                    </a:lnTo>
                    <a:lnTo>
                      <a:pt x="141" y="148"/>
                    </a:lnTo>
                    <a:lnTo>
                      <a:pt x="139" y="148"/>
                    </a:lnTo>
                    <a:lnTo>
                      <a:pt x="137" y="150"/>
                    </a:lnTo>
                    <a:lnTo>
                      <a:pt x="135" y="152"/>
                    </a:lnTo>
                    <a:lnTo>
                      <a:pt x="135" y="152"/>
                    </a:lnTo>
                    <a:lnTo>
                      <a:pt x="119" y="148"/>
                    </a:lnTo>
                    <a:lnTo>
                      <a:pt x="119" y="145"/>
                    </a:lnTo>
                    <a:lnTo>
                      <a:pt x="115" y="145"/>
                    </a:lnTo>
                    <a:lnTo>
                      <a:pt x="111" y="143"/>
                    </a:lnTo>
                    <a:lnTo>
                      <a:pt x="109" y="141"/>
                    </a:lnTo>
                    <a:lnTo>
                      <a:pt x="98" y="141"/>
                    </a:lnTo>
                    <a:lnTo>
                      <a:pt x="96" y="139"/>
                    </a:lnTo>
                    <a:lnTo>
                      <a:pt x="94" y="139"/>
                    </a:lnTo>
                    <a:lnTo>
                      <a:pt x="88" y="139"/>
                    </a:lnTo>
                    <a:lnTo>
                      <a:pt x="92" y="131"/>
                    </a:lnTo>
                    <a:lnTo>
                      <a:pt x="92" y="129"/>
                    </a:lnTo>
                    <a:lnTo>
                      <a:pt x="86" y="127"/>
                    </a:lnTo>
                    <a:lnTo>
                      <a:pt x="84" y="125"/>
                    </a:lnTo>
                    <a:lnTo>
                      <a:pt x="82" y="123"/>
                    </a:lnTo>
                    <a:lnTo>
                      <a:pt x="80" y="121"/>
                    </a:lnTo>
                    <a:lnTo>
                      <a:pt x="78" y="119"/>
                    </a:lnTo>
                    <a:lnTo>
                      <a:pt x="74" y="117"/>
                    </a:lnTo>
                    <a:lnTo>
                      <a:pt x="70" y="113"/>
                    </a:lnTo>
                    <a:lnTo>
                      <a:pt x="68" y="111"/>
                    </a:lnTo>
                    <a:lnTo>
                      <a:pt x="70" y="109"/>
                    </a:lnTo>
                    <a:lnTo>
                      <a:pt x="76" y="105"/>
                    </a:lnTo>
                    <a:lnTo>
                      <a:pt x="76" y="100"/>
                    </a:lnTo>
                    <a:lnTo>
                      <a:pt x="76" y="96"/>
                    </a:lnTo>
                    <a:lnTo>
                      <a:pt x="72" y="88"/>
                    </a:lnTo>
                    <a:lnTo>
                      <a:pt x="62" y="86"/>
                    </a:lnTo>
                    <a:lnTo>
                      <a:pt x="58" y="90"/>
                    </a:lnTo>
                    <a:lnTo>
                      <a:pt x="53" y="90"/>
                    </a:lnTo>
                    <a:lnTo>
                      <a:pt x="39" y="92"/>
                    </a:lnTo>
                    <a:lnTo>
                      <a:pt x="33" y="90"/>
                    </a:lnTo>
                    <a:lnTo>
                      <a:pt x="33" y="88"/>
                    </a:lnTo>
                    <a:lnTo>
                      <a:pt x="31" y="84"/>
                    </a:lnTo>
                    <a:lnTo>
                      <a:pt x="25" y="80"/>
                    </a:lnTo>
                    <a:lnTo>
                      <a:pt x="21" y="78"/>
                    </a:lnTo>
                    <a:lnTo>
                      <a:pt x="13" y="76"/>
                    </a:lnTo>
                    <a:lnTo>
                      <a:pt x="6" y="72"/>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1" name="Freeform 130"/>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2" name="Freeform 131"/>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3" name="Freeform 132"/>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4" name="Freeform 133"/>
              <p:cNvSpPr>
                <a:spLocks/>
              </p:cNvSpPr>
              <p:nvPr/>
            </p:nvSpPr>
            <p:spPr bwMode="auto">
              <a:xfrm>
                <a:off x="6369" y="2174"/>
                <a:ext cx="139" cy="133"/>
              </a:xfrm>
              <a:custGeom>
                <a:avLst/>
                <a:gdLst>
                  <a:gd name="T0" fmla="*/ 76 w 139"/>
                  <a:gd name="T1" fmla="*/ 17 h 133"/>
                  <a:gd name="T2" fmla="*/ 58 w 139"/>
                  <a:gd name="T3" fmla="*/ 31 h 133"/>
                  <a:gd name="T4" fmla="*/ 58 w 139"/>
                  <a:gd name="T5" fmla="*/ 31 h 133"/>
                  <a:gd name="T6" fmla="*/ 45 w 139"/>
                  <a:gd name="T7" fmla="*/ 41 h 133"/>
                  <a:gd name="T8" fmla="*/ 35 w 139"/>
                  <a:gd name="T9" fmla="*/ 49 h 133"/>
                  <a:gd name="T10" fmla="*/ 25 w 139"/>
                  <a:gd name="T11" fmla="*/ 58 h 133"/>
                  <a:gd name="T12" fmla="*/ 9 w 139"/>
                  <a:gd name="T13" fmla="*/ 66 h 133"/>
                  <a:gd name="T14" fmla="*/ 2 w 139"/>
                  <a:gd name="T15" fmla="*/ 76 h 133"/>
                  <a:gd name="T16" fmla="*/ 4 w 139"/>
                  <a:gd name="T17" fmla="*/ 80 h 133"/>
                  <a:gd name="T18" fmla="*/ 7 w 139"/>
                  <a:gd name="T19" fmla="*/ 84 h 133"/>
                  <a:gd name="T20" fmla="*/ 9 w 139"/>
                  <a:gd name="T21" fmla="*/ 92 h 133"/>
                  <a:gd name="T22" fmla="*/ 13 w 139"/>
                  <a:gd name="T23" fmla="*/ 101 h 133"/>
                  <a:gd name="T24" fmla="*/ 17 w 139"/>
                  <a:gd name="T25" fmla="*/ 107 h 133"/>
                  <a:gd name="T26" fmla="*/ 21 w 139"/>
                  <a:gd name="T27" fmla="*/ 107 h 133"/>
                  <a:gd name="T28" fmla="*/ 23 w 139"/>
                  <a:gd name="T29" fmla="*/ 103 h 133"/>
                  <a:gd name="T30" fmla="*/ 29 w 139"/>
                  <a:gd name="T31" fmla="*/ 103 h 133"/>
                  <a:gd name="T32" fmla="*/ 35 w 139"/>
                  <a:gd name="T33" fmla="*/ 105 h 133"/>
                  <a:gd name="T34" fmla="*/ 47 w 139"/>
                  <a:gd name="T35" fmla="*/ 101 h 133"/>
                  <a:gd name="T36" fmla="*/ 58 w 139"/>
                  <a:gd name="T37" fmla="*/ 96 h 133"/>
                  <a:gd name="T38" fmla="*/ 68 w 139"/>
                  <a:gd name="T39" fmla="*/ 92 h 133"/>
                  <a:gd name="T40" fmla="*/ 76 w 139"/>
                  <a:gd name="T41" fmla="*/ 82 h 133"/>
                  <a:gd name="T42" fmla="*/ 88 w 139"/>
                  <a:gd name="T43" fmla="*/ 76 h 133"/>
                  <a:gd name="T44" fmla="*/ 88 w 139"/>
                  <a:gd name="T45" fmla="*/ 76 h 133"/>
                  <a:gd name="T46" fmla="*/ 96 w 139"/>
                  <a:gd name="T47" fmla="*/ 76 h 133"/>
                  <a:gd name="T48" fmla="*/ 105 w 139"/>
                  <a:gd name="T49" fmla="*/ 72 h 133"/>
                  <a:gd name="T50" fmla="*/ 109 w 139"/>
                  <a:gd name="T51" fmla="*/ 78 h 133"/>
                  <a:gd name="T52" fmla="*/ 111 w 139"/>
                  <a:gd name="T53" fmla="*/ 78 h 133"/>
                  <a:gd name="T54" fmla="*/ 113 w 139"/>
                  <a:gd name="T55" fmla="*/ 82 h 133"/>
                  <a:gd name="T56" fmla="*/ 117 w 139"/>
                  <a:gd name="T57" fmla="*/ 84 h 133"/>
                  <a:gd name="T58" fmla="*/ 119 w 139"/>
                  <a:gd name="T59" fmla="*/ 96 h 133"/>
                  <a:gd name="T60" fmla="*/ 129 w 139"/>
                  <a:gd name="T61" fmla="*/ 111 h 133"/>
                  <a:gd name="T62" fmla="*/ 135 w 139"/>
                  <a:gd name="T63" fmla="*/ 133 h 133"/>
                  <a:gd name="T64" fmla="*/ 139 w 139"/>
                  <a:gd name="T65" fmla="*/ 66 h 133"/>
                  <a:gd name="T66" fmla="*/ 127 w 139"/>
                  <a:gd name="T67" fmla="*/ 62 h 133"/>
                  <a:gd name="T68" fmla="*/ 127 w 139"/>
                  <a:gd name="T69" fmla="*/ 47 h 133"/>
                  <a:gd name="T70" fmla="*/ 133 w 139"/>
                  <a:gd name="T71" fmla="*/ 39 h 133"/>
                  <a:gd name="T72" fmla="*/ 139 w 139"/>
                  <a:gd name="T73" fmla="*/ 25 h 133"/>
                  <a:gd name="T74" fmla="*/ 129 w 139"/>
                  <a:gd name="T75" fmla="*/ 11 h 133"/>
                  <a:gd name="T76" fmla="*/ 109 w 139"/>
                  <a:gd name="T77" fmla="*/ 2 h 133"/>
                  <a:gd name="T78" fmla="*/ 90 w 139"/>
                  <a:gd name="T79" fmla="*/ 1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9" h="133">
                    <a:moveTo>
                      <a:pt x="90" y="11"/>
                    </a:moveTo>
                    <a:lnTo>
                      <a:pt x="76" y="17"/>
                    </a:lnTo>
                    <a:lnTo>
                      <a:pt x="68" y="23"/>
                    </a:lnTo>
                    <a:lnTo>
                      <a:pt x="58" y="31"/>
                    </a:lnTo>
                    <a:lnTo>
                      <a:pt x="60" y="31"/>
                    </a:lnTo>
                    <a:lnTo>
                      <a:pt x="58" y="31"/>
                    </a:lnTo>
                    <a:lnTo>
                      <a:pt x="54" y="35"/>
                    </a:lnTo>
                    <a:lnTo>
                      <a:pt x="45" y="41"/>
                    </a:lnTo>
                    <a:lnTo>
                      <a:pt x="39" y="45"/>
                    </a:lnTo>
                    <a:lnTo>
                      <a:pt x="35" y="49"/>
                    </a:lnTo>
                    <a:lnTo>
                      <a:pt x="29" y="54"/>
                    </a:lnTo>
                    <a:lnTo>
                      <a:pt x="25" y="58"/>
                    </a:lnTo>
                    <a:lnTo>
                      <a:pt x="17" y="60"/>
                    </a:lnTo>
                    <a:lnTo>
                      <a:pt x="9" y="66"/>
                    </a:lnTo>
                    <a:lnTo>
                      <a:pt x="7" y="74"/>
                    </a:lnTo>
                    <a:lnTo>
                      <a:pt x="2" y="76"/>
                    </a:lnTo>
                    <a:lnTo>
                      <a:pt x="0" y="78"/>
                    </a:lnTo>
                    <a:lnTo>
                      <a:pt x="4" y="80"/>
                    </a:lnTo>
                    <a:lnTo>
                      <a:pt x="7" y="82"/>
                    </a:lnTo>
                    <a:lnTo>
                      <a:pt x="7" y="84"/>
                    </a:lnTo>
                    <a:lnTo>
                      <a:pt x="9" y="90"/>
                    </a:lnTo>
                    <a:lnTo>
                      <a:pt x="9" y="92"/>
                    </a:lnTo>
                    <a:lnTo>
                      <a:pt x="11" y="98"/>
                    </a:lnTo>
                    <a:lnTo>
                      <a:pt x="13" y="101"/>
                    </a:lnTo>
                    <a:lnTo>
                      <a:pt x="15" y="105"/>
                    </a:lnTo>
                    <a:lnTo>
                      <a:pt x="17" y="107"/>
                    </a:lnTo>
                    <a:lnTo>
                      <a:pt x="21" y="109"/>
                    </a:lnTo>
                    <a:lnTo>
                      <a:pt x="21" y="107"/>
                    </a:lnTo>
                    <a:lnTo>
                      <a:pt x="21" y="105"/>
                    </a:lnTo>
                    <a:lnTo>
                      <a:pt x="23" y="103"/>
                    </a:lnTo>
                    <a:lnTo>
                      <a:pt x="25" y="103"/>
                    </a:lnTo>
                    <a:lnTo>
                      <a:pt x="29" y="103"/>
                    </a:lnTo>
                    <a:lnTo>
                      <a:pt x="31" y="105"/>
                    </a:lnTo>
                    <a:lnTo>
                      <a:pt x="35" y="105"/>
                    </a:lnTo>
                    <a:lnTo>
                      <a:pt x="41" y="103"/>
                    </a:lnTo>
                    <a:lnTo>
                      <a:pt x="47" y="101"/>
                    </a:lnTo>
                    <a:lnTo>
                      <a:pt x="51" y="98"/>
                    </a:lnTo>
                    <a:lnTo>
                      <a:pt x="58" y="96"/>
                    </a:lnTo>
                    <a:lnTo>
                      <a:pt x="62" y="96"/>
                    </a:lnTo>
                    <a:lnTo>
                      <a:pt x="68" y="92"/>
                    </a:lnTo>
                    <a:lnTo>
                      <a:pt x="70" y="90"/>
                    </a:lnTo>
                    <a:lnTo>
                      <a:pt x="76" y="82"/>
                    </a:lnTo>
                    <a:lnTo>
                      <a:pt x="80" y="78"/>
                    </a:lnTo>
                    <a:lnTo>
                      <a:pt x="88" y="76"/>
                    </a:lnTo>
                    <a:lnTo>
                      <a:pt x="88" y="74"/>
                    </a:lnTo>
                    <a:lnTo>
                      <a:pt x="88" y="76"/>
                    </a:lnTo>
                    <a:lnTo>
                      <a:pt x="94" y="74"/>
                    </a:lnTo>
                    <a:lnTo>
                      <a:pt x="96" y="76"/>
                    </a:lnTo>
                    <a:lnTo>
                      <a:pt x="100" y="74"/>
                    </a:lnTo>
                    <a:lnTo>
                      <a:pt x="105" y="72"/>
                    </a:lnTo>
                    <a:lnTo>
                      <a:pt x="109" y="72"/>
                    </a:lnTo>
                    <a:lnTo>
                      <a:pt x="109" y="78"/>
                    </a:lnTo>
                    <a:lnTo>
                      <a:pt x="111" y="80"/>
                    </a:lnTo>
                    <a:lnTo>
                      <a:pt x="111" y="78"/>
                    </a:lnTo>
                    <a:lnTo>
                      <a:pt x="113" y="80"/>
                    </a:lnTo>
                    <a:lnTo>
                      <a:pt x="113" y="82"/>
                    </a:lnTo>
                    <a:lnTo>
                      <a:pt x="115" y="82"/>
                    </a:lnTo>
                    <a:lnTo>
                      <a:pt x="117" y="84"/>
                    </a:lnTo>
                    <a:lnTo>
                      <a:pt x="117" y="90"/>
                    </a:lnTo>
                    <a:lnTo>
                      <a:pt x="119" y="96"/>
                    </a:lnTo>
                    <a:lnTo>
                      <a:pt x="123" y="105"/>
                    </a:lnTo>
                    <a:lnTo>
                      <a:pt x="129" y="111"/>
                    </a:lnTo>
                    <a:lnTo>
                      <a:pt x="135" y="125"/>
                    </a:lnTo>
                    <a:lnTo>
                      <a:pt x="135" y="133"/>
                    </a:lnTo>
                    <a:lnTo>
                      <a:pt x="139" y="133"/>
                    </a:lnTo>
                    <a:lnTo>
                      <a:pt x="139" y="66"/>
                    </a:lnTo>
                    <a:lnTo>
                      <a:pt x="133" y="66"/>
                    </a:lnTo>
                    <a:lnTo>
                      <a:pt x="127" y="62"/>
                    </a:lnTo>
                    <a:lnTo>
                      <a:pt x="125" y="58"/>
                    </a:lnTo>
                    <a:lnTo>
                      <a:pt x="127" y="47"/>
                    </a:lnTo>
                    <a:lnTo>
                      <a:pt x="129" y="41"/>
                    </a:lnTo>
                    <a:lnTo>
                      <a:pt x="133" y="39"/>
                    </a:lnTo>
                    <a:lnTo>
                      <a:pt x="139" y="37"/>
                    </a:lnTo>
                    <a:lnTo>
                      <a:pt x="139" y="25"/>
                    </a:lnTo>
                    <a:lnTo>
                      <a:pt x="137" y="11"/>
                    </a:lnTo>
                    <a:lnTo>
                      <a:pt x="129" y="11"/>
                    </a:lnTo>
                    <a:lnTo>
                      <a:pt x="123" y="6"/>
                    </a:lnTo>
                    <a:lnTo>
                      <a:pt x="109" y="2"/>
                    </a:lnTo>
                    <a:lnTo>
                      <a:pt x="103" y="0"/>
                    </a:lnTo>
                    <a:lnTo>
                      <a:pt x="90" y="1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5" name="Freeform 134"/>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6" name="Freeform 135"/>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7" name="Freeform 136"/>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8" name="Freeform 137"/>
              <p:cNvSpPr>
                <a:spLocks/>
              </p:cNvSpPr>
              <p:nvPr/>
            </p:nvSpPr>
            <p:spPr bwMode="auto">
              <a:xfrm>
                <a:off x="6678" y="2373"/>
                <a:ext cx="88" cy="110"/>
              </a:xfrm>
              <a:custGeom>
                <a:avLst/>
                <a:gdLst>
                  <a:gd name="T0" fmla="*/ 0 w 88"/>
                  <a:gd name="T1" fmla="*/ 86 h 110"/>
                  <a:gd name="T2" fmla="*/ 12 w 88"/>
                  <a:gd name="T3" fmla="*/ 77 h 110"/>
                  <a:gd name="T4" fmla="*/ 4 w 88"/>
                  <a:gd name="T5" fmla="*/ 71 h 110"/>
                  <a:gd name="T6" fmla="*/ 20 w 88"/>
                  <a:gd name="T7" fmla="*/ 61 h 110"/>
                  <a:gd name="T8" fmla="*/ 24 w 88"/>
                  <a:gd name="T9" fmla="*/ 49 h 110"/>
                  <a:gd name="T10" fmla="*/ 14 w 88"/>
                  <a:gd name="T11" fmla="*/ 43 h 110"/>
                  <a:gd name="T12" fmla="*/ 16 w 88"/>
                  <a:gd name="T13" fmla="*/ 26 h 110"/>
                  <a:gd name="T14" fmla="*/ 35 w 88"/>
                  <a:gd name="T15" fmla="*/ 12 h 110"/>
                  <a:gd name="T16" fmla="*/ 47 w 88"/>
                  <a:gd name="T17" fmla="*/ 0 h 110"/>
                  <a:gd name="T18" fmla="*/ 63 w 88"/>
                  <a:gd name="T19" fmla="*/ 8 h 110"/>
                  <a:gd name="T20" fmla="*/ 63 w 88"/>
                  <a:gd name="T21" fmla="*/ 16 h 110"/>
                  <a:gd name="T22" fmla="*/ 80 w 88"/>
                  <a:gd name="T23" fmla="*/ 32 h 110"/>
                  <a:gd name="T24" fmla="*/ 69 w 88"/>
                  <a:gd name="T25" fmla="*/ 39 h 110"/>
                  <a:gd name="T26" fmla="*/ 51 w 88"/>
                  <a:gd name="T27" fmla="*/ 47 h 110"/>
                  <a:gd name="T28" fmla="*/ 55 w 88"/>
                  <a:gd name="T29" fmla="*/ 55 h 110"/>
                  <a:gd name="T30" fmla="*/ 65 w 88"/>
                  <a:gd name="T31" fmla="*/ 65 h 110"/>
                  <a:gd name="T32" fmla="*/ 71 w 88"/>
                  <a:gd name="T33" fmla="*/ 73 h 110"/>
                  <a:gd name="T34" fmla="*/ 73 w 88"/>
                  <a:gd name="T35" fmla="*/ 79 h 110"/>
                  <a:gd name="T36" fmla="*/ 73 w 88"/>
                  <a:gd name="T37" fmla="*/ 84 h 110"/>
                  <a:gd name="T38" fmla="*/ 80 w 88"/>
                  <a:gd name="T39" fmla="*/ 84 h 110"/>
                  <a:gd name="T40" fmla="*/ 88 w 88"/>
                  <a:gd name="T41" fmla="*/ 81 h 110"/>
                  <a:gd name="T42" fmla="*/ 88 w 88"/>
                  <a:gd name="T43" fmla="*/ 81 h 110"/>
                  <a:gd name="T44" fmla="*/ 80 w 88"/>
                  <a:gd name="T45" fmla="*/ 88 h 110"/>
                  <a:gd name="T46" fmla="*/ 76 w 88"/>
                  <a:gd name="T47" fmla="*/ 88 h 110"/>
                  <a:gd name="T48" fmla="*/ 76 w 88"/>
                  <a:gd name="T49" fmla="*/ 90 h 110"/>
                  <a:gd name="T50" fmla="*/ 73 w 88"/>
                  <a:gd name="T51" fmla="*/ 102 h 110"/>
                  <a:gd name="T52" fmla="*/ 71 w 88"/>
                  <a:gd name="T53" fmla="*/ 110 h 110"/>
                  <a:gd name="T54" fmla="*/ 63 w 88"/>
                  <a:gd name="T55" fmla="*/ 104 h 110"/>
                  <a:gd name="T56" fmla="*/ 59 w 88"/>
                  <a:gd name="T57" fmla="*/ 104 h 110"/>
                  <a:gd name="T58" fmla="*/ 49 w 88"/>
                  <a:gd name="T59" fmla="*/ 106 h 110"/>
                  <a:gd name="T60" fmla="*/ 43 w 88"/>
                  <a:gd name="T61" fmla="*/ 110 h 110"/>
                  <a:gd name="T62" fmla="*/ 35 w 88"/>
                  <a:gd name="T63" fmla="*/ 108 h 110"/>
                  <a:gd name="T64" fmla="*/ 29 w 88"/>
                  <a:gd name="T65" fmla="*/ 108 h 110"/>
                  <a:gd name="T66" fmla="*/ 24 w 88"/>
                  <a:gd name="T67" fmla="*/ 108 h 110"/>
                  <a:gd name="T68" fmla="*/ 22 w 88"/>
                  <a:gd name="T69" fmla="*/ 106 h 110"/>
                  <a:gd name="T70" fmla="*/ 16 w 88"/>
                  <a:gd name="T71" fmla="*/ 106 h 110"/>
                  <a:gd name="T72" fmla="*/ 8 w 88"/>
                  <a:gd name="T73" fmla="*/ 104 h 110"/>
                  <a:gd name="T74" fmla="*/ 0 w 88"/>
                  <a:gd name="T75" fmla="*/ 10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110">
                    <a:moveTo>
                      <a:pt x="0" y="88"/>
                    </a:moveTo>
                    <a:lnTo>
                      <a:pt x="0" y="86"/>
                    </a:lnTo>
                    <a:lnTo>
                      <a:pt x="6" y="81"/>
                    </a:lnTo>
                    <a:lnTo>
                      <a:pt x="12" y="77"/>
                    </a:lnTo>
                    <a:lnTo>
                      <a:pt x="10" y="73"/>
                    </a:lnTo>
                    <a:lnTo>
                      <a:pt x="4" y="71"/>
                    </a:lnTo>
                    <a:lnTo>
                      <a:pt x="6" y="67"/>
                    </a:lnTo>
                    <a:lnTo>
                      <a:pt x="20" y="61"/>
                    </a:lnTo>
                    <a:lnTo>
                      <a:pt x="26" y="53"/>
                    </a:lnTo>
                    <a:lnTo>
                      <a:pt x="24" y="49"/>
                    </a:lnTo>
                    <a:lnTo>
                      <a:pt x="18" y="45"/>
                    </a:lnTo>
                    <a:lnTo>
                      <a:pt x="14" y="43"/>
                    </a:lnTo>
                    <a:lnTo>
                      <a:pt x="12" y="30"/>
                    </a:lnTo>
                    <a:lnTo>
                      <a:pt x="16" y="26"/>
                    </a:lnTo>
                    <a:lnTo>
                      <a:pt x="26" y="22"/>
                    </a:lnTo>
                    <a:lnTo>
                      <a:pt x="35" y="12"/>
                    </a:lnTo>
                    <a:lnTo>
                      <a:pt x="37" y="0"/>
                    </a:lnTo>
                    <a:lnTo>
                      <a:pt x="47" y="0"/>
                    </a:lnTo>
                    <a:lnTo>
                      <a:pt x="49" y="2"/>
                    </a:lnTo>
                    <a:lnTo>
                      <a:pt x="63" y="8"/>
                    </a:lnTo>
                    <a:lnTo>
                      <a:pt x="61" y="12"/>
                    </a:lnTo>
                    <a:lnTo>
                      <a:pt x="63" y="16"/>
                    </a:lnTo>
                    <a:lnTo>
                      <a:pt x="69" y="22"/>
                    </a:lnTo>
                    <a:lnTo>
                      <a:pt x="80" y="32"/>
                    </a:lnTo>
                    <a:lnTo>
                      <a:pt x="73" y="36"/>
                    </a:lnTo>
                    <a:lnTo>
                      <a:pt x="69" y="39"/>
                    </a:lnTo>
                    <a:lnTo>
                      <a:pt x="61" y="43"/>
                    </a:lnTo>
                    <a:lnTo>
                      <a:pt x="51" y="47"/>
                    </a:lnTo>
                    <a:lnTo>
                      <a:pt x="53" y="51"/>
                    </a:lnTo>
                    <a:lnTo>
                      <a:pt x="55" y="55"/>
                    </a:lnTo>
                    <a:lnTo>
                      <a:pt x="61" y="59"/>
                    </a:lnTo>
                    <a:lnTo>
                      <a:pt x="65" y="65"/>
                    </a:lnTo>
                    <a:lnTo>
                      <a:pt x="71" y="73"/>
                    </a:lnTo>
                    <a:lnTo>
                      <a:pt x="71" y="73"/>
                    </a:lnTo>
                    <a:lnTo>
                      <a:pt x="71" y="73"/>
                    </a:lnTo>
                    <a:lnTo>
                      <a:pt x="73" y="79"/>
                    </a:lnTo>
                    <a:lnTo>
                      <a:pt x="71" y="84"/>
                    </a:lnTo>
                    <a:lnTo>
                      <a:pt x="73" y="84"/>
                    </a:lnTo>
                    <a:lnTo>
                      <a:pt x="76" y="84"/>
                    </a:lnTo>
                    <a:lnTo>
                      <a:pt x="80" y="84"/>
                    </a:lnTo>
                    <a:lnTo>
                      <a:pt x="84" y="81"/>
                    </a:lnTo>
                    <a:lnTo>
                      <a:pt x="88" y="81"/>
                    </a:lnTo>
                    <a:lnTo>
                      <a:pt x="88" y="81"/>
                    </a:lnTo>
                    <a:lnTo>
                      <a:pt x="88" y="81"/>
                    </a:lnTo>
                    <a:lnTo>
                      <a:pt x="86" y="84"/>
                    </a:lnTo>
                    <a:lnTo>
                      <a:pt x="80" y="88"/>
                    </a:lnTo>
                    <a:lnTo>
                      <a:pt x="78" y="88"/>
                    </a:lnTo>
                    <a:lnTo>
                      <a:pt x="76" y="88"/>
                    </a:lnTo>
                    <a:lnTo>
                      <a:pt x="76" y="88"/>
                    </a:lnTo>
                    <a:lnTo>
                      <a:pt x="76" y="90"/>
                    </a:lnTo>
                    <a:lnTo>
                      <a:pt x="73" y="94"/>
                    </a:lnTo>
                    <a:lnTo>
                      <a:pt x="73" y="102"/>
                    </a:lnTo>
                    <a:lnTo>
                      <a:pt x="76" y="108"/>
                    </a:lnTo>
                    <a:lnTo>
                      <a:pt x="71" y="110"/>
                    </a:lnTo>
                    <a:lnTo>
                      <a:pt x="69" y="108"/>
                    </a:lnTo>
                    <a:lnTo>
                      <a:pt x="63" y="104"/>
                    </a:lnTo>
                    <a:lnTo>
                      <a:pt x="59" y="104"/>
                    </a:lnTo>
                    <a:lnTo>
                      <a:pt x="59" y="104"/>
                    </a:lnTo>
                    <a:lnTo>
                      <a:pt x="51" y="102"/>
                    </a:lnTo>
                    <a:lnTo>
                      <a:pt x="49" y="106"/>
                    </a:lnTo>
                    <a:lnTo>
                      <a:pt x="45" y="108"/>
                    </a:lnTo>
                    <a:lnTo>
                      <a:pt x="43" y="110"/>
                    </a:lnTo>
                    <a:lnTo>
                      <a:pt x="39" y="110"/>
                    </a:lnTo>
                    <a:lnTo>
                      <a:pt x="35" y="108"/>
                    </a:lnTo>
                    <a:lnTo>
                      <a:pt x="31" y="108"/>
                    </a:lnTo>
                    <a:lnTo>
                      <a:pt x="29" y="108"/>
                    </a:lnTo>
                    <a:lnTo>
                      <a:pt x="26" y="108"/>
                    </a:lnTo>
                    <a:lnTo>
                      <a:pt x="24" y="108"/>
                    </a:lnTo>
                    <a:lnTo>
                      <a:pt x="22" y="106"/>
                    </a:lnTo>
                    <a:lnTo>
                      <a:pt x="22" y="106"/>
                    </a:lnTo>
                    <a:lnTo>
                      <a:pt x="20" y="104"/>
                    </a:lnTo>
                    <a:lnTo>
                      <a:pt x="16" y="106"/>
                    </a:lnTo>
                    <a:lnTo>
                      <a:pt x="12" y="104"/>
                    </a:lnTo>
                    <a:lnTo>
                      <a:pt x="8" y="104"/>
                    </a:lnTo>
                    <a:lnTo>
                      <a:pt x="4" y="104"/>
                    </a:lnTo>
                    <a:lnTo>
                      <a:pt x="0" y="102"/>
                    </a:lnTo>
                    <a:lnTo>
                      <a:pt x="0" y="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9" name="Freeform 138"/>
              <p:cNvSpPr>
                <a:spLocks/>
              </p:cNvSpPr>
              <p:nvPr/>
            </p:nvSpPr>
            <p:spPr bwMode="auto">
              <a:xfrm>
                <a:off x="6678" y="2373"/>
                <a:ext cx="88" cy="110"/>
              </a:xfrm>
              <a:custGeom>
                <a:avLst/>
                <a:gdLst>
                  <a:gd name="T0" fmla="*/ 0 w 88"/>
                  <a:gd name="T1" fmla="*/ 86 h 110"/>
                  <a:gd name="T2" fmla="*/ 12 w 88"/>
                  <a:gd name="T3" fmla="*/ 77 h 110"/>
                  <a:gd name="T4" fmla="*/ 4 w 88"/>
                  <a:gd name="T5" fmla="*/ 71 h 110"/>
                  <a:gd name="T6" fmla="*/ 20 w 88"/>
                  <a:gd name="T7" fmla="*/ 61 h 110"/>
                  <a:gd name="T8" fmla="*/ 24 w 88"/>
                  <a:gd name="T9" fmla="*/ 49 h 110"/>
                  <a:gd name="T10" fmla="*/ 14 w 88"/>
                  <a:gd name="T11" fmla="*/ 43 h 110"/>
                  <a:gd name="T12" fmla="*/ 16 w 88"/>
                  <a:gd name="T13" fmla="*/ 26 h 110"/>
                  <a:gd name="T14" fmla="*/ 35 w 88"/>
                  <a:gd name="T15" fmla="*/ 12 h 110"/>
                  <a:gd name="T16" fmla="*/ 47 w 88"/>
                  <a:gd name="T17" fmla="*/ 0 h 110"/>
                  <a:gd name="T18" fmla="*/ 63 w 88"/>
                  <a:gd name="T19" fmla="*/ 8 h 110"/>
                  <a:gd name="T20" fmla="*/ 63 w 88"/>
                  <a:gd name="T21" fmla="*/ 16 h 110"/>
                  <a:gd name="T22" fmla="*/ 80 w 88"/>
                  <a:gd name="T23" fmla="*/ 32 h 110"/>
                  <a:gd name="T24" fmla="*/ 69 w 88"/>
                  <a:gd name="T25" fmla="*/ 39 h 110"/>
                  <a:gd name="T26" fmla="*/ 51 w 88"/>
                  <a:gd name="T27" fmla="*/ 47 h 110"/>
                  <a:gd name="T28" fmla="*/ 55 w 88"/>
                  <a:gd name="T29" fmla="*/ 55 h 110"/>
                  <a:gd name="T30" fmla="*/ 65 w 88"/>
                  <a:gd name="T31" fmla="*/ 65 h 110"/>
                  <a:gd name="T32" fmla="*/ 71 w 88"/>
                  <a:gd name="T33" fmla="*/ 73 h 110"/>
                  <a:gd name="T34" fmla="*/ 73 w 88"/>
                  <a:gd name="T35" fmla="*/ 79 h 110"/>
                  <a:gd name="T36" fmla="*/ 73 w 88"/>
                  <a:gd name="T37" fmla="*/ 84 h 110"/>
                  <a:gd name="T38" fmla="*/ 80 w 88"/>
                  <a:gd name="T39" fmla="*/ 84 h 110"/>
                  <a:gd name="T40" fmla="*/ 88 w 88"/>
                  <a:gd name="T41" fmla="*/ 81 h 110"/>
                  <a:gd name="T42" fmla="*/ 88 w 88"/>
                  <a:gd name="T43" fmla="*/ 81 h 110"/>
                  <a:gd name="T44" fmla="*/ 80 w 88"/>
                  <a:gd name="T45" fmla="*/ 88 h 110"/>
                  <a:gd name="T46" fmla="*/ 76 w 88"/>
                  <a:gd name="T47" fmla="*/ 88 h 110"/>
                  <a:gd name="T48" fmla="*/ 76 w 88"/>
                  <a:gd name="T49" fmla="*/ 90 h 110"/>
                  <a:gd name="T50" fmla="*/ 73 w 88"/>
                  <a:gd name="T51" fmla="*/ 102 h 110"/>
                  <a:gd name="T52" fmla="*/ 71 w 88"/>
                  <a:gd name="T53" fmla="*/ 110 h 110"/>
                  <a:gd name="T54" fmla="*/ 63 w 88"/>
                  <a:gd name="T55" fmla="*/ 104 h 110"/>
                  <a:gd name="T56" fmla="*/ 59 w 88"/>
                  <a:gd name="T57" fmla="*/ 104 h 110"/>
                  <a:gd name="T58" fmla="*/ 49 w 88"/>
                  <a:gd name="T59" fmla="*/ 106 h 110"/>
                  <a:gd name="T60" fmla="*/ 43 w 88"/>
                  <a:gd name="T61" fmla="*/ 110 h 110"/>
                  <a:gd name="T62" fmla="*/ 35 w 88"/>
                  <a:gd name="T63" fmla="*/ 108 h 110"/>
                  <a:gd name="T64" fmla="*/ 29 w 88"/>
                  <a:gd name="T65" fmla="*/ 108 h 110"/>
                  <a:gd name="T66" fmla="*/ 24 w 88"/>
                  <a:gd name="T67" fmla="*/ 108 h 110"/>
                  <a:gd name="T68" fmla="*/ 22 w 88"/>
                  <a:gd name="T69" fmla="*/ 106 h 110"/>
                  <a:gd name="T70" fmla="*/ 16 w 88"/>
                  <a:gd name="T71" fmla="*/ 106 h 110"/>
                  <a:gd name="T72" fmla="*/ 8 w 88"/>
                  <a:gd name="T73" fmla="*/ 104 h 110"/>
                  <a:gd name="T74" fmla="*/ 0 w 88"/>
                  <a:gd name="T75" fmla="*/ 10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110">
                    <a:moveTo>
                      <a:pt x="0" y="88"/>
                    </a:moveTo>
                    <a:lnTo>
                      <a:pt x="0" y="86"/>
                    </a:lnTo>
                    <a:lnTo>
                      <a:pt x="6" y="81"/>
                    </a:lnTo>
                    <a:lnTo>
                      <a:pt x="12" y="77"/>
                    </a:lnTo>
                    <a:lnTo>
                      <a:pt x="10" y="73"/>
                    </a:lnTo>
                    <a:lnTo>
                      <a:pt x="4" y="71"/>
                    </a:lnTo>
                    <a:lnTo>
                      <a:pt x="6" y="67"/>
                    </a:lnTo>
                    <a:lnTo>
                      <a:pt x="20" y="61"/>
                    </a:lnTo>
                    <a:lnTo>
                      <a:pt x="26" y="53"/>
                    </a:lnTo>
                    <a:lnTo>
                      <a:pt x="24" y="49"/>
                    </a:lnTo>
                    <a:lnTo>
                      <a:pt x="18" y="45"/>
                    </a:lnTo>
                    <a:lnTo>
                      <a:pt x="14" y="43"/>
                    </a:lnTo>
                    <a:lnTo>
                      <a:pt x="12" y="30"/>
                    </a:lnTo>
                    <a:lnTo>
                      <a:pt x="16" y="26"/>
                    </a:lnTo>
                    <a:lnTo>
                      <a:pt x="26" y="22"/>
                    </a:lnTo>
                    <a:lnTo>
                      <a:pt x="35" y="12"/>
                    </a:lnTo>
                    <a:lnTo>
                      <a:pt x="37" y="0"/>
                    </a:lnTo>
                    <a:lnTo>
                      <a:pt x="47" y="0"/>
                    </a:lnTo>
                    <a:lnTo>
                      <a:pt x="49" y="2"/>
                    </a:lnTo>
                    <a:lnTo>
                      <a:pt x="63" y="8"/>
                    </a:lnTo>
                    <a:lnTo>
                      <a:pt x="61" y="12"/>
                    </a:lnTo>
                    <a:lnTo>
                      <a:pt x="63" y="16"/>
                    </a:lnTo>
                    <a:lnTo>
                      <a:pt x="69" y="22"/>
                    </a:lnTo>
                    <a:lnTo>
                      <a:pt x="80" y="32"/>
                    </a:lnTo>
                    <a:lnTo>
                      <a:pt x="73" y="36"/>
                    </a:lnTo>
                    <a:lnTo>
                      <a:pt x="69" y="39"/>
                    </a:lnTo>
                    <a:lnTo>
                      <a:pt x="61" y="43"/>
                    </a:lnTo>
                    <a:lnTo>
                      <a:pt x="51" y="47"/>
                    </a:lnTo>
                    <a:lnTo>
                      <a:pt x="53" y="51"/>
                    </a:lnTo>
                    <a:lnTo>
                      <a:pt x="55" y="55"/>
                    </a:lnTo>
                    <a:lnTo>
                      <a:pt x="61" y="59"/>
                    </a:lnTo>
                    <a:lnTo>
                      <a:pt x="65" y="65"/>
                    </a:lnTo>
                    <a:lnTo>
                      <a:pt x="71" y="73"/>
                    </a:lnTo>
                    <a:lnTo>
                      <a:pt x="71" y="73"/>
                    </a:lnTo>
                    <a:lnTo>
                      <a:pt x="71" y="73"/>
                    </a:lnTo>
                    <a:lnTo>
                      <a:pt x="73" y="79"/>
                    </a:lnTo>
                    <a:lnTo>
                      <a:pt x="71" y="84"/>
                    </a:lnTo>
                    <a:lnTo>
                      <a:pt x="73" y="84"/>
                    </a:lnTo>
                    <a:lnTo>
                      <a:pt x="76" y="84"/>
                    </a:lnTo>
                    <a:lnTo>
                      <a:pt x="80" y="84"/>
                    </a:lnTo>
                    <a:lnTo>
                      <a:pt x="84" y="81"/>
                    </a:lnTo>
                    <a:lnTo>
                      <a:pt x="88" y="81"/>
                    </a:lnTo>
                    <a:lnTo>
                      <a:pt x="88" y="81"/>
                    </a:lnTo>
                    <a:lnTo>
                      <a:pt x="88" y="81"/>
                    </a:lnTo>
                    <a:lnTo>
                      <a:pt x="86" y="84"/>
                    </a:lnTo>
                    <a:lnTo>
                      <a:pt x="80" y="88"/>
                    </a:lnTo>
                    <a:lnTo>
                      <a:pt x="78" y="88"/>
                    </a:lnTo>
                    <a:lnTo>
                      <a:pt x="76" y="88"/>
                    </a:lnTo>
                    <a:lnTo>
                      <a:pt x="76" y="88"/>
                    </a:lnTo>
                    <a:lnTo>
                      <a:pt x="76" y="90"/>
                    </a:lnTo>
                    <a:lnTo>
                      <a:pt x="73" y="94"/>
                    </a:lnTo>
                    <a:lnTo>
                      <a:pt x="73" y="102"/>
                    </a:lnTo>
                    <a:lnTo>
                      <a:pt x="76" y="108"/>
                    </a:lnTo>
                    <a:lnTo>
                      <a:pt x="71" y="110"/>
                    </a:lnTo>
                    <a:lnTo>
                      <a:pt x="69" y="108"/>
                    </a:lnTo>
                    <a:lnTo>
                      <a:pt x="63" y="104"/>
                    </a:lnTo>
                    <a:lnTo>
                      <a:pt x="59" y="104"/>
                    </a:lnTo>
                    <a:lnTo>
                      <a:pt x="59" y="104"/>
                    </a:lnTo>
                    <a:lnTo>
                      <a:pt x="51" y="102"/>
                    </a:lnTo>
                    <a:lnTo>
                      <a:pt x="49" y="106"/>
                    </a:lnTo>
                    <a:lnTo>
                      <a:pt x="45" y="108"/>
                    </a:lnTo>
                    <a:lnTo>
                      <a:pt x="43" y="110"/>
                    </a:lnTo>
                    <a:lnTo>
                      <a:pt x="39" y="110"/>
                    </a:lnTo>
                    <a:lnTo>
                      <a:pt x="35" y="108"/>
                    </a:lnTo>
                    <a:lnTo>
                      <a:pt x="31" y="108"/>
                    </a:lnTo>
                    <a:lnTo>
                      <a:pt x="29" y="108"/>
                    </a:lnTo>
                    <a:lnTo>
                      <a:pt x="26" y="108"/>
                    </a:lnTo>
                    <a:lnTo>
                      <a:pt x="24" y="108"/>
                    </a:lnTo>
                    <a:lnTo>
                      <a:pt x="22" y="106"/>
                    </a:lnTo>
                    <a:lnTo>
                      <a:pt x="22" y="106"/>
                    </a:lnTo>
                    <a:lnTo>
                      <a:pt x="20" y="104"/>
                    </a:lnTo>
                    <a:lnTo>
                      <a:pt x="16" y="106"/>
                    </a:lnTo>
                    <a:lnTo>
                      <a:pt x="12" y="104"/>
                    </a:lnTo>
                    <a:lnTo>
                      <a:pt x="8" y="104"/>
                    </a:lnTo>
                    <a:lnTo>
                      <a:pt x="4" y="104"/>
                    </a:lnTo>
                    <a:lnTo>
                      <a:pt x="0" y="102"/>
                    </a:lnTo>
                    <a:lnTo>
                      <a:pt x="0" y="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0" name="Freeform 139"/>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1" name="Freeform 140"/>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2" name="Freeform 141"/>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3" name="Freeform 142"/>
              <p:cNvSpPr>
                <a:spLocks/>
              </p:cNvSpPr>
              <p:nvPr/>
            </p:nvSpPr>
            <p:spPr bwMode="auto">
              <a:xfrm>
                <a:off x="6390" y="2283"/>
                <a:ext cx="90" cy="202"/>
              </a:xfrm>
              <a:custGeom>
                <a:avLst/>
                <a:gdLst>
                  <a:gd name="T0" fmla="*/ 24 w 90"/>
                  <a:gd name="T1" fmla="*/ 6 h 202"/>
                  <a:gd name="T2" fmla="*/ 22 w 90"/>
                  <a:gd name="T3" fmla="*/ 16 h 202"/>
                  <a:gd name="T4" fmla="*/ 26 w 90"/>
                  <a:gd name="T5" fmla="*/ 26 h 202"/>
                  <a:gd name="T6" fmla="*/ 33 w 90"/>
                  <a:gd name="T7" fmla="*/ 34 h 202"/>
                  <a:gd name="T8" fmla="*/ 39 w 90"/>
                  <a:gd name="T9" fmla="*/ 45 h 202"/>
                  <a:gd name="T10" fmla="*/ 43 w 90"/>
                  <a:gd name="T11" fmla="*/ 59 h 202"/>
                  <a:gd name="T12" fmla="*/ 43 w 90"/>
                  <a:gd name="T13" fmla="*/ 67 h 202"/>
                  <a:gd name="T14" fmla="*/ 53 w 90"/>
                  <a:gd name="T15" fmla="*/ 77 h 202"/>
                  <a:gd name="T16" fmla="*/ 55 w 90"/>
                  <a:gd name="T17" fmla="*/ 84 h 202"/>
                  <a:gd name="T18" fmla="*/ 63 w 90"/>
                  <a:gd name="T19" fmla="*/ 96 h 202"/>
                  <a:gd name="T20" fmla="*/ 61 w 90"/>
                  <a:gd name="T21" fmla="*/ 104 h 202"/>
                  <a:gd name="T22" fmla="*/ 57 w 90"/>
                  <a:gd name="T23" fmla="*/ 118 h 202"/>
                  <a:gd name="T24" fmla="*/ 57 w 90"/>
                  <a:gd name="T25" fmla="*/ 129 h 202"/>
                  <a:gd name="T26" fmla="*/ 53 w 90"/>
                  <a:gd name="T27" fmla="*/ 133 h 202"/>
                  <a:gd name="T28" fmla="*/ 47 w 90"/>
                  <a:gd name="T29" fmla="*/ 139 h 202"/>
                  <a:gd name="T30" fmla="*/ 37 w 90"/>
                  <a:gd name="T31" fmla="*/ 133 h 202"/>
                  <a:gd name="T32" fmla="*/ 28 w 90"/>
                  <a:gd name="T33" fmla="*/ 137 h 202"/>
                  <a:gd name="T34" fmla="*/ 20 w 90"/>
                  <a:gd name="T35" fmla="*/ 139 h 202"/>
                  <a:gd name="T36" fmla="*/ 14 w 90"/>
                  <a:gd name="T37" fmla="*/ 141 h 202"/>
                  <a:gd name="T38" fmla="*/ 10 w 90"/>
                  <a:gd name="T39" fmla="*/ 147 h 202"/>
                  <a:gd name="T40" fmla="*/ 14 w 90"/>
                  <a:gd name="T41" fmla="*/ 151 h 202"/>
                  <a:gd name="T42" fmla="*/ 14 w 90"/>
                  <a:gd name="T43" fmla="*/ 157 h 202"/>
                  <a:gd name="T44" fmla="*/ 8 w 90"/>
                  <a:gd name="T45" fmla="*/ 157 h 202"/>
                  <a:gd name="T46" fmla="*/ 4 w 90"/>
                  <a:gd name="T47" fmla="*/ 161 h 202"/>
                  <a:gd name="T48" fmla="*/ 2 w 90"/>
                  <a:gd name="T49" fmla="*/ 178 h 202"/>
                  <a:gd name="T50" fmla="*/ 0 w 90"/>
                  <a:gd name="T51" fmla="*/ 192 h 202"/>
                  <a:gd name="T52" fmla="*/ 2 w 90"/>
                  <a:gd name="T53" fmla="*/ 196 h 202"/>
                  <a:gd name="T54" fmla="*/ 2 w 90"/>
                  <a:gd name="T55" fmla="*/ 202 h 202"/>
                  <a:gd name="T56" fmla="*/ 90 w 90"/>
                  <a:gd name="T57" fmla="*/ 77 h 202"/>
                  <a:gd name="T58" fmla="*/ 88 w 90"/>
                  <a:gd name="T59" fmla="*/ 67 h 202"/>
                  <a:gd name="T60" fmla="*/ 90 w 90"/>
                  <a:gd name="T61" fmla="*/ 24 h 202"/>
                  <a:gd name="T62" fmla="*/ 84 w 90"/>
                  <a:gd name="T63" fmla="*/ 24 h 202"/>
                  <a:gd name="T64" fmla="*/ 73 w 90"/>
                  <a:gd name="T65" fmla="*/ 22 h 202"/>
                  <a:gd name="T66" fmla="*/ 65 w 90"/>
                  <a:gd name="T67" fmla="*/ 10 h 202"/>
                  <a:gd name="T68" fmla="*/ 51 w 90"/>
                  <a:gd name="T69" fmla="*/ 6 h 202"/>
                  <a:gd name="T70" fmla="*/ 35 w 90"/>
                  <a:gd name="T71"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 h="202">
                    <a:moveTo>
                      <a:pt x="28" y="2"/>
                    </a:moveTo>
                    <a:lnTo>
                      <a:pt x="24" y="6"/>
                    </a:lnTo>
                    <a:lnTo>
                      <a:pt x="22" y="12"/>
                    </a:lnTo>
                    <a:lnTo>
                      <a:pt x="22" y="16"/>
                    </a:lnTo>
                    <a:lnTo>
                      <a:pt x="22" y="22"/>
                    </a:lnTo>
                    <a:lnTo>
                      <a:pt x="26" y="26"/>
                    </a:lnTo>
                    <a:lnTo>
                      <a:pt x="30" y="28"/>
                    </a:lnTo>
                    <a:lnTo>
                      <a:pt x="33" y="34"/>
                    </a:lnTo>
                    <a:lnTo>
                      <a:pt x="35" y="39"/>
                    </a:lnTo>
                    <a:lnTo>
                      <a:pt x="39" y="45"/>
                    </a:lnTo>
                    <a:lnTo>
                      <a:pt x="43" y="53"/>
                    </a:lnTo>
                    <a:lnTo>
                      <a:pt x="43" y="59"/>
                    </a:lnTo>
                    <a:lnTo>
                      <a:pt x="43" y="61"/>
                    </a:lnTo>
                    <a:lnTo>
                      <a:pt x="43" y="67"/>
                    </a:lnTo>
                    <a:lnTo>
                      <a:pt x="49" y="75"/>
                    </a:lnTo>
                    <a:lnTo>
                      <a:pt x="53" y="77"/>
                    </a:lnTo>
                    <a:lnTo>
                      <a:pt x="55" y="81"/>
                    </a:lnTo>
                    <a:lnTo>
                      <a:pt x="55" y="84"/>
                    </a:lnTo>
                    <a:lnTo>
                      <a:pt x="59" y="90"/>
                    </a:lnTo>
                    <a:lnTo>
                      <a:pt x="63" y="96"/>
                    </a:lnTo>
                    <a:lnTo>
                      <a:pt x="63" y="100"/>
                    </a:lnTo>
                    <a:lnTo>
                      <a:pt x="61" y="104"/>
                    </a:lnTo>
                    <a:lnTo>
                      <a:pt x="59" y="114"/>
                    </a:lnTo>
                    <a:lnTo>
                      <a:pt x="57" y="118"/>
                    </a:lnTo>
                    <a:lnTo>
                      <a:pt x="57" y="122"/>
                    </a:lnTo>
                    <a:lnTo>
                      <a:pt x="57" y="129"/>
                    </a:lnTo>
                    <a:lnTo>
                      <a:pt x="57" y="129"/>
                    </a:lnTo>
                    <a:lnTo>
                      <a:pt x="53" y="133"/>
                    </a:lnTo>
                    <a:lnTo>
                      <a:pt x="51" y="135"/>
                    </a:lnTo>
                    <a:lnTo>
                      <a:pt x="47" y="139"/>
                    </a:lnTo>
                    <a:lnTo>
                      <a:pt x="41" y="137"/>
                    </a:lnTo>
                    <a:lnTo>
                      <a:pt x="37" y="133"/>
                    </a:lnTo>
                    <a:lnTo>
                      <a:pt x="33" y="135"/>
                    </a:lnTo>
                    <a:lnTo>
                      <a:pt x="28" y="137"/>
                    </a:lnTo>
                    <a:lnTo>
                      <a:pt x="24" y="137"/>
                    </a:lnTo>
                    <a:lnTo>
                      <a:pt x="20" y="139"/>
                    </a:lnTo>
                    <a:lnTo>
                      <a:pt x="18" y="139"/>
                    </a:lnTo>
                    <a:lnTo>
                      <a:pt x="14" y="141"/>
                    </a:lnTo>
                    <a:lnTo>
                      <a:pt x="10" y="145"/>
                    </a:lnTo>
                    <a:lnTo>
                      <a:pt x="10" y="147"/>
                    </a:lnTo>
                    <a:lnTo>
                      <a:pt x="12" y="149"/>
                    </a:lnTo>
                    <a:lnTo>
                      <a:pt x="14" y="151"/>
                    </a:lnTo>
                    <a:lnTo>
                      <a:pt x="14" y="155"/>
                    </a:lnTo>
                    <a:lnTo>
                      <a:pt x="14" y="157"/>
                    </a:lnTo>
                    <a:lnTo>
                      <a:pt x="12" y="157"/>
                    </a:lnTo>
                    <a:lnTo>
                      <a:pt x="8" y="157"/>
                    </a:lnTo>
                    <a:lnTo>
                      <a:pt x="6" y="159"/>
                    </a:lnTo>
                    <a:lnTo>
                      <a:pt x="4" y="161"/>
                    </a:lnTo>
                    <a:lnTo>
                      <a:pt x="4" y="169"/>
                    </a:lnTo>
                    <a:lnTo>
                      <a:pt x="2" y="178"/>
                    </a:lnTo>
                    <a:lnTo>
                      <a:pt x="2" y="186"/>
                    </a:lnTo>
                    <a:lnTo>
                      <a:pt x="0" y="192"/>
                    </a:lnTo>
                    <a:lnTo>
                      <a:pt x="2" y="194"/>
                    </a:lnTo>
                    <a:lnTo>
                      <a:pt x="2" y="196"/>
                    </a:lnTo>
                    <a:lnTo>
                      <a:pt x="4" y="200"/>
                    </a:lnTo>
                    <a:lnTo>
                      <a:pt x="2" y="202"/>
                    </a:lnTo>
                    <a:lnTo>
                      <a:pt x="90" y="202"/>
                    </a:lnTo>
                    <a:lnTo>
                      <a:pt x="90" y="77"/>
                    </a:lnTo>
                    <a:lnTo>
                      <a:pt x="88" y="75"/>
                    </a:lnTo>
                    <a:lnTo>
                      <a:pt x="88" y="67"/>
                    </a:lnTo>
                    <a:lnTo>
                      <a:pt x="90" y="65"/>
                    </a:lnTo>
                    <a:lnTo>
                      <a:pt x="90" y="24"/>
                    </a:lnTo>
                    <a:lnTo>
                      <a:pt x="88" y="24"/>
                    </a:lnTo>
                    <a:lnTo>
                      <a:pt x="84" y="24"/>
                    </a:lnTo>
                    <a:lnTo>
                      <a:pt x="79" y="24"/>
                    </a:lnTo>
                    <a:lnTo>
                      <a:pt x="73" y="22"/>
                    </a:lnTo>
                    <a:lnTo>
                      <a:pt x="69" y="16"/>
                    </a:lnTo>
                    <a:lnTo>
                      <a:pt x="65" y="10"/>
                    </a:lnTo>
                    <a:lnTo>
                      <a:pt x="57" y="6"/>
                    </a:lnTo>
                    <a:lnTo>
                      <a:pt x="51" y="6"/>
                    </a:lnTo>
                    <a:lnTo>
                      <a:pt x="45" y="4"/>
                    </a:lnTo>
                    <a:lnTo>
                      <a:pt x="35" y="0"/>
                    </a:lnTo>
                    <a:lnTo>
                      <a:pt x="28"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4" name="Freeform 143"/>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5" name="Freeform 144"/>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6" name="Freeform 145"/>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7" name="Freeform 146"/>
              <p:cNvSpPr>
                <a:spLocks/>
              </p:cNvSpPr>
              <p:nvPr/>
            </p:nvSpPr>
            <p:spPr bwMode="auto">
              <a:xfrm>
                <a:off x="6508" y="2328"/>
                <a:ext cx="115" cy="137"/>
              </a:xfrm>
              <a:custGeom>
                <a:avLst/>
                <a:gdLst>
                  <a:gd name="T0" fmla="*/ 35 w 115"/>
                  <a:gd name="T1" fmla="*/ 6 h 137"/>
                  <a:gd name="T2" fmla="*/ 39 w 115"/>
                  <a:gd name="T3" fmla="*/ 12 h 137"/>
                  <a:gd name="T4" fmla="*/ 39 w 115"/>
                  <a:gd name="T5" fmla="*/ 12 h 137"/>
                  <a:gd name="T6" fmla="*/ 47 w 115"/>
                  <a:gd name="T7" fmla="*/ 24 h 137"/>
                  <a:gd name="T8" fmla="*/ 58 w 115"/>
                  <a:gd name="T9" fmla="*/ 26 h 137"/>
                  <a:gd name="T10" fmla="*/ 80 w 115"/>
                  <a:gd name="T11" fmla="*/ 16 h 137"/>
                  <a:gd name="T12" fmla="*/ 90 w 115"/>
                  <a:gd name="T13" fmla="*/ 20 h 137"/>
                  <a:gd name="T14" fmla="*/ 102 w 115"/>
                  <a:gd name="T15" fmla="*/ 26 h 137"/>
                  <a:gd name="T16" fmla="*/ 107 w 115"/>
                  <a:gd name="T17" fmla="*/ 39 h 137"/>
                  <a:gd name="T18" fmla="*/ 115 w 115"/>
                  <a:gd name="T19" fmla="*/ 61 h 137"/>
                  <a:gd name="T20" fmla="*/ 109 w 115"/>
                  <a:gd name="T21" fmla="*/ 69 h 137"/>
                  <a:gd name="T22" fmla="*/ 107 w 115"/>
                  <a:gd name="T23" fmla="*/ 77 h 137"/>
                  <a:gd name="T24" fmla="*/ 96 w 115"/>
                  <a:gd name="T25" fmla="*/ 81 h 137"/>
                  <a:gd name="T26" fmla="*/ 66 w 115"/>
                  <a:gd name="T27" fmla="*/ 79 h 137"/>
                  <a:gd name="T28" fmla="*/ 58 w 115"/>
                  <a:gd name="T29" fmla="*/ 86 h 137"/>
                  <a:gd name="T30" fmla="*/ 64 w 115"/>
                  <a:gd name="T31" fmla="*/ 98 h 137"/>
                  <a:gd name="T32" fmla="*/ 60 w 115"/>
                  <a:gd name="T33" fmla="*/ 112 h 137"/>
                  <a:gd name="T34" fmla="*/ 51 w 115"/>
                  <a:gd name="T35" fmla="*/ 129 h 137"/>
                  <a:gd name="T36" fmla="*/ 47 w 115"/>
                  <a:gd name="T37" fmla="*/ 137 h 137"/>
                  <a:gd name="T38" fmla="*/ 31 w 115"/>
                  <a:gd name="T39" fmla="*/ 129 h 137"/>
                  <a:gd name="T40" fmla="*/ 25 w 115"/>
                  <a:gd name="T41" fmla="*/ 124 h 137"/>
                  <a:gd name="T42" fmla="*/ 21 w 115"/>
                  <a:gd name="T43" fmla="*/ 118 h 137"/>
                  <a:gd name="T44" fmla="*/ 23 w 115"/>
                  <a:gd name="T45" fmla="*/ 112 h 137"/>
                  <a:gd name="T46" fmla="*/ 23 w 115"/>
                  <a:gd name="T47" fmla="*/ 108 h 137"/>
                  <a:gd name="T48" fmla="*/ 19 w 115"/>
                  <a:gd name="T49" fmla="*/ 98 h 137"/>
                  <a:gd name="T50" fmla="*/ 15 w 115"/>
                  <a:gd name="T51" fmla="*/ 84 h 137"/>
                  <a:gd name="T52" fmla="*/ 13 w 115"/>
                  <a:gd name="T53" fmla="*/ 77 h 137"/>
                  <a:gd name="T54" fmla="*/ 6 w 115"/>
                  <a:gd name="T55" fmla="*/ 73 h 137"/>
                  <a:gd name="T56" fmla="*/ 4 w 115"/>
                  <a:gd name="T57" fmla="*/ 69 h 137"/>
                  <a:gd name="T58" fmla="*/ 4 w 115"/>
                  <a:gd name="T59" fmla="*/ 67 h 137"/>
                  <a:gd name="T60" fmla="*/ 2 w 115"/>
                  <a:gd name="T61" fmla="*/ 61 h 137"/>
                  <a:gd name="T62" fmla="*/ 0 w 115"/>
                  <a:gd name="T63" fmla="*/ 55 h 137"/>
                  <a:gd name="T64" fmla="*/ 0 w 115"/>
                  <a:gd name="T65" fmla="*/ 41 h 137"/>
                  <a:gd name="T66" fmla="*/ 4 w 115"/>
                  <a:gd name="T67" fmla="*/ 41 h 137"/>
                  <a:gd name="T68" fmla="*/ 15 w 115"/>
                  <a:gd name="T69" fmla="*/ 32 h 137"/>
                  <a:gd name="T70" fmla="*/ 13 w 115"/>
                  <a:gd name="T71" fmla="*/ 18 h 137"/>
                  <a:gd name="T72" fmla="*/ 15 w 115"/>
                  <a:gd name="T73" fmla="*/ 14 h 137"/>
                  <a:gd name="T74" fmla="*/ 21 w 115"/>
                  <a:gd name="T75" fmla="*/ 10 h 137"/>
                  <a:gd name="T76" fmla="*/ 23 w 115"/>
                  <a:gd name="T77"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37">
                    <a:moveTo>
                      <a:pt x="25" y="0"/>
                    </a:moveTo>
                    <a:lnTo>
                      <a:pt x="35" y="6"/>
                    </a:lnTo>
                    <a:lnTo>
                      <a:pt x="39" y="10"/>
                    </a:lnTo>
                    <a:lnTo>
                      <a:pt x="39" y="12"/>
                    </a:lnTo>
                    <a:lnTo>
                      <a:pt x="39" y="10"/>
                    </a:lnTo>
                    <a:lnTo>
                      <a:pt x="39" y="12"/>
                    </a:lnTo>
                    <a:lnTo>
                      <a:pt x="45" y="18"/>
                    </a:lnTo>
                    <a:lnTo>
                      <a:pt x="47" y="24"/>
                    </a:lnTo>
                    <a:lnTo>
                      <a:pt x="51" y="28"/>
                    </a:lnTo>
                    <a:lnTo>
                      <a:pt x="58" y="26"/>
                    </a:lnTo>
                    <a:lnTo>
                      <a:pt x="70" y="24"/>
                    </a:lnTo>
                    <a:lnTo>
                      <a:pt x="80" y="16"/>
                    </a:lnTo>
                    <a:lnTo>
                      <a:pt x="86" y="16"/>
                    </a:lnTo>
                    <a:lnTo>
                      <a:pt x="90" y="20"/>
                    </a:lnTo>
                    <a:lnTo>
                      <a:pt x="100" y="24"/>
                    </a:lnTo>
                    <a:lnTo>
                      <a:pt x="102" y="26"/>
                    </a:lnTo>
                    <a:lnTo>
                      <a:pt x="102" y="36"/>
                    </a:lnTo>
                    <a:lnTo>
                      <a:pt x="107" y="39"/>
                    </a:lnTo>
                    <a:lnTo>
                      <a:pt x="109" y="57"/>
                    </a:lnTo>
                    <a:lnTo>
                      <a:pt x="115" y="61"/>
                    </a:lnTo>
                    <a:lnTo>
                      <a:pt x="113" y="65"/>
                    </a:lnTo>
                    <a:lnTo>
                      <a:pt x="109" y="69"/>
                    </a:lnTo>
                    <a:lnTo>
                      <a:pt x="109" y="73"/>
                    </a:lnTo>
                    <a:lnTo>
                      <a:pt x="107" y="77"/>
                    </a:lnTo>
                    <a:lnTo>
                      <a:pt x="102" y="79"/>
                    </a:lnTo>
                    <a:lnTo>
                      <a:pt x="96" y="81"/>
                    </a:lnTo>
                    <a:lnTo>
                      <a:pt x="84" y="77"/>
                    </a:lnTo>
                    <a:lnTo>
                      <a:pt x="66" y="79"/>
                    </a:lnTo>
                    <a:lnTo>
                      <a:pt x="53" y="79"/>
                    </a:lnTo>
                    <a:lnTo>
                      <a:pt x="58" y="86"/>
                    </a:lnTo>
                    <a:lnTo>
                      <a:pt x="62" y="94"/>
                    </a:lnTo>
                    <a:lnTo>
                      <a:pt x="64" y="98"/>
                    </a:lnTo>
                    <a:lnTo>
                      <a:pt x="60" y="108"/>
                    </a:lnTo>
                    <a:lnTo>
                      <a:pt x="60" y="112"/>
                    </a:lnTo>
                    <a:lnTo>
                      <a:pt x="55" y="120"/>
                    </a:lnTo>
                    <a:lnTo>
                      <a:pt x="51" y="129"/>
                    </a:lnTo>
                    <a:lnTo>
                      <a:pt x="49" y="133"/>
                    </a:lnTo>
                    <a:lnTo>
                      <a:pt x="47" y="137"/>
                    </a:lnTo>
                    <a:lnTo>
                      <a:pt x="43" y="133"/>
                    </a:lnTo>
                    <a:lnTo>
                      <a:pt x="31" y="129"/>
                    </a:lnTo>
                    <a:lnTo>
                      <a:pt x="29" y="126"/>
                    </a:lnTo>
                    <a:lnTo>
                      <a:pt x="25" y="124"/>
                    </a:lnTo>
                    <a:lnTo>
                      <a:pt x="23" y="122"/>
                    </a:lnTo>
                    <a:lnTo>
                      <a:pt x="21" y="118"/>
                    </a:lnTo>
                    <a:lnTo>
                      <a:pt x="21" y="114"/>
                    </a:lnTo>
                    <a:lnTo>
                      <a:pt x="23" y="112"/>
                    </a:lnTo>
                    <a:lnTo>
                      <a:pt x="23" y="110"/>
                    </a:lnTo>
                    <a:lnTo>
                      <a:pt x="23" y="108"/>
                    </a:lnTo>
                    <a:lnTo>
                      <a:pt x="21" y="102"/>
                    </a:lnTo>
                    <a:lnTo>
                      <a:pt x="19" y="98"/>
                    </a:lnTo>
                    <a:lnTo>
                      <a:pt x="15" y="90"/>
                    </a:lnTo>
                    <a:lnTo>
                      <a:pt x="15" y="84"/>
                    </a:lnTo>
                    <a:lnTo>
                      <a:pt x="15" y="79"/>
                    </a:lnTo>
                    <a:lnTo>
                      <a:pt x="13" y="77"/>
                    </a:lnTo>
                    <a:lnTo>
                      <a:pt x="8" y="77"/>
                    </a:lnTo>
                    <a:lnTo>
                      <a:pt x="6" y="73"/>
                    </a:lnTo>
                    <a:lnTo>
                      <a:pt x="6" y="71"/>
                    </a:lnTo>
                    <a:lnTo>
                      <a:pt x="4" y="69"/>
                    </a:lnTo>
                    <a:lnTo>
                      <a:pt x="4" y="69"/>
                    </a:lnTo>
                    <a:lnTo>
                      <a:pt x="4" y="67"/>
                    </a:lnTo>
                    <a:lnTo>
                      <a:pt x="4" y="63"/>
                    </a:lnTo>
                    <a:lnTo>
                      <a:pt x="2" y="61"/>
                    </a:lnTo>
                    <a:lnTo>
                      <a:pt x="0" y="59"/>
                    </a:lnTo>
                    <a:lnTo>
                      <a:pt x="0" y="55"/>
                    </a:lnTo>
                    <a:lnTo>
                      <a:pt x="0" y="45"/>
                    </a:lnTo>
                    <a:lnTo>
                      <a:pt x="0" y="41"/>
                    </a:lnTo>
                    <a:lnTo>
                      <a:pt x="2" y="41"/>
                    </a:lnTo>
                    <a:lnTo>
                      <a:pt x="4" y="41"/>
                    </a:lnTo>
                    <a:lnTo>
                      <a:pt x="13" y="41"/>
                    </a:lnTo>
                    <a:lnTo>
                      <a:pt x="15" y="32"/>
                    </a:lnTo>
                    <a:lnTo>
                      <a:pt x="15" y="24"/>
                    </a:lnTo>
                    <a:lnTo>
                      <a:pt x="13" y="18"/>
                    </a:lnTo>
                    <a:lnTo>
                      <a:pt x="17" y="18"/>
                    </a:lnTo>
                    <a:lnTo>
                      <a:pt x="15" y="14"/>
                    </a:lnTo>
                    <a:lnTo>
                      <a:pt x="17" y="10"/>
                    </a:lnTo>
                    <a:lnTo>
                      <a:pt x="21" y="10"/>
                    </a:lnTo>
                    <a:lnTo>
                      <a:pt x="21" y="4"/>
                    </a:lnTo>
                    <a:lnTo>
                      <a:pt x="23" y="2"/>
                    </a:lnTo>
                    <a:lnTo>
                      <a:pt x="2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8" name="Freeform 147"/>
              <p:cNvSpPr>
                <a:spLocks/>
              </p:cNvSpPr>
              <p:nvPr/>
            </p:nvSpPr>
            <p:spPr bwMode="auto">
              <a:xfrm>
                <a:off x="6508" y="2328"/>
                <a:ext cx="115" cy="137"/>
              </a:xfrm>
              <a:custGeom>
                <a:avLst/>
                <a:gdLst>
                  <a:gd name="T0" fmla="*/ 35 w 115"/>
                  <a:gd name="T1" fmla="*/ 6 h 137"/>
                  <a:gd name="T2" fmla="*/ 39 w 115"/>
                  <a:gd name="T3" fmla="*/ 12 h 137"/>
                  <a:gd name="T4" fmla="*/ 39 w 115"/>
                  <a:gd name="T5" fmla="*/ 12 h 137"/>
                  <a:gd name="T6" fmla="*/ 47 w 115"/>
                  <a:gd name="T7" fmla="*/ 24 h 137"/>
                  <a:gd name="T8" fmla="*/ 58 w 115"/>
                  <a:gd name="T9" fmla="*/ 26 h 137"/>
                  <a:gd name="T10" fmla="*/ 80 w 115"/>
                  <a:gd name="T11" fmla="*/ 16 h 137"/>
                  <a:gd name="T12" fmla="*/ 90 w 115"/>
                  <a:gd name="T13" fmla="*/ 20 h 137"/>
                  <a:gd name="T14" fmla="*/ 102 w 115"/>
                  <a:gd name="T15" fmla="*/ 26 h 137"/>
                  <a:gd name="T16" fmla="*/ 107 w 115"/>
                  <a:gd name="T17" fmla="*/ 39 h 137"/>
                  <a:gd name="T18" fmla="*/ 115 w 115"/>
                  <a:gd name="T19" fmla="*/ 61 h 137"/>
                  <a:gd name="T20" fmla="*/ 109 w 115"/>
                  <a:gd name="T21" fmla="*/ 69 h 137"/>
                  <a:gd name="T22" fmla="*/ 107 w 115"/>
                  <a:gd name="T23" fmla="*/ 77 h 137"/>
                  <a:gd name="T24" fmla="*/ 96 w 115"/>
                  <a:gd name="T25" fmla="*/ 81 h 137"/>
                  <a:gd name="T26" fmla="*/ 66 w 115"/>
                  <a:gd name="T27" fmla="*/ 79 h 137"/>
                  <a:gd name="T28" fmla="*/ 58 w 115"/>
                  <a:gd name="T29" fmla="*/ 86 h 137"/>
                  <a:gd name="T30" fmla="*/ 64 w 115"/>
                  <a:gd name="T31" fmla="*/ 98 h 137"/>
                  <a:gd name="T32" fmla="*/ 60 w 115"/>
                  <a:gd name="T33" fmla="*/ 112 h 137"/>
                  <a:gd name="T34" fmla="*/ 51 w 115"/>
                  <a:gd name="T35" fmla="*/ 129 h 137"/>
                  <a:gd name="T36" fmla="*/ 47 w 115"/>
                  <a:gd name="T37" fmla="*/ 137 h 137"/>
                  <a:gd name="T38" fmla="*/ 31 w 115"/>
                  <a:gd name="T39" fmla="*/ 129 h 137"/>
                  <a:gd name="T40" fmla="*/ 25 w 115"/>
                  <a:gd name="T41" fmla="*/ 124 h 137"/>
                  <a:gd name="T42" fmla="*/ 21 w 115"/>
                  <a:gd name="T43" fmla="*/ 118 h 137"/>
                  <a:gd name="T44" fmla="*/ 23 w 115"/>
                  <a:gd name="T45" fmla="*/ 112 h 137"/>
                  <a:gd name="T46" fmla="*/ 23 w 115"/>
                  <a:gd name="T47" fmla="*/ 108 h 137"/>
                  <a:gd name="T48" fmla="*/ 19 w 115"/>
                  <a:gd name="T49" fmla="*/ 98 h 137"/>
                  <a:gd name="T50" fmla="*/ 15 w 115"/>
                  <a:gd name="T51" fmla="*/ 84 h 137"/>
                  <a:gd name="T52" fmla="*/ 13 w 115"/>
                  <a:gd name="T53" fmla="*/ 77 h 137"/>
                  <a:gd name="T54" fmla="*/ 6 w 115"/>
                  <a:gd name="T55" fmla="*/ 73 h 137"/>
                  <a:gd name="T56" fmla="*/ 4 w 115"/>
                  <a:gd name="T57" fmla="*/ 69 h 137"/>
                  <a:gd name="T58" fmla="*/ 4 w 115"/>
                  <a:gd name="T59" fmla="*/ 67 h 137"/>
                  <a:gd name="T60" fmla="*/ 2 w 115"/>
                  <a:gd name="T61" fmla="*/ 61 h 137"/>
                  <a:gd name="T62" fmla="*/ 0 w 115"/>
                  <a:gd name="T63" fmla="*/ 55 h 137"/>
                  <a:gd name="T64" fmla="*/ 0 w 115"/>
                  <a:gd name="T65" fmla="*/ 41 h 137"/>
                  <a:gd name="T66" fmla="*/ 4 w 115"/>
                  <a:gd name="T67" fmla="*/ 41 h 137"/>
                  <a:gd name="T68" fmla="*/ 15 w 115"/>
                  <a:gd name="T69" fmla="*/ 32 h 137"/>
                  <a:gd name="T70" fmla="*/ 13 w 115"/>
                  <a:gd name="T71" fmla="*/ 18 h 137"/>
                  <a:gd name="T72" fmla="*/ 15 w 115"/>
                  <a:gd name="T73" fmla="*/ 14 h 137"/>
                  <a:gd name="T74" fmla="*/ 21 w 115"/>
                  <a:gd name="T75" fmla="*/ 10 h 137"/>
                  <a:gd name="T76" fmla="*/ 23 w 115"/>
                  <a:gd name="T77"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37">
                    <a:moveTo>
                      <a:pt x="25" y="0"/>
                    </a:moveTo>
                    <a:lnTo>
                      <a:pt x="35" y="6"/>
                    </a:lnTo>
                    <a:lnTo>
                      <a:pt x="39" y="10"/>
                    </a:lnTo>
                    <a:lnTo>
                      <a:pt x="39" y="12"/>
                    </a:lnTo>
                    <a:lnTo>
                      <a:pt x="39" y="10"/>
                    </a:lnTo>
                    <a:lnTo>
                      <a:pt x="39" y="12"/>
                    </a:lnTo>
                    <a:lnTo>
                      <a:pt x="45" y="18"/>
                    </a:lnTo>
                    <a:lnTo>
                      <a:pt x="47" y="24"/>
                    </a:lnTo>
                    <a:lnTo>
                      <a:pt x="51" y="28"/>
                    </a:lnTo>
                    <a:lnTo>
                      <a:pt x="58" y="26"/>
                    </a:lnTo>
                    <a:lnTo>
                      <a:pt x="70" y="24"/>
                    </a:lnTo>
                    <a:lnTo>
                      <a:pt x="80" y="16"/>
                    </a:lnTo>
                    <a:lnTo>
                      <a:pt x="86" y="16"/>
                    </a:lnTo>
                    <a:lnTo>
                      <a:pt x="90" y="20"/>
                    </a:lnTo>
                    <a:lnTo>
                      <a:pt x="100" y="24"/>
                    </a:lnTo>
                    <a:lnTo>
                      <a:pt x="102" y="26"/>
                    </a:lnTo>
                    <a:lnTo>
                      <a:pt x="102" y="36"/>
                    </a:lnTo>
                    <a:lnTo>
                      <a:pt x="107" y="39"/>
                    </a:lnTo>
                    <a:lnTo>
                      <a:pt x="109" y="57"/>
                    </a:lnTo>
                    <a:lnTo>
                      <a:pt x="115" y="61"/>
                    </a:lnTo>
                    <a:lnTo>
                      <a:pt x="113" y="65"/>
                    </a:lnTo>
                    <a:lnTo>
                      <a:pt x="109" y="69"/>
                    </a:lnTo>
                    <a:lnTo>
                      <a:pt x="109" y="73"/>
                    </a:lnTo>
                    <a:lnTo>
                      <a:pt x="107" y="77"/>
                    </a:lnTo>
                    <a:lnTo>
                      <a:pt x="102" y="79"/>
                    </a:lnTo>
                    <a:lnTo>
                      <a:pt x="96" y="81"/>
                    </a:lnTo>
                    <a:lnTo>
                      <a:pt x="84" y="77"/>
                    </a:lnTo>
                    <a:lnTo>
                      <a:pt x="66" y="79"/>
                    </a:lnTo>
                    <a:lnTo>
                      <a:pt x="53" y="79"/>
                    </a:lnTo>
                    <a:lnTo>
                      <a:pt x="58" y="86"/>
                    </a:lnTo>
                    <a:lnTo>
                      <a:pt x="62" y="94"/>
                    </a:lnTo>
                    <a:lnTo>
                      <a:pt x="64" y="98"/>
                    </a:lnTo>
                    <a:lnTo>
                      <a:pt x="60" y="108"/>
                    </a:lnTo>
                    <a:lnTo>
                      <a:pt x="60" y="112"/>
                    </a:lnTo>
                    <a:lnTo>
                      <a:pt x="55" y="120"/>
                    </a:lnTo>
                    <a:lnTo>
                      <a:pt x="51" y="129"/>
                    </a:lnTo>
                    <a:lnTo>
                      <a:pt x="49" y="133"/>
                    </a:lnTo>
                    <a:lnTo>
                      <a:pt x="47" y="137"/>
                    </a:lnTo>
                    <a:lnTo>
                      <a:pt x="43" y="133"/>
                    </a:lnTo>
                    <a:lnTo>
                      <a:pt x="31" y="129"/>
                    </a:lnTo>
                    <a:lnTo>
                      <a:pt x="29" y="126"/>
                    </a:lnTo>
                    <a:lnTo>
                      <a:pt x="25" y="124"/>
                    </a:lnTo>
                    <a:lnTo>
                      <a:pt x="23" y="122"/>
                    </a:lnTo>
                    <a:lnTo>
                      <a:pt x="21" y="118"/>
                    </a:lnTo>
                    <a:lnTo>
                      <a:pt x="21" y="114"/>
                    </a:lnTo>
                    <a:lnTo>
                      <a:pt x="23" y="112"/>
                    </a:lnTo>
                    <a:lnTo>
                      <a:pt x="23" y="110"/>
                    </a:lnTo>
                    <a:lnTo>
                      <a:pt x="23" y="108"/>
                    </a:lnTo>
                    <a:lnTo>
                      <a:pt x="21" y="102"/>
                    </a:lnTo>
                    <a:lnTo>
                      <a:pt x="19" y="98"/>
                    </a:lnTo>
                    <a:lnTo>
                      <a:pt x="15" y="90"/>
                    </a:lnTo>
                    <a:lnTo>
                      <a:pt x="15" y="84"/>
                    </a:lnTo>
                    <a:lnTo>
                      <a:pt x="15" y="79"/>
                    </a:lnTo>
                    <a:lnTo>
                      <a:pt x="13" y="77"/>
                    </a:lnTo>
                    <a:lnTo>
                      <a:pt x="8" y="77"/>
                    </a:lnTo>
                    <a:lnTo>
                      <a:pt x="6" y="73"/>
                    </a:lnTo>
                    <a:lnTo>
                      <a:pt x="6" y="71"/>
                    </a:lnTo>
                    <a:lnTo>
                      <a:pt x="4" y="69"/>
                    </a:lnTo>
                    <a:lnTo>
                      <a:pt x="4" y="69"/>
                    </a:lnTo>
                    <a:lnTo>
                      <a:pt x="4" y="67"/>
                    </a:lnTo>
                    <a:lnTo>
                      <a:pt x="4" y="63"/>
                    </a:lnTo>
                    <a:lnTo>
                      <a:pt x="2" y="61"/>
                    </a:lnTo>
                    <a:lnTo>
                      <a:pt x="0" y="59"/>
                    </a:lnTo>
                    <a:lnTo>
                      <a:pt x="0" y="55"/>
                    </a:lnTo>
                    <a:lnTo>
                      <a:pt x="0" y="45"/>
                    </a:lnTo>
                    <a:lnTo>
                      <a:pt x="0" y="41"/>
                    </a:lnTo>
                    <a:lnTo>
                      <a:pt x="2" y="41"/>
                    </a:lnTo>
                    <a:lnTo>
                      <a:pt x="4" y="41"/>
                    </a:lnTo>
                    <a:lnTo>
                      <a:pt x="13" y="41"/>
                    </a:lnTo>
                    <a:lnTo>
                      <a:pt x="15" y="32"/>
                    </a:lnTo>
                    <a:lnTo>
                      <a:pt x="15" y="24"/>
                    </a:lnTo>
                    <a:lnTo>
                      <a:pt x="13" y="18"/>
                    </a:lnTo>
                    <a:lnTo>
                      <a:pt x="17" y="18"/>
                    </a:lnTo>
                    <a:lnTo>
                      <a:pt x="15" y="14"/>
                    </a:lnTo>
                    <a:lnTo>
                      <a:pt x="17" y="10"/>
                    </a:lnTo>
                    <a:lnTo>
                      <a:pt x="21" y="10"/>
                    </a:lnTo>
                    <a:lnTo>
                      <a:pt x="21" y="4"/>
                    </a:lnTo>
                    <a:lnTo>
                      <a:pt x="23" y="2"/>
                    </a:lnTo>
                    <a:lnTo>
                      <a:pt x="2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9" name="Freeform 148"/>
              <p:cNvSpPr>
                <a:spLocks/>
              </p:cNvSpPr>
              <p:nvPr/>
            </p:nvSpPr>
            <p:spPr bwMode="auto">
              <a:xfrm>
                <a:off x="6529" y="2197"/>
                <a:ext cx="202" cy="192"/>
              </a:xfrm>
              <a:custGeom>
                <a:avLst/>
                <a:gdLst>
                  <a:gd name="T0" fmla="*/ 169 w 202"/>
                  <a:gd name="T1" fmla="*/ 10 h 192"/>
                  <a:gd name="T2" fmla="*/ 165 w 202"/>
                  <a:gd name="T3" fmla="*/ 18 h 192"/>
                  <a:gd name="T4" fmla="*/ 175 w 202"/>
                  <a:gd name="T5" fmla="*/ 31 h 192"/>
                  <a:gd name="T6" fmla="*/ 178 w 202"/>
                  <a:gd name="T7" fmla="*/ 35 h 192"/>
                  <a:gd name="T8" fmla="*/ 178 w 202"/>
                  <a:gd name="T9" fmla="*/ 45 h 192"/>
                  <a:gd name="T10" fmla="*/ 180 w 202"/>
                  <a:gd name="T11" fmla="*/ 61 h 192"/>
                  <a:gd name="T12" fmla="*/ 173 w 202"/>
                  <a:gd name="T13" fmla="*/ 63 h 192"/>
                  <a:gd name="T14" fmla="*/ 186 w 202"/>
                  <a:gd name="T15" fmla="*/ 75 h 192"/>
                  <a:gd name="T16" fmla="*/ 188 w 202"/>
                  <a:gd name="T17" fmla="*/ 88 h 192"/>
                  <a:gd name="T18" fmla="*/ 198 w 202"/>
                  <a:gd name="T19" fmla="*/ 98 h 192"/>
                  <a:gd name="T20" fmla="*/ 200 w 202"/>
                  <a:gd name="T21" fmla="*/ 110 h 192"/>
                  <a:gd name="T22" fmla="*/ 196 w 202"/>
                  <a:gd name="T23" fmla="*/ 118 h 192"/>
                  <a:gd name="T24" fmla="*/ 190 w 202"/>
                  <a:gd name="T25" fmla="*/ 118 h 192"/>
                  <a:gd name="T26" fmla="*/ 184 w 202"/>
                  <a:gd name="T27" fmla="*/ 123 h 192"/>
                  <a:gd name="T28" fmla="*/ 171 w 202"/>
                  <a:gd name="T29" fmla="*/ 127 h 192"/>
                  <a:gd name="T30" fmla="*/ 149 w 202"/>
                  <a:gd name="T31" fmla="*/ 131 h 192"/>
                  <a:gd name="T32" fmla="*/ 153 w 202"/>
                  <a:gd name="T33" fmla="*/ 137 h 192"/>
                  <a:gd name="T34" fmla="*/ 153 w 202"/>
                  <a:gd name="T35" fmla="*/ 145 h 192"/>
                  <a:gd name="T36" fmla="*/ 147 w 202"/>
                  <a:gd name="T37" fmla="*/ 141 h 192"/>
                  <a:gd name="T38" fmla="*/ 133 w 202"/>
                  <a:gd name="T39" fmla="*/ 137 h 192"/>
                  <a:gd name="T40" fmla="*/ 128 w 202"/>
                  <a:gd name="T41" fmla="*/ 139 h 192"/>
                  <a:gd name="T42" fmla="*/ 133 w 202"/>
                  <a:gd name="T43" fmla="*/ 151 h 192"/>
                  <a:gd name="T44" fmla="*/ 126 w 202"/>
                  <a:gd name="T45" fmla="*/ 163 h 192"/>
                  <a:gd name="T46" fmla="*/ 108 w 202"/>
                  <a:gd name="T47" fmla="*/ 174 h 192"/>
                  <a:gd name="T48" fmla="*/ 100 w 202"/>
                  <a:gd name="T49" fmla="*/ 186 h 192"/>
                  <a:gd name="T50" fmla="*/ 88 w 202"/>
                  <a:gd name="T51" fmla="*/ 188 h 192"/>
                  <a:gd name="T52" fmla="*/ 81 w 202"/>
                  <a:gd name="T53" fmla="*/ 167 h 192"/>
                  <a:gd name="T54" fmla="*/ 79 w 202"/>
                  <a:gd name="T55" fmla="*/ 155 h 192"/>
                  <a:gd name="T56" fmla="*/ 69 w 202"/>
                  <a:gd name="T57" fmla="*/ 151 h 192"/>
                  <a:gd name="T58" fmla="*/ 59 w 202"/>
                  <a:gd name="T59" fmla="*/ 147 h 192"/>
                  <a:gd name="T60" fmla="*/ 37 w 202"/>
                  <a:gd name="T61" fmla="*/ 157 h 192"/>
                  <a:gd name="T62" fmla="*/ 26 w 202"/>
                  <a:gd name="T63" fmla="*/ 155 h 192"/>
                  <a:gd name="T64" fmla="*/ 18 w 202"/>
                  <a:gd name="T65" fmla="*/ 141 h 192"/>
                  <a:gd name="T66" fmla="*/ 4 w 202"/>
                  <a:gd name="T67" fmla="*/ 133 h 192"/>
                  <a:gd name="T68" fmla="*/ 16 w 202"/>
                  <a:gd name="T69" fmla="*/ 123 h 192"/>
                  <a:gd name="T70" fmla="*/ 24 w 202"/>
                  <a:gd name="T71" fmla="*/ 118 h 192"/>
                  <a:gd name="T72" fmla="*/ 24 w 202"/>
                  <a:gd name="T73" fmla="*/ 110 h 192"/>
                  <a:gd name="T74" fmla="*/ 20 w 202"/>
                  <a:gd name="T75" fmla="*/ 106 h 192"/>
                  <a:gd name="T76" fmla="*/ 18 w 202"/>
                  <a:gd name="T77" fmla="*/ 100 h 192"/>
                  <a:gd name="T78" fmla="*/ 10 w 202"/>
                  <a:gd name="T79" fmla="*/ 98 h 192"/>
                  <a:gd name="T80" fmla="*/ 6 w 202"/>
                  <a:gd name="T81" fmla="*/ 100 h 192"/>
                  <a:gd name="T82" fmla="*/ 4 w 202"/>
                  <a:gd name="T83" fmla="*/ 94 h 192"/>
                  <a:gd name="T84" fmla="*/ 0 w 202"/>
                  <a:gd name="T85" fmla="*/ 88 h 192"/>
                  <a:gd name="T86" fmla="*/ 4 w 202"/>
                  <a:gd name="T87" fmla="*/ 82 h 192"/>
                  <a:gd name="T88" fmla="*/ 14 w 202"/>
                  <a:gd name="T89" fmla="*/ 73 h 192"/>
                  <a:gd name="T90" fmla="*/ 26 w 202"/>
                  <a:gd name="T91" fmla="*/ 71 h 192"/>
                  <a:gd name="T92" fmla="*/ 39 w 202"/>
                  <a:gd name="T93" fmla="*/ 63 h 192"/>
                  <a:gd name="T94" fmla="*/ 45 w 202"/>
                  <a:gd name="T95" fmla="*/ 55 h 192"/>
                  <a:gd name="T96" fmla="*/ 55 w 202"/>
                  <a:gd name="T97" fmla="*/ 57 h 192"/>
                  <a:gd name="T98" fmla="*/ 59 w 202"/>
                  <a:gd name="T99" fmla="*/ 57 h 192"/>
                  <a:gd name="T100" fmla="*/ 63 w 202"/>
                  <a:gd name="T101" fmla="*/ 41 h 192"/>
                  <a:gd name="T102" fmla="*/ 67 w 202"/>
                  <a:gd name="T103" fmla="*/ 39 h 192"/>
                  <a:gd name="T104" fmla="*/ 69 w 202"/>
                  <a:gd name="T105" fmla="*/ 39 h 192"/>
                  <a:gd name="T106" fmla="*/ 71 w 202"/>
                  <a:gd name="T107" fmla="*/ 37 h 192"/>
                  <a:gd name="T108" fmla="*/ 75 w 202"/>
                  <a:gd name="T109" fmla="*/ 35 h 192"/>
                  <a:gd name="T110" fmla="*/ 77 w 202"/>
                  <a:gd name="T111" fmla="*/ 31 h 192"/>
                  <a:gd name="T112" fmla="*/ 84 w 202"/>
                  <a:gd name="T113" fmla="*/ 26 h 192"/>
                  <a:gd name="T114" fmla="*/ 96 w 202"/>
                  <a:gd name="T115" fmla="*/ 20 h 192"/>
                  <a:gd name="T116" fmla="*/ 106 w 202"/>
                  <a:gd name="T117" fmla="*/ 20 h 192"/>
                  <a:gd name="T118" fmla="*/ 116 w 202"/>
                  <a:gd name="T119" fmla="*/ 18 h 192"/>
                  <a:gd name="T120" fmla="*/ 120 w 202"/>
                  <a:gd name="T121" fmla="*/ 20 h 192"/>
                  <a:gd name="T122" fmla="*/ 128 w 202"/>
                  <a:gd name="T123" fmla="*/ 14 h 192"/>
                  <a:gd name="T124" fmla="*/ 157 w 202"/>
                  <a:gd name="T12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92">
                    <a:moveTo>
                      <a:pt x="173" y="0"/>
                    </a:moveTo>
                    <a:lnTo>
                      <a:pt x="169" y="10"/>
                    </a:lnTo>
                    <a:lnTo>
                      <a:pt x="165" y="16"/>
                    </a:lnTo>
                    <a:lnTo>
                      <a:pt x="165" y="18"/>
                    </a:lnTo>
                    <a:lnTo>
                      <a:pt x="167" y="22"/>
                    </a:lnTo>
                    <a:lnTo>
                      <a:pt x="175" y="31"/>
                    </a:lnTo>
                    <a:lnTo>
                      <a:pt x="178" y="33"/>
                    </a:lnTo>
                    <a:lnTo>
                      <a:pt x="178" y="35"/>
                    </a:lnTo>
                    <a:lnTo>
                      <a:pt x="178" y="43"/>
                    </a:lnTo>
                    <a:lnTo>
                      <a:pt x="178" y="45"/>
                    </a:lnTo>
                    <a:lnTo>
                      <a:pt x="182" y="49"/>
                    </a:lnTo>
                    <a:lnTo>
                      <a:pt x="180" y="61"/>
                    </a:lnTo>
                    <a:lnTo>
                      <a:pt x="178" y="63"/>
                    </a:lnTo>
                    <a:lnTo>
                      <a:pt x="173" y="63"/>
                    </a:lnTo>
                    <a:lnTo>
                      <a:pt x="178" y="71"/>
                    </a:lnTo>
                    <a:lnTo>
                      <a:pt x="186" y="75"/>
                    </a:lnTo>
                    <a:lnTo>
                      <a:pt x="188" y="82"/>
                    </a:lnTo>
                    <a:lnTo>
                      <a:pt x="188" y="88"/>
                    </a:lnTo>
                    <a:lnTo>
                      <a:pt x="188" y="90"/>
                    </a:lnTo>
                    <a:lnTo>
                      <a:pt x="198" y="98"/>
                    </a:lnTo>
                    <a:lnTo>
                      <a:pt x="202" y="104"/>
                    </a:lnTo>
                    <a:lnTo>
                      <a:pt x="200" y="110"/>
                    </a:lnTo>
                    <a:lnTo>
                      <a:pt x="194" y="114"/>
                    </a:lnTo>
                    <a:lnTo>
                      <a:pt x="196" y="118"/>
                    </a:lnTo>
                    <a:lnTo>
                      <a:pt x="192" y="123"/>
                    </a:lnTo>
                    <a:lnTo>
                      <a:pt x="190" y="118"/>
                    </a:lnTo>
                    <a:lnTo>
                      <a:pt x="188" y="120"/>
                    </a:lnTo>
                    <a:lnTo>
                      <a:pt x="184" y="123"/>
                    </a:lnTo>
                    <a:lnTo>
                      <a:pt x="182" y="123"/>
                    </a:lnTo>
                    <a:lnTo>
                      <a:pt x="171" y="127"/>
                    </a:lnTo>
                    <a:lnTo>
                      <a:pt x="151" y="131"/>
                    </a:lnTo>
                    <a:lnTo>
                      <a:pt x="149" y="131"/>
                    </a:lnTo>
                    <a:lnTo>
                      <a:pt x="151" y="135"/>
                    </a:lnTo>
                    <a:lnTo>
                      <a:pt x="153" y="137"/>
                    </a:lnTo>
                    <a:lnTo>
                      <a:pt x="153" y="139"/>
                    </a:lnTo>
                    <a:lnTo>
                      <a:pt x="153" y="145"/>
                    </a:lnTo>
                    <a:lnTo>
                      <a:pt x="151" y="145"/>
                    </a:lnTo>
                    <a:lnTo>
                      <a:pt x="147" y="141"/>
                    </a:lnTo>
                    <a:lnTo>
                      <a:pt x="139" y="137"/>
                    </a:lnTo>
                    <a:lnTo>
                      <a:pt x="133" y="137"/>
                    </a:lnTo>
                    <a:lnTo>
                      <a:pt x="131" y="137"/>
                    </a:lnTo>
                    <a:lnTo>
                      <a:pt x="128" y="139"/>
                    </a:lnTo>
                    <a:lnTo>
                      <a:pt x="131" y="145"/>
                    </a:lnTo>
                    <a:lnTo>
                      <a:pt x="133" y="151"/>
                    </a:lnTo>
                    <a:lnTo>
                      <a:pt x="131" y="161"/>
                    </a:lnTo>
                    <a:lnTo>
                      <a:pt x="126" y="163"/>
                    </a:lnTo>
                    <a:lnTo>
                      <a:pt x="122" y="172"/>
                    </a:lnTo>
                    <a:lnTo>
                      <a:pt x="108" y="174"/>
                    </a:lnTo>
                    <a:lnTo>
                      <a:pt x="104" y="176"/>
                    </a:lnTo>
                    <a:lnTo>
                      <a:pt x="100" y="186"/>
                    </a:lnTo>
                    <a:lnTo>
                      <a:pt x="94" y="192"/>
                    </a:lnTo>
                    <a:lnTo>
                      <a:pt x="88" y="188"/>
                    </a:lnTo>
                    <a:lnTo>
                      <a:pt x="86" y="170"/>
                    </a:lnTo>
                    <a:lnTo>
                      <a:pt x="81" y="167"/>
                    </a:lnTo>
                    <a:lnTo>
                      <a:pt x="81" y="157"/>
                    </a:lnTo>
                    <a:lnTo>
                      <a:pt x="79" y="155"/>
                    </a:lnTo>
                    <a:lnTo>
                      <a:pt x="75" y="153"/>
                    </a:lnTo>
                    <a:lnTo>
                      <a:pt x="69" y="151"/>
                    </a:lnTo>
                    <a:lnTo>
                      <a:pt x="65" y="147"/>
                    </a:lnTo>
                    <a:lnTo>
                      <a:pt x="59" y="147"/>
                    </a:lnTo>
                    <a:lnTo>
                      <a:pt x="49" y="155"/>
                    </a:lnTo>
                    <a:lnTo>
                      <a:pt x="37" y="157"/>
                    </a:lnTo>
                    <a:lnTo>
                      <a:pt x="30" y="159"/>
                    </a:lnTo>
                    <a:lnTo>
                      <a:pt x="26" y="155"/>
                    </a:lnTo>
                    <a:lnTo>
                      <a:pt x="24" y="149"/>
                    </a:lnTo>
                    <a:lnTo>
                      <a:pt x="18" y="141"/>
                    </a:lnTo>
                    <a:lnTo>
                      <a:pt x="14" y="137"/>
                    </a:lnTo>
                    <a:lnTo>
                      <a:pt x="4" y="133"/>
                    </a:lnTo>
                    <a:lnTo>
                      <a:pt x="14" y="125"/>
                    </a:lnTo>
                    <a:lnTo>
                      <a:pt x="16" y="123"/>
                    </a:lnTo>
                    <a:lnTo>
                      <a:pt x="24" y="118"/>
                    </a:lnTo>
                    <a:lnTo>
                      <a:pt x="24" y="118"/>
                    </a:lnTo>
                    <a:lnTo>
                      <a:pt x="26" y="114"/>
                    </a:lnTo>
                    <a:lnTo>
                      <a:pt x="24" y="110"/>
                    </a:lnTo>
                    <a:lnTo>
                      <a:pt x="22" y="106"/>
                    </a:lnTo>
                    <a:lnTo>
                      <a:pt x="20" y="106"/>
                    </a:lnTo>
                    <a:lnTo>
                      <a:pt x="18" y="102"/>
                    </a:lnTo>
                    <a:lnTo>
                      <a:pt x="18" y="100"/>
                    </a:lnTo>
                    <a:lnTo>
                      <a:pt x="16" y="98"/>
                    </a:lnTo>
                    <a:lnTo>
                      <a:pt x="10" y="98"/>
                    </a:lnTo>
                    <a:lnTo>
                      <a:pt x="8" y="100"/>
                    </a:lnTo>
                    <a:lnTo>
                      <a:pt x="6" y="100"/>
                    </a:lnTo>
                    <a:lnTo>
                      <a:pt x="6" y="96"/>
                    </a:lnTo>
                    <a:lnTo>
                      <a:pt x="4" y="94"/>
                    </a:lnTo>
                    <a:lnTo>
                      <a:pt x="2" y="90"/>
                    </a:lnTo>
                    <a:lnTo>
                      <a:pt x="0" y="88"/>
                    </a:lnTo>
                    <a:lnTo>
                      <a:pt x="0" y="86"/>
                    </a:lnTo>
                    <a:lnTo>
                      <a:pt x="4" y="82"/>
                    </a:lnTo>
                    <a:lnTo>
                      <a:pt x="10" y="75"/>
                    </a:lnTo>
                    <a:lnTo>
                      <a:pt x="14" y="73"/>
                    </a:lnTo>
                    <a:lnTo>
                      <a:pt x="22" y="75"/>
                    </a:lnTo>
                    <a:lnTo>
                      <a:pt x="26" y="71"/>
                    </a:lnTo>
                    <a:lnTo>
                      <a:pt x="32" y="69"/>
                    </a:lnTo>
                    <a:lnTo>
                      <a:pt x="39" y="63"/>
                    </a:lnTo>
                    <a:lnTo>
                      <a:pt x="43" y="57"/>
                    </a:lnTo>
                    <a:lnTo>
                      <a:pt x="45" y="55"/>
                    </a:lnTo>
                    <a:lnTo>
                      <a:pt x="49" y="53"/>
                    </a:lnTo>
                    <a:lnTo>
                      <a:pt x="55" y="57"/>
                    </a:lnTo>
                    <a:lnTo>
                      <a:pt x="53" y="59"/>
                    </a:lnTo>
                    <a:lnTo>
                      <a:pt x="59" y="57"/>
                    </a:lnTo>
                    <a:lnTo>
                      <a:pt x="61" y="51"/>
                    </a:lnTo>
                    <a:lnTo>
                      <a:pt x="63" y="41"/>
                    </a:lnTo>
                    <a:lnTo>
                      <a:pt x="65" y="41"/>
                    </a:lnTo>
                    <a:lnTo>
                      <a:pt x="67" y="39"/>
                    </a:lnTo>
                    <a:lnTo>
                      <a:pt x="67" y="39"/>
                    </a:lnTo>
                    <a:lnTo>
                      <a:pt x="69" y="39"/>
                    </a:lnTo>
                    <a:lnTo>
                      <a:pt x="69" y="39"/>
                    </a:lnTo>
                    <a:lnTo>
                      <a:pt x="71" y="37"/>
                    </a:lnTo>
                    <a:lnTo>
                      <a:pt x="73" y="37"/>
                    </a:lnTo>
                    <a:lnTo>
                      <a:pt x="75" y="35"/>
                    </a:lnTo>
                    <a:lnTo>
                      <a:pt x="75" y="33"/>
                    </a:lnTo>
                    <a:lnTo>
                      <a:pt x="77" y="31"/>
                    </a:lnTo>
                    <a:lnTo>
                      <a:pt x="81" y="28"/>
                    </a:lnTo>
                    <a:lnTo>
                      <a:pt x="84" y="26"/>
                    </a:lnTo>
                    <a:lnTo>
                      <a:pt x="88" y="20"/>
                    </a:lnTo>
                    <a:lnTo>
                      <a:pt x="96" y="20"/>
                    </a:lnTo>
                    <a:lnTo>
                      <a:pt x="102" y="18"/>
                    </a:lnTo>
                    <a:lnTo>
                      <a:pt x="106" y="20"/>
                    </a:lnTo>
                    <a:lnTo>
                      <a:pt x="108" y="14"/>
                    </a:lnTo>
                    <a:lnTo>
                      <a:pt x="116" y="18"/>
                    </a:lnTo>
                    <a:lnTo>
                      <a:pt x="118" y="18"/>
                    </a:lnTo>
                    <a:lnTo>
                      <a:pt x="120" y="20"/>
                    </a:lnTo>
                    <a:lnTo>
                      <a:pt x="126" y="14"/>
                    </a:lnTo>
                    <a:lnTo>
                      <a:pt x="128" y="14"/>
                    </a:lnTo>
                    <a:lnTo>
                      <a:pt x="131" y="2"/>
                    </a:lnTo>
                    <a:lnTo>
                      <a:pt x="157" y="0"/>
                    </a:lnTo>
                    <a:lnTo>
                      <a:pt x="17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0" name="Freeform 149"/>
              <p:cNvSpPr>
                <a:spLocks/>
              </p:cNvSpPr>
              <p:nvPr/>
            </p:nvSpPr>
            <p:spPr bwMode="auto">
              <a:xfrm>
                <a:off x="6529" y="2197"/>
                <a:ext cx="202" cy="192"/>
              </a:xfrm>
              <a:custGeom>
                <a:avLst/>
                <a:gdLst>
                  <a:gd name="T0" fmla="*/ 169 w 202"/>
                  <a:gd name="T1" fmla="*/ 10 h 192"/>
                  <a:gd name="T2" fmla="*/ 165 w 202"/>
                  <a:gd name="T3" fmla="*/ 18 h 192"/>
                  <a:gd name="T4" fmla="*/ 175 w 202"/>
                  <a:gd name="T5" fmla="*/ 31 h 192"/>
                  <a:gd name="T6" fmla="*/ 178 w 202"/>
                  <a:gd name="T7" fmla="*/ 35 h 192"/>
                  <a:gd name="T8" fmla="*/ 178 w 202"/>
                  <a:gd name="T9" fmla="*/ 45 h 192"/>
                  <a:gd name="T10" fmla="*/ 180 w 202"/>
                  <a:gd name="T11" fmla="*/ 61 h 192"/>
                  <a:gd name="T12" fmla="*/ 173 w 202"/>
                  <a:gd name="T13" fmla="*/ 63 h 192"/>
                  <a:gd name="T14" fmla="*/ 186 w 202"/>
                  <a:gd name="T15" fmla="*/ 75 h 192"/>
                  <a:gd name="T16" fmla="*/ 188 w 202"/>
                  <a:gd name="T17" fmla="*/ 88 h 192"/>
                  <a:gd name="T18" fmla="*/ 198 w 202"/>
                  <a:gd name="T19" fmla="*/ 98 h 192"/>
                  <a:gd name="T20" fmla="*/ 200 w 202"/>
                  <a:gd name="T21" fmla="*/ 110 h 192"/>
                  <a:gd name="T22" fmla="*/ 196 w 202"/>
                  <a:gd name="T23" fmla="*/ 118 h 192"/>
                  <a:gd name="T24" fmla="*/ 190 w 202"/>
                  <a:gd name="T25" fmla="*/ 118 h 192"/>
                  <a:gd name="T26" fmla="*/ 184 w 202"/>
                  <a:gd name="T27" fmla="*/ 123 h 192"/>
                  <a:gd name="T28" fmla="*/ 171 w 202"/>
                  <a:gd name="T29" fmla="*/ 127 h 192"/>
                  <a:gd name="T30" fmla="*/ 149 w 202"/>
                  <a:gd name="T31" fmla="*/ 131 h 192"/>
                  <a:gd name="T32" fmla="*/ 153 w 202"/>
                  <a:gd name="T33" fmla="*/ 137 h 192"/>
                  <a:gd name="T34" fmla="*/ 153 w 202"/>
                  <a:gd name="T35" fmla="*/ 145 h 192"/>
                  <a:gd name="T36" fmla="*/ 147 w 202"/>
                  <a:gd name="T37" fmla="*/ 141 h 192"/>
                  <a:gd name="T38" fmla="*/ 133 w 202"/>
                  <a:gd name="T39" fmla="*/ 137 h 192"/>
                  <a:gd name="T40" fmla="*/ 128 w 202"/>
                  <a:gd name="T41" fmla="*/ 139 h 192"/>
                  <a:gd name="T42" fmla="*/ 133 w 202"/>
                  <a:gd name="T43" fmla="*/ 151 h 192"/>
                  <a:gd name="T44" fmla="*/ 126 w 202"/>
                  <a:gd name="T45" fmla="*/ 163 h 192"/>
                  <a:gd name="T46" fmla="*/ 108 w 202"/>
                  <a:gd name="T47" fmla="*/ 174 h 192"/>
                  <a:gd name="T48" fmla="*/ 100 w 202"/>
                  <a:gd name="T49" fmla="*/ 186 h 192"/>
                  <a:gd name="T50" fmla="*/ 88 w 202"/>
                  <a:gd name="T51" fmla="*/ 188 h 192"/>
                  <a:gd name="T52" fmla="*/ 81 w 202"/>
                  <a:gd name="T53" fmla="*/ 167 h 192"/>
                  <a:gd name="T54" fmla="*/ 79 w 202"/>
                  <a:gd name="T55" fmla="*/ 155 h 192"/>
                  <a:gd name="T56" fmla="*/ 69 w 202"/>
                  <a:gd name="T57" fmla="*/ 151 h 192"/>
                  <a:gd name="T58" fmla="*/ 59 w 202"/>
                  <a:gd name="T59" fmla="*/ 147 h 192"/>
                  <a:gd name="T60" fmla="*/ 37 w 202"/>
                  <a:gd name="T61" fmla="*/ 157 h 192"/>
                  <a:gd name="T62" fmla="*/ 26 w 202"/>
                  <a:gd name="T63" fmla="*/ 155 h 192"/>
                  <a:gd name="T64" fmla="*/ 18 w 202"/>
                  <a:gd name="T65" fmla="*/ 141 h 192"/>
                  <a:gd name="T66" fmla="*/ 4 w 202"/>
                  <a:gd name="T67" fmla="*/ 133 h 192"/>
                  <a:gd name="T68" fmla="*/ 16 w 202"/>
                  <a:gd name="T69" fmla="*/ 123 h 192"/>
                  <a:gd name="T70" fmla="*/ 24 w 202"/>
                  <a:gd name="T71" fmla="*/ 118 h 192"/>
                  <a:gd name="T72" fmla="*/ 24 w 202"/>
                  <a:gd name="T73" fmla="*/ 110 h 192"/>
                  <a:gd name="T74" fmla="*/ 20 w 202"/>
                  <a:gd name="T75" fmla="*/ 106 h 192"/>
                  <a:gd name="T76" fmla="*/ 18 w 202"/>
                  <a:gd name="T77" fmla="*/ 100 h 192"/>
                  <a:gd name="T78" fmla="*/ 10 w 202"/>
                  <a:gd name="T79" fmla="*/ 98 h 192"/>
                  <a:gd name="T80" fmla="*/ 6 w 202"/>
                  <a:gd name="T81" fmla="*/ 100 h 192"/>
                  <a:gd name="T82" fmla="*/ 4 w 202"/>
                  <a:gd name="T83" fmla="*/ 94 h 192"/>
                  <a:gd name="T84" fmla="*/ 0 w 202"/>
                  <a:gd name="T85" fmla="*/ 88 h 192"/>
                  <a:gd name="T86" fmla="*/ 4 w 202"/>
                  <a:gd name="T87" fmla="*/ 82 h 192"/>
                  <a:gd name="T88" fmla="*/ 14 w 202"/>
                  <a:gd name="T89" fmla="*/ 73 h 192"/>
                  <a:gd name="T90" fmla="*/ 26 w 202"/>
                  <a:gd name="T91" fmla="*/ 71 h 192"/>
                  <a:gd name="T92" fmla="*/ 39 w 202"/>
                  <a:gd name="T93" fmla="*/ 63 h 192"/>
                  <a:gd name="T94" fmla="*/ 45 w 202"/>
                  <a:gd name="T95" fmla="*/ 55 h 192"/>
                  <a:gd name="T96" fmla="*/ 55 w 202"/>
                  <a:gd name="T97" fmla="*/ 57 h 192"/>
                  <a:gd name="T98" fmla="*/ 59 w 202"/>
                  <a:gd name="T99" fmla="*/ 57 h 192"/>
                  <a:gd name="T100" fmla="*/ 63 w 202"/>
                  <a:gd name="T101" fmla="*/ 41 h 192"/>
                  <a:gd name="T102" fmla="*/ 67 w 202"/>
                  <a:gd name="T103" fmla="*/ 39 h 192"/>
                  <a:gd name="T104" fmla="*/ 69 w 202"/>
                  <a:gd name="T105" fmla="*/ 39 h 192"/>
                  <a:gd name="T106" fmla="*/ 71 w 202"/>
                  <a:gd name="T107" fmla="*/ 37 h 192"/>
                  <a:gd name="T108" fmla="*/ 75 w 202"/>
                  <a:gd name="T109" fmla="*/ 35 h 192"/>
                  <a:gd name="T110" fmla="*/ 77 w 202"/>
                  <a:gd name="T111" fmla="*/ 31 h 192"/>
                  <a:gd name="T112" fmla="*/ 84 w 202"/>
                  <a:gd name="T113" fmla="*/ 26 h 192"/>
                  <a:gd name="T114" fmla="*/ 96 w 202"/>
                  <a:gd name="T115" fmla="*/ 20 h 192"/>
                  <a:gd name="T116" fmla="*/ 106 w 202"/>
                  <a:gd name="T117" fmla="*/ 20 h 192"/>
                  <a:gd name="T118" fmla="*/ 116 w 202"/>
                  <a:gd name="T119" fmla="*/ 18 h 192"/>
                  <a:gd name="T120" fmla="*/ 120 w 202"/>
                  <a:gd name="T121" fmla="*/ 20 h 192"/>
                  <a:gd name="T122" fmla="*/ 128 w 202"/>
                  <a:gd name="T123" fmla="*/ 14 h 192"/>
                  <a:gd name="T124" fmla="*/ 157 w 202"/>
                  <a:gd name="T12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92">
                    <a:moveTo>
                      <a:pt x="173" y="0"/>
                    </a:moveTo>
                    <a:lnTo>
                      <a:pt x="169" y="10"/>
                    </a:lnTo>
                    <a:lnTo>
                      <a:pt x="165" y="16"/>
                    </a:lnTo>
                    <a:lnTo>
                      <a:pt x="165" y="18"/>
                    </a:lnTo>
                    <a:lnTo>
                      <a:pt x="167" y="22"/>
                    </a:lnTo>
                    <a:lnTo>
                      <a:pt x="175" y="31"/>
                    </a:lnTo>
                    <a:lnTo>
                      <a:pt x="178" y="33"/>
                    </a:lnTo>
                    <a:lnTo>
                      <a:pt x="178" y="35"/>
                    </a:lnTo>
                    <a:lnTo>
                      <a:pt x="178" y="43"/>
                    </a:lnTo>
                    <a:lnTo>
                      <a:pt x="178" y="45"/>
                    </a:lnTo>
                    <a:lnTo>
                      <a:pt x="182" y="49"/>
                    </a:lnTo>
                    <a:lnTo>
                      <a:pt x="180" y="61"/>
                    </a:lnTo>
                    <a:lnTo>
                      <a:pt x="178" y="63"/>
                    </a:lnTo>
                    <a:lnTo>
                      <a:pt x="173" y="63"/>
                    </a:lnTo>
                    <a:lnTo>
                      <a:pt x="178" y="71"/>
                    </a:lnTo>
                    <a:lnTo>
                      <a:pt x="186" y="75"/>
                    </a:lnTo>
                    <a:lnTo>
                      <a:pt x="188" y="82"/>
                    </a:lnTo>
                    <a:lnTo>
                      <a:pt x="188" y="88"/>
                    </a:lnTo>
                    <a:lnTo>
                      <a:pt x="188" y="90"/>
                    </a:lnTo>
                    <a:lnTo>
                      <a:pt x="198" y="98"/>
                    </a:lnTo>
                    <a:lnTo>
                      <a:pt x="202" y="104"/>
                    </a:lnTo>
                    <a:lnTo>
                      <a:pt x="200" y="110"/>
                    </a:lnTo>
                    <a:lnTo>
                      <a:pt x="194" y="114"/>
                    </a:lnTo>
                    <a:lnTo>
                      <a:pt x="196" y="118"/>
                    </a:lnTo>
                    <a:lnTo>
                      <a:pt x="192" y="123"/>
                    </a:lnTo>
                    <a:lnTo>
                      <a:pt x="190" y="118"/>
                    </a:lnTo>
                    <a:lnTo>
                      <a:pt x="188" y="120"/>
                    </a:lnTo>
                    <a:lnTo>
                      <a:pt x="184" y="123"/>
                    </a:lnTo>
                    <a:lnTo>
                      <a:pt x="182" y="123"/>
                    </a:lnTo>
                    <a:lnTo>
                      <a:pt x="171" y="127"/>
                    </a:lnTo>
                    <a:lnTo>
                      <a:pt x="151" y="131"/>
                    </a:lnTo>
                    <a:lnTo>
                      <a:pt x="149" y="131"/>
                    </a:lnTo>
                    <a:lnTo>
                      <a:pt x="151" y="135"/>
                    </a:lnTo>
                    <a:lnTo>
                      <a:pt x="153" y="137"/>
                    </a:lnTo>
                    <a:lnTo>
                      <a:pt x="153" y="139"/>
                    </a:lnTo>
                    <a:lnTo>
                      <a:pt x="153" y="145"/>
                    </a:lnTo>
                    <a:lnTo>
                      <a:pt x="151" y="145"/>
                    </a:lnTo>
                    <a:lnTo>
                      <a:pt x="147" y="141"/>
                    </a:lnTo>
                    <a:lnTo>
                      <a:pt x="139" y="137"/>
                    </a:lnTo>
                    <a:lnTo>
                      <a:pt x="133" y="137"/>
                    </a:lnTo>
                    <a:lnTo>
                      <a:pt x="131" y="137"/>
                    </a:lnTo>
                    <a:lnTo>
                      <a:pt x="128" y="139"/>
                    </a:lnTo>
                    <a:lnTo>
                      <a:pt x="131" y="145"/>
                    </a:lnTo>
                    <a:lnTo>
                      <a:pt x="133" y="151"/>
                    </a:lnTo>
                    <a:lnTo>
                      <a:pt x="131" y="161"/>
                    </a:lnTo>
                    <a:lnTo>
                      <a:pt x="126" y="163"/>
                    </a:lnTo>
                    <a:lnTo>
                      <a:pt x="122" y="172"/>
                    </a:lnTo>
                    <a:lnTo>
                      <a:pt x="108" y="174"/>
                    </a:lnTo>
                    <a:lnTo>
                      <a:pt x="104" y="176"/>
                    </a:lnTo>
                    <a:lnTo>
                      <a:pt x="100" y="186"/>
                    </a:lnTo>
                    <a:lnTo>
                      <a:pt x="94" y="192"/>
                    </a:lnTo>
                    <a:lnTo>
                      <a:pt x="88" y="188"/>
                    </a:lnTo>
                    <a:lnTo>
                      <a:pt x="86" y="170"/>
                    </a:lnTo>
                    <a:lnTo>
                      <a:pt x="81" y="167"/>
                    </a:lnTo>
                    <a:lnTo>
                      <a:pt x="81" y="157"/>
                    </a:lnTo>
                    <a:lnTo>
                      <a:pt x="79" y="155"/>
                    </a:lnTo>
                    <a:lnTo>
                      <a:pt x="75" y="153"/>
                    </a:lnTo>
                    <a:lnTo>
                      <a:pt x="69" y="151"/>
                    </a:lnTo>
                    <a:lnTo>
                      <a:pt x="65" y="147"/>
                    </a:lnTo>
                    <a:lnTo>
                      <a:pt x="59" y="147"/>
                    </a:lnTo>
                    <a:lnTo>
                      <a:pt x="49" y="155"/>
                    </a:lnTo>
                    <a:lnTo>
                      <a:pt x="37" y="157"/>
                    </a:lnTo>
                    <a:lnTo>
                      <a:pt x="30" y="159"/>
                    </a:lnTo>
                    <a:lnTo>
                      <a:pt x="26" y="155"/>
                    </a:lnTo>
                    <a:lnTo>
                      <a:pt x="24" y="149"/>
                    </a:lnTo>
                    <a:lnTo>
                      <a:pt x="18" y="141"/>
                    </a:lnTo>
                    <a:lnTo>
                      <a:pt x="14" y="137"/>
                    </a:lnTo>
                    <a:lnTo>
                      <a:pt x="4" y="133"/>
                    </a:lnTo>
                    <a:lnTo>
                      <a:pt x="14" y="125"/>
                    </a:lnTo>
                    <a:lnTo>
                      <a:pt x="16" y="123"/>
                    </a:lnTo>
                    <a:lnTo>
                      <a:pt x="24" y="118"/>
                    </a:lnTo>
                    <a:lnTo>
                      <a:pt x="24" y="118"/>
                    </a:lnTo>
                    <a:lnTo>
                      <a:pt x="26" y="114"/>
                    </a:lnTo>
                    <a:lnTo>
                      <a:pt x="24" y="110"/>
                    </a:lnTo>
                    <a:lnTo>
                      <a:pt x="22" y="106"/>
                    </a:lnTo>
                    <a:lnTo>
                      <a:pt x="20" y="106"/>
                    </a:lnTo>
                    <a:lnTo>
                      <a:pt x="18" y="102"/>
                    </a:lnTo>
                    <a:lnTo>
                      <a:pt x="18" y="100"/>
                    </a:lnTo>
                    <a:lnTo>
                      <a:pt x="16" y="98"/>
                    </a:lnTo>
                    <a:lnTo>
                      <a:pt x="10" y="98"/>
                    </a:lnTo>
                    <a:lnTo>
                      <a:pt x="8" y="100"/>
                    </a:lnTo>
                    <a:lnTo>
                      <a:pt x="6" y="100"/>
                    </a:lnTo>
                    <a:lnTo>
                      <a:pt x="6" y="96"/>
                    </a:lnTo>
                    <a:lnTo>
                      <a:pt x="4" y="94"/>
                    </a:lnTo>
                    <a:lnTo>
                      <a:pt x="2" y="90"/>
                    </a:lnTo>
                    <a:lnTo>
                      <a:pt x="0" y="88"/>
                    </a:lnTo>
                    <a:lnTo>
                      <a:pt x="0" y="86"/>
                    </a:lnTo>
                    <a:lnTo>
                      <a:pt x="4" y="82"/>
                    </a:lnTo>
                    <a:lnTo>
                      <a:pt x="10" y="75"/>
                    </a:lnTo>
                    <a:lnTo>
                      <a:pt x="14" y="73"/>
                    </a:lnTo>
                    <a:lnTo>
                      <a:pt x="22" y="75"/>
                    </a:lnTo>
                    <a:lnTo>
                      <a:pt x="26" y="71"/>
                    </a:lnTo>
                    <a:lnTo>
                      <a:pt x="32" y="69"/>
                    </a:lnTo>
                    <a:lnTo>
                      <a:pt x="39" y="63"/>
                    </a:lnTo>
                    <a:lnTo>
                      <a:pt x="43" y="57"/>
                    </a:lnTo>
                    <a:lnTo>
                      <a:pt x="45" y="55"/>
                    </a:lnTo>
                    <a:lnTo>
                      <a:pt x="49" y="53"/>
                    </a:lnTo>
                    <a:lnTo>
                      <a:pt x="55" y="57"/>
                    </a:lnTo>
                    <a:lnTo>
                      <a:pt x="53" y="59"/>
                    </a:lnTo>
                    <a:lnTo>
                      <a:pt x="59" y="57"/>
                    </a:lnTo>
                    <a:lnTo>
                      <a:pt x="61" y="51"/>
                    </a:lnTo>
                    <a:lnTo>
                      <a:pt x="63" y="41"/>
                    </a:lnTo>
                    <a:lnTo>
                      <a:pt x="65" y="41"/>
                    </a:lnTo>
                    <a:lnTo>
                      <a:pt x="67" y="39"/>
                    </a:lnTo>
                    <a:lnTo>
                      <a:pt x="67" y="39"/>
                    </a:lnTo>
                    <a:lnTo>
                      <a:pt x="69" y="39"/>
                    </a:lnTo>
                    <a:lnTo>
                      <a:pt x="69" y="39"/>
                    </a:lnTo>
                    <a:lnTo>
                      <a:pt x="71" y="37"/>
                    </a:lnTo>
                    <a:lnTo>
                      <a:pt x="73" y="37"/>
                    </a:lnTo>
                    <a:lnTo>
                      <a:pt x="75" y="35"/>
                    </a:lnTo>
                    <a:lnTo>
                      <a:pt x="75" y="33"/>
                    </a:lnTo>
                    <a:lnTo>
                      <a:pt x="77" y="31"/>
                    </a:lnTo>
                    <a:lnTo>
                      <a:pt x="81" y="28"/>
                    </a:lnTo>
                    <a:lnTo>
                      <a:pt x="84" y="26"/>
                    </a:lnTo>
                    <a:lnTo>
                      <a:pt x="88" y="20"/>
                    </a:lnTo>
                    <a:lnTo>
                      <a:pt x="96" y="20"/>
                    </a:lnTo>
                    <a:lnTo>
                      <a:pt x="102" y="18"/>
                    </a:lnTo>
                    <a:lnTo>
                      <a:pt x="106" y="20"/>
                    </a:lnTo>
                    <a:lnTo>
                      <a:pt x="108" y="14"/>
                    </a:lnTo>
                    <a:lnTo>
                      <a:pt x="116" y="18"/>
                    </a:lnTo>
                    <a:lnTo>
                      <a:pt x="118" y="18"/>
                    </a:lnTo>
                    <a:lnTo>
                      <a:pt x="120" y="20"/>
                    </a:lnTo>
                    <a:lnTo>
                      <a:pt x="126" y="14"/>
                    </a:lnTo>
                    <a:lnTo>
                      <a:pt x="128" y="14"/>
                    </a:lnTo>
                    <a:lnTo>
                      <a:pt x="131" y="2"/>
                    </a:lnTo>
                    <a:lnTo>
                      <a:pt x="157" y="0"/>
                    </a:lnTo>
                    <a:lnTo>
                      <a:pt x="17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1" name="Freeform 150"/>
              <p:cNvSpPr>
                <a:spLocks/>
              </p:cNvSpPr>
              <p:nvPr/>
            </p:nvSpPr>
            <p:spPr bwMode="auto">
              <a:xfrm>
                <a:off x="6805" y="2538"/>
                <a:ext cx="47" cy="37"/>
              </a:xfrm>
              <a:custGeom>
                <a:avLst/>
                <a:gdLst>
                  <a:gd name="T0" fmla="*/ 2 w 47"/>
                  <a:gd name="T1" fmla="*/ 19 h 37"/>
                  <a:gd name="T2" fmla="*/ 0 w 47"/>
                  <a:gd name="T3" fmla="*/ 25 h 37"/>
                  <a:gd name="T4" fmla="*/ 2 w 47"/>
                  <a:gd name="T5" fmla="*/ 29 h 37"/>
                  <a:gd name="T6" fmla="*/ 2 w 47"/>
                  <a:gd name="T7" fmla="*/ 33 h 37"/>
                  <a:gd name="T8" fmla="*/ 6 w 47"/>
                  <a:gd name="T9" fmla="*/ 35 h 37"/>
                  <a:gd name="T10" fmla="*/ 10 w 47"/>
                  <a:gd name="T11" fmla="*/ 35 h 37"/>
                  <a:gd name="T12" fmla="*/ 16 w 47"/>
                  <a:gd name="T13" fmla="*/ 35 h 37"/>
                  <a:gd name="T14" fmla="*/ 22 w 47"/>
                  <a:gd name="T15" fmla="*/ 37 h 37"/>
                  <a:gd name="T16" fmla="*/ 26 w 47"/>
                  <a:gd name="T17" fmla="*/ 35 h 37"/>
                  <a:gd name="T18" fmla="*/ 30 w 47"/>
                  <a:gd name="T19" fmla="*/ 33 h 37"/>
                  <a:gd name="T20" fmla="*/ 32 w 47"/>
                  <a:gd name="T21" fmla="*/ 33 h 37"/>
                  <a:gd name="T22" fmla="*/ 38 w 47"/>
                  <a:gd name="T23" fmla="*/ 29 h 37"/>
                  <a:gd name="T24" fmla="*/ 43 w 47"/>
                  <a:gd name="T25" fmla="*/ 27 h 37"/>
                  <a:gd name="T26" fmla="*/ 47 w 47"/>
                  <a:gd name="T27" fmla="*/ 27 h 37"/>
                  <a:gd name="T28" fmla="*/ 47 w 47"/>
                  <a:gd name="T29" fmla="*/ 23 h 37"/>
                  <a:gd name="T30" fmla="*/ 47 w 47"/>
                  <a:gd name="T31" fmla="*/ 19 h 37"/>
                  <a:gd name="T32" fmla="*/ 43 w 47"/>
                  <a:gd name="T33" fmla="*/ 19 h 37"/>
                  <a:gd name="T34" fmla="*/ 43 w 47"/>
                  <a:gd name="T35" fmla="*/ 17 h 37"/>
                  <a:gd name="T36" fmla="*/ 43 w 47"/>
                  <a:gd name="T37" fmla="*/ 15 h 37"/>
                  <a:gd name="T38" fmla="*/ 38 w 47"/>
                  <a:gd name="T39" fmla="*/ 15 h 37"/>
                  <a:gd name="T40" fmla="*/ 36 w 47"/>
                  <a:gd name="T41" fmla="*/ 13 h 37"/>
                  <a:gd name="T42" fmla="*/ 34 w 47"/>
                  <a:gd name="T43" fmla="*/ 13 h 37"/>
                  <a:gd name="T44" fmla="*/ 34 w 47"/>
                  <a:gd name="T45" fmla="*/ 13 h 37"/>
                  <a:gd name="T46" fmla="*/ 30 w 47"/>
                  <a:gd name="T47" fmla="*/ 8 h 37"/>
                  <a:gd name="T48" fmla="*/ 30 w 47"/>
                  <a:gd name="T49" fmla="*/ 0 h 37"/>
                  <a:gd name="T50" fmla="*/ 28 w 47"/>
                  <a:gd name="T51" fmla="*/ 0 h 37"/>
                  <a:gd name="T52" fmla="*/ 26 w 47"/>
                  <a:gd name="T53" fmla="*/ 0 h 37"/>
                  <a:gd name="T54" fmla="*/ 24 w 47"/>
                  <a:gd name="T55" fmla="*/ 2 h 37"/>
                  <a:gd name="T56" fmla="*/ 22 w 47"/>
                  <a:gd name="T57" fmla="*/ 4 h 37"/>
                  <a:gd name="T58" fmla="*/ 18 w 47"/>
                  <a:gd name="T59" fmla="*/ 8 h 37"/>
                  <a:gd name="T60" fmla="*/ 14 w 47"/>
                  <a:gd name="T61" fmla="*/ 11 h 37"/>
                  <a:gd name="T62" fmla="*/ 10 w 47"/>
                  <a:gd name="T63" fmla="*/ 13 h 37"/>
                  <a:gd name="T64" fmla="*/ 6 w 47"/>
                  <a:gd name="T65" fmla="*/ 15 h 37"/>
                  <a:gd name="T66" fmla="*/ 4 w 47"/>
                  <a:gd name="T6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37">
                    <a:moveTo>
                      <a:pt x="4" y="17"/>
                    </a:moveTo>
                    <a:lnTo>
                      <a:pt x="2" y="19"/>
                    </a:lnTo>
                    <a:lnTo>
                      <a:pt x="0" y="23"/>
                    </a:lnTo>
                    <a:lnTo>
                      <a:pt x="0" y="25"/>
                    </a:lnTo>
                    <a:lnTo>
                      <a:pt x="2" y="29"/>
                    </a:lnTo>
                    <a:lnTo>
                      <a:pt x="2" y="29"/>
                    </a:lnTo>
                    <a:lnTo>
                      <a:pt x="2" y="33"/>
                    </a:lnTo>
                    <a:lnTo>
                      <a:pt x="2" y="33"/>
                    </a:lnTo>
                    <a:lnTo>
                      <a:pt x="4" y="35"/>
                    </a:lnTo>
                    <a:lnTo>
                      <a:pt x="6" y="35"/>
                    </a:lnTo>
                    <a:lnTo>
                      <a:pt x="8" y="33"/>
                    </a:lnTo>
                    <a:lnTo>
                      <a:pt x="10" y="35"/>
                    </a:lnTo>
                    <a:lnTo>
                      <a:pt x="14" y="33"/>
                    </a:lnTo>
                    <a:lnTo>
                      <a:pt x="16" y="35"/>
                    </a:lnTo>
                    <a:lnTo>
                      <a:pt x="20" y="35"/>
                    </a:lnTo>
                    <a:lnTo>
                      <a:pt x="22" y="37"/>
                    </a:lnTo>
                    <a:lnTo>
                      <a:pt x="24" y="35"/>
                    </a:lnTo>
                    <a:lnTo>
                      <a:pt x="26" y="35"/>
                    </a:lnTo>
                    <a:lnTo>
                      <a:pt x="26" y="35"/>
                    </a:lnTo>
                    <a:lnTo>
                      <a:pt x="30" y="33"/>
                    </a:lnTo>
                    <a:lnTo>
                      <a:pt x="30" y="33"/>
                    </a:lnTo>
                    <a:lnTo>
                      <a:pt x="32" y="33"/>
                    </a:lnTo>
                    <a:lnTo>
                      <a:pt x="36" y="31"/>
                    </a:lnTo>
                    <a:lnTo>
                      <a:pt x="38" y="29"/>
                    </a:lnTo>
                    <a:lnTo>
                      <a:pt x="40" y="29"/>
                    </a:lnTo>
                    <a:lnTo>
                      <a:pt x="43" y="27"/>
                    </a:lnTo>
                    <a:lnTo>
                      <a:pt x="43" y="27"/>
                    </a:lnTo>
                    <a:lnTo>
                      <a:pt x="47" y="27"/>
                    </a:lnTo>
                    <a:lnTo>
                      <a:pt x="47" y="25"/>
                    </a:lnTo>
                    <a:lnTo>
                      <a:pt x="47" y="23"/>
                    </a:lnTo>
                    <a:lnTo>
                      <a:pt x="47" y="21"/>
                    </a:lnTo>
                    <a:lnTo>
                      <a:pt x="47" y="19"/>
                    </a:lnTo>
                    <a:lnTo>
                      <a:pt x="47" y="19"/>
                    </a:lnTo>
                    <a:lnTo>
                      <a:pt x="43" y="19"/>
                    </a:lnTo>
                    <a:lnTo>
                      <a:pt x="43" y="19"/>
                    </a:lnTo>
                    <a:lnTo>
                      <a:pt x="43" y="17"/>
                    </a:lnTo>
                    <a:lnTo>
                      <a:pt x="43" y="15"/>
                    </a:lnTo>
                    <a:lnTo>
                      <a:pt x="43" y="15"/>
                    </a:lnTo>
                    <a:lnTo>
                      <a:pt x="40" y="15"/>
                    </a:lnTo>
                    <a:lnTo>
                      <a:pt x="38" y="15"/>
                    </a:lnTo>
                    <a:lnTo>
                      <a:pt x="36" y="15"/>
                    </a:lnTo>
                    <a:lnTo>
                      <a:pt x="36" y="13"/>
                    </a:lnTo>
                    <a:lnTo>
                      <a:pt x="36" y="13"/>
                    </a:lnTo>
                    <a:lnTo>
                      <a:pt x="34" y="13"/>
                    </a:lnTo>
                    <a:lnTo>
                      <a:pt x="34" y="13"/>
                    </a:lnTo>
                    <a:lnTo>
                      <a:pt x="34" y="13"/>
                    </a:lnTo>
                    <a:lnTo>
                      <a:pt x="30" y="8"/>
                    </a:lnTo>
                    <a:lnTo>
                      <a:pt x="30" y="8"/>
                    </a:lnTo>
                    <a:lnTo>
                      <a:pt x="30" y="2"/>
                    </a:lnTo>
                    <a:lnTo>
                      <a:pt x="30" y="0"/>
                    </a:lnTo>
                    <a:lnTo>
                      <a:pt x="28" y="0"/>
                    </a:lnTo>
                    <a:lnTo>
                      <a:pt x="28" y="0"/>
                    </a:lnTo>
                    <a:lnTo>
                      <a:pt x="28" y="0"/>
                    </a:lnTo>
                    <a:lnTo>
                      <a:pt x="26" y="0"/>
                    </a:lnTo>
                    <a:lnTo>
                      <a:pt x="26" y="2"/>
                    </a:lnTo>
                    <a:lnTo>
                      <a:pt x="24" y="2"/>
                    </a:lnTo>
                    <a:lnTo>
                      <a:pt x="22" y="4"/>
                    </a:lnTo>
                    <a:lnTo>
                      <a:pt x="22" y="4"/>
                    </a:lnTo>
                    <a:lnTo>
                      <a:pt x="20" y="6"/>
                    </a:lnTo>
                    <a:lnTo>
                      <a:pt x="18" y="8"/>
                    </a:lnTo>
                    <a:lnTo>
                      <a:pt x="16" y="11"/>
                    </a:lnTo>
                    <a:lnTo>
                      <a:pt x="14" y="11"/>
                    </a:lnTo>
                    <a:lnTo>
                      <a:pt x="12" y="13"/>
                    </a:lnTo>
                    <a:lnTo>
                      <a:pt x="10" y="13"/>
                    </a:lnTo>
                    <a:lnTo>
                      <a:pt x="8" y="13"/>
                    </a:lnTo>
                    <a:lnTo>
                      <a:pt x="6" y="15"/>
                    </a:lnTo>
                    <a:lnTo>
                      <a:pt x="4" y="15"/>
                    </a:lnTo>
                    <a:lnTo>
                      <a:pt x="4" y="1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2" name="Freeform 151"/>
              <p:cNvSpPr>
                <a:spLocks/>
              </p:cNvSpPr>
              <p:nvPr/>
            </p:nvSpPr>
            <p:spPr bwMode="auto">
              <a:xfrm>
                <a:off x="6805" y="2538"/>
                <a:ext cx="47" cy="37"/>
              </a:xfrm>
              <a:custGeom>
                <a:avLst/>
                <a:gdLst>
                  <a:gd name="T0" fmla="*/ 2 w 47"/>
                  <a:gd name="T1" fmla="*/ 19 h 37"/>
                  <a:gd name="T2" fmla="*/ 0 w 47"/>
                  <a:gd name="T3" fmla="*/ 25 h 37"/>
                  <a:gd name="T4" fmla="*/ 2 w 47"/>
                  <a:gd name="T5" fmla="*/ 29 h 37"/>
                  <a:gd name="T6" fmla="*/ 2 w 47"/>
                  <a:gd name="T7" fmla="*/ 33 h 37"/>
                  <a:gd name="T8" fmla="*/ 6 w 47"/>
                  <a:gd name="T9" fmla="*/ 35 h 37"/>
                  <a:gd name="T10" fmla="*/ 10 w 47"/>
                  <a:gd name="T11" fmla="*/ 35 h 37"/>
                  <a:gd name="T12" fmla="*/ 16 w 47"/>
                  <a:gd name="T13" fmla="*/ 35 h 37"/>
                  <a:gd name="T14" fmla="*/ 22 w 47"/>
                  <a:gd name="T15" fmla="*/ 37 h 37"/>
                  <a:gd name="T16" fmla="*/ 26 w 47"/>
                  <a:gd name="T17" fmla="*/ 35 h 37"/>
                  <a:gd name="T18" fmla="*/ 30 w 47"/>
                  <a:gd name="T19" fmla="*/ 33 h 37"/>
                  <a:gd name="T20" fmla="*/ 32 w 47"/>
                  <a:gd name="T21" fmla="*/ 33 h 37"/>
                  <a:gd name="T22" fmla="*/ 38 w 47"/>
                  <a:gd name="T23" fmla="*/ 29 h 37"/>
                  <a:gd name="T24" fmla="*/ 43 w 47"/>
                  <a:gd name="T25" fmla="*/ 27 h 37"/>
                  <a:gd name="T26" fmla="*/ 47 w 47"/>
                  <a:gd name="T27" fmla="*/ 27 h 37"/>
                  <a:gd name="T28" fmla="*/ 47 w 47"/>
                  <a:gd name="T29" fmla="*/ 23 h 37"/>
                  <a:gd name="T30" fmla="*/ 47 w 47"/>
                  <a:gd name="T31" fmla="*/ 19 h 37"/>
                  <a:gd name="T32" fmla="*/ 43 w 47"/>
                  <a:gd name="T33" fmla="*/ 19 h 37"/>
                  <a:gd name="T34" fmla="*/ 43 w 47"/>
                  <a:gd name="T35" fmla="*/ 17 h 37"/>
                  <a:gd name="T36" fmla="*/ 43 w 47"/>
                  <a:gd name="T37" fmla="*/ 15 h 37"/>
                  <a:gd name="T38" fmla="*/ 38 w 47"/>
                  <a:gd name="T39" fmla="*/ 15 h 37"/>
                  <a:gd name="T40" fmla="*/ 36 w 47"/>
                  <a:gd name="T41" fmla="*/ 13 h 37"/>
                  <a:gd name="T42" fmla="*/ 34 w 47"/>
                  <a:gd name="T43" fmla="*/ 13 h 37"/>
                  <a:gd name="T44" fmla="*/ 34 w 47"/>
                  <a:gd name="T45" fmla="*/ 13 h 37"/>
                  <a:gd name="T46" fmla="*/ 30 w 47"/>
                  <a:gd name="T47" fmla="*/ 8 h 37"/>
                  <a:gd name="T48" fmla="*/ 30 w 47"/>
                  <a:gd name="T49" fmla="*/ 0 h 37"/>
                  <a:gd name="T50" fmla="*/ 28 w 47"/>
                  <a:gd name="T51" fmla="*/ 0 h 37"/>
                  <a:gd name="T52" fmla="*/ 26 w 47"/>
                  <a:gd name="T53" fmla="*/ 0 h 37"/>
                  <a:gd name="T54" fmla="*/ 24 w 47"/>
                  <a:gd name="T55" fmla="*/ 2 h 37"/>
                  <a:gd name="T56" fmla="*/ 22 w 47"/>
                  <a:gd name="T57" fmla="*/ 4 h 37"/>
                  <a:gd name="T58" fmla="*/ 18 w 47"/>
                  <a:gd name="T59" fmla="*/ 8 h 37"/>
                  <a:gd name="T60" fmla="*/ 14 w 47"/>
                  <a:gd name="T61" fmla="*/ 11 h 37"/>
                  <a:gd name="T62" fmla="*/ 10 w 47"/>
                  <a:gd name="T63" fmla="*/ 13 h 37"/>
                  <a:gd name="T64" fmla="*/ 6 w 47"/>
                  <a:gd name="T65" fmla="*/ 15 h 37"/>
                  <a:gd name="T66" fmla="*/ 4 w 47"/>
                  <a:gd name="T6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37">
                    <a:moveTo>
                      <a:pt x="4" y="17"/>
                    </a:moveTo>
                    <a:lnTo>
                      <a:pt x="2" y="19"/>
                    </a:lnTo>
                    <a:lnTo>
                      <a:pt x="0" y="23"/>
                    </a:lnTo>
                    <a:lnTo>
                      <a:pt x="0" y="25"/>
                    </a:lnTo>
                    <a:lnTo>
                      <a:pt x="2" y="29"/>
                    </a:lnTo>
                    <a:lnTo>
                      <a:pt x="2" y="29"/>
                    </a:lnTo>
                    <a:lnTo>
                      <a:pt x="2" y="33"/>
                    </a:lnTo>
                    <a:lnTo>
                      <a:pt x="2" y="33"/>
                    </a:lnTo>
                    <a:lnTo>
                      <a:pt x="4" y="35"/>
                    </a:lnTo>
                    <a:lnTo>
                      <a:pt x="6" y="35"/>
                    </a:lnTo>
                    <a:lnTo>
                      <a:pt x="8" y="33"/>
                    </a:lnTo>
                    <a:lnTo>
                      <a:pt x="10" y="35"/>
                    </a:lnTo>
                    <a:lnTo>
                      <a:pt x="14" y="33"/>
                    </a:lnTo>
                    <a:lnTo>
                      <a:pt x="16" y="35"/>
                    </a:lnTo>
                    <a:lnTo>
                      <a:pt x="20" y="35"/>
                    </a:lnTo>
                    <a:lnTo>
                      <a:pt x="22" y="37"/>
                    </a:lnTo>
                    <a:lnTo>
                      <a:pt x="24" y="35"/>
                    </a:lnTo>
                    <a:lnTo>
                      <a:pt x="26" y="35"/>
                    </a:lnTo>
                    <a:lnTo>
                      <a:pt x="26" y="35"/>
                    </a:lnTo>
                    <a:lnTo>
                      <a:pt x="30" y="33"/>
                    </a:lnTo>
                    <a:lnTo>
                      <a:pt x="30" y="33"/>
                    </a:lnTo>
                    <a:lnTo>
                      <a:pt x="32" y="33"/>
                    </a:lnTo>
                    <a:lnTo>
                      <a:pt x="36" y="31"/>
                    </a:lnTo>
                    <a:lnTo>
                      <a:pt x="38" y="29"/>
                    </a:lnTo>
                    <a:lnTo>
                      <a:pt x="40" y="29"/>
                    </a:lnTo>
                    <a:lnTo>
                      <a:pt x="43" y="27"/>
                    </a:lnTo>
                    <a:lnTo>
                      <a:pt x="43" y="27"/>
                    </a:lnTo>
                    <a:lnTo>
                      <a:pt x="47" y="27"/>
                    </a:lnTo>
                    <a:lnTo>
                      <a:pt x="47" y="25"/>
                    </a:lnTo>
                    <a:lnTo>
                      <a:pt x="47" y="23"/>
                    </a:lnTo>
                    <a:lnTo>
                      <a:pt x="47" y="21"/>
                    </a:lnTo>
                    <a:lnTo>
                      <a:pt x="47" y="19"/>
                    </a:lnTo>
                    <a:lnTo>
                      <a:pt x="47" y="19"/>
                    </a:lnTo>
                    <a:lnTo>
                      <a:pt x="43" y="19"/>
                    </a:lnTo>
                    <a:lnTo>
                      <a:pt x="43" y="19"/>
                    </a:lnTo>
                    <a:lnTo>
                      <a:pt x="43" y="17"/>
                    </a:lnTo>
                    <a:lnTo>
                      <a:pt x="43" y="15"/>
                    </a:lnTo>
                    <a:lnTo>
                      <a:pt x="43" y="15"/>
                    </a:lnTo>
                    <a:lnTo>
                      <a:pt x="40" y="15"/>
                    </a:lnTo>
                    <a:lnTo>
                      <a:pt x="38" y="15"/>
                    </a:lnTo>
                    <a:lnTo>
                      <a:pt x="36" y="15"/>
                    </a:lnTo>
                    <a:lnTo>
                      <a:pt x="36" y="13"/>
                    </a:lnTo>
                    <a:lnTo>
                      <a:pt x="36" y="13"/>
                    </a:lnTo>
                    <a:lnTo>
                      <a:pt x="34" y="13"/>
                    </a:lnTo>
                    <a:lnTo>
                      <a:pt x="34" y="13"/>
                    </a:lnTo>
                    <a:lnTo>
                      <a:pt x="34" y="13"/>
                    </a:lnTo>
                    <a:lnTo>
                      <a:pt x="30" y="8"/>
                    </a:lnTo>
                    <a:lnTo>
                      <a:pt x="30" y="8"/>
                    </a:lnTo>
                    <a:lnTo>
                      <a:pt x="30" y="2"/>
                    </a:lnTo>
                    <a:lnTo>
                      <a:pt x="30" y="0"/>
                    </a:lnTo>
                    <a:lnTo>
                      <a:pt x="28" y="0"/>
                    </a:lnTo>
                    <a:lnTo>
                      <a:pt x="28" y="0"/>
                    </a:lnTo>
                    <a:lnTo>
                      <a:pt x="28" y="0"/>
                    </a:lnTo>
                    <a:lnTo>
                      <a:pt x="26" y="0"/>
                    </a:lnTo>
                    <a:lnTo>
                      <a:pt x="26" y="2"/>
                    </a:lnTo>
                    <a:lnTo>
                      <a:pt x="24" y="2"/>
                    </a:lnTo>
                    <a:lnTo>
                      <a:pt x="22" y="4"/>
                    </a:lnTo>
                    <a:lnTo>
                      <a:pt x="22" y="4"/>
                    </a:lnTo>
                    <a:lnTo>
                      <a:pt x="20" y="6"/>
                    </a:lnTo>
                    <a:lnTo>
                      <a:pt x="18" y="8"/>
                    </a:lnTo>
                    <a:lnTo>
                      <a:pt x="16" y="11"/>
                    </a:lnTo>
                    <a:lnTo>
                      <a:pt x="14" y="11"/>
                    </a:lnTo>
                    <a:lnTo>
                      <a:pt x="12" y="13"/>
                    </a:lnTo>
                    <a:lnTo>
                      <a:pt x="10" y="13"/>
                    </a:lnTo>
                    <a:lnTo>
                      <a:pt x="8" y="13"/>
                    </a:lnTo>
                    <a:lnTo>
                      <a:pt x="6" y="15"/>
                    </a:lnTo>
                    <a:lnTo>
                      <a:pt x="4" y="15"/>
                    </a:lnTo>
                    <a:lnTo>
                      <a:pt x="4" y="17"/>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3" name="Freeform 152"/>
              <p:cNvSpPr>
                <a:spLocks/>
              </p:cNvSpPr>
              <p:nvPr/>
            </p:nvSpPr>
            <p:spPr bwMode="auto">
              <a:xfrm>
                <a:off x="5881" y="3540"/>
                <a:ext cx="8" cy="29"/>
              </a:xfrm>
              <a:custGeom>
                <a:avLst/>
                <a:gdLst>
                  <a:gd name="T0" fmla="*/ 0 w 8"/>
                  <a:gd name="T1" fmla="*/ 12 h 29"/>
                  <a:gd name="T2" fmla="*/ 0 w 8"/>
                  <a:gd name="T3" fmla="*/ 4 h 29"/>
                  <a:gd name="T4" fmla="*/ 2 w 8"/>
                  <a:gd name="T5" fmla="*/ 0 h 29"/>
                  <a:gd name="T6" fmla="*/ 4 w 8"/>
                  <a:gd name="T7" fmla="*/ 2 h 29"/>
                  <a:gd name="T8" fmla="*/ 6 w 8"/>
                  <a:gd name="T9" fmla="*/ 6 h 29"/>
                  <a:gd name="T10" fmla="*/ 6 w 8"/>
                  <a:gd name="T11" fmla="*/ 10 h 29"/>
                  <a:gd name="T12" fmla="*/ 6 w 8"/>
                  <a:gd name="T13" fmla="*/ 12 h 29"/>
                  <a:gd name="T14" fmla="*/ 8 w 8"/>
                  <a:gd name="T15" fmla="*/ 12 h 29"/>
                  <a:gd name="T16" fmla="*/ 8 w 8"/>
                  <a:gd name="T17" fmla="*/ 14 h 29"/>
                  <a:gd name="T18" fmla="*/ 6 w 8"/>
                  <a:gd name="T19" fmla="*/ 16 h 29"/>
                  <a:gd name="T20" fmla="*/ 4 w 8"/>
                  <a:gd name="T21" fmla="*/ 19 h 29"/>
                  <a:gd name="T22" fmla="*/ 4 w 8"/>
                  <a:gd name="T23" fmla="*/ 23 h 29"/>
                  <a:gd name="T24" fmla="*/ 4 w 8"/>
                  <a:gd name="T25" fmla="*/ 27 h 29"/>
                  <a:gd name="T26" fmla="*/ 4 w 8"/>
                  <a:gd name="T27" fmla="*/ 29 h 29"/>
                  <a:gd name="T28" fmla="*/ 4 w 8"/>
                  <a:gd name="T29" fmla="*/ 27 h 29"/>
                  <a:gd name="T30" fmla="*/ 2 w 8"/>
                  <a:gd name="T31" fmla="*/ 23 h 29"/>
                  <a:gd name="T32" fmla="*/ 0 w 8"/>
                  <a:gd name="T33" fmla="*/ 19 h 29"/>
                  <a:gd name="T34" fmla="*/ 0 w 8"/>
                  <a:gd name="T35" fmla="*/ 16 h 29"/>
                  <a:gd name="T36" fmla="*/ 0 w 8"/>
                  <a:gd name="T37"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12"/>
                    </a:moveTo>
                    <a:lnTo>
                      <a:pt x="0" y="4"/>
                    </a:lnTo>
                    <a:lnTo>
                      <a:pt x="2" y="0"/>
                    </a:lnTo>
                    <a:lnTo>
                      <a:pt x="4" y="2"/>
                    </a:lnTo>
                    <a:lnTo>
                      <a:pt x="6" y="6"/>
                    </a:lnTo>
                    <a:lnTo>
                      <a:pt x="6" y="10"/>
                    </a:lnTo>
                    <a:lnTo>
                      <a:pt x="6" y="12"/>
                    </a:lnTo>
                    <a:lnTo>
                      <a:pt x="8" y="12"/>
                    </a:lnTo>
                    <a:lnTo>
                      <a:pt x="8" y="14"/>
                    </a:lnTo>
                    <a:lnTo>
                      <a:pt x="6" y="16"/>
                    </a:lnTo>
                    <a:lnTo>
                      <a:pt x="4" y="19"/>
                    </a:lnTo>
                    <a:lnTo>
                      <a:pt x="4" y="23"/>
                    </a:lnTo>
                    <a:lnTo>
                      <a:pt x="4" y="27"/>
                    </a:lnTo>
                    <a:lnTo>
                      <a:pt x="4" y="29"/>
                    </a:lnTo>
                    <a:lnTo>
                      <a:pt x="4" y="27"/>
                    </a:lnTo>
                    <a:lnTo>
                      <a:pt x="2" y="23"/>
                    </a:lnTo>
                    <a:lnTo>
                      <a:pt x="0" y="19"/>
                    </a:lnTo>
                    <a:lnTo>
                      <a:pt x="0" y="16"/>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4" name="Freeform 153"/>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5" name="Freeform 154"/>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6" name="Freeform 155"/>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7" name="Freeform 156"/>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8" name="Freeform 157"/>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9" name="Freeform 158"/>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0" name="Freeform 159"/>
              <p:cNvSpPr>
                <a:spLocks/>
              </p:cNvSpPr>
              <p:nvPr/>
            </p:nvSpPr>
            <p:spPr bwMode="auto">
              <a:xfrm>
                <a:off x="6265" y="3178"/>
                <a:ext cx="321" cy="158"/>
              </a:xfrm>
              <a:custGeom>
                <a:avLst/>
                <a:gdLst>
                  <a:gd name="T0" fmla="*/ 227 w 321"/>
                  <a:gd name="T1" fmla="*/ 15 h 158"/>
                  <a:gd name="T2" fmla="*/ 215 w 321"/>
                  <a:gd name="T3" fmla="*/ 17 h 158"/>
                  <a:gd name="T4" fmla="*/ 202 w 321"/>
                  <a:gd name="T5" fmla="*/ 10 h 158"/>
                  <a:gd name="T6" fmla="*/ 196 w 321"/>
                  <a:gd name="T7" fmla="*/ 23 h 158"/>
                  <a:gd name="T8" fmla="*/ 180 w 321"/>
                  <a:gd name="T9" fmla="*/ 31 h 158"/>
                  <a:gd name="T10" fmla="*/ 153 w 321"/>
                  <a:gd name="T11" fmla="*/ 41 h 158"/>
                  <a:gd name="T12" fmla="*/ 141 w 321"/>
                  <a:gd name="T13" fmla="*/ 31 h 158"/>
                  <a:gd name="T14" fmla="*/ 123 w 321"/>
                  <a:gd name="T15" fmla="*/ 29 h 158"/>
                  <a:gd name="T16" fmla="*/ 108 w 321"/>
                  <a:gd name="T17" fmla="*/ 27 h 158"/>
                  <a:gd name="T18" fmla="*/ 96 w 321"/>
                  <a:gd name="T19" fmla="*/ 35 h 158"/>
                  <a:gd name="T20" fmla="*/ 84 w 321"/>
                  <a:gd name="T21" fmla="*/ 43 h 158"/>
                  <a:gd name="T22" fmla="*/ 72 w 321"/>
                  <a:gd name="T23" fmla="*/ 41 h 158"/>
                  <a:gd name="T24" fmla="*/ 70 w 321"/>
                  <a:gd name="T25" fmla="*/ 37 h 158"/>
                  <a:gd name="T26" fmla="*/ 66 w 321"/>
                  <a:gd name="T27" fmla="*/ 51 h 158"/>
                  <a:gd name="T28" fmla="*/ 76 w 321"/>
                  <a:gd name="T29" fmla="*/ 64 h 158"/>
                  <a:gd name="T30" fmla="*/ 88 w 321"/>
                  <a:gd name="T31" fmla="*/ 74 h 158"/>
                  <a:gd name="T32" fmla="*/ 92 w 321"/>
                  <a:gd name="T33" fmla="*/ 80 h 158"/>
                  <a:gd name="T34" fmla="*/ 88 w 321"/>
                  <a:gd name="T35" fmla="*/ 84 h 158"/>
                  <a:gd name="T36" fmla="*/ 98 w 321"/>
                  <a:gd name="T37" fmla="*/ 92 h 158"/>
                  <a:gd name="T38" fmla="*/ 102 w 321"/>
                  <a:gd name="T39" fmla="*/ 88 h 158"/>
                  <a:gd name="T40" fmla="*/ 102 w 321"/>
                  <a:gd name="T41" fmla="*/ 82 h 158"/>
                  <a:gd name="T42" fmla="*/ 111 w 321"/>
                  <a:gd name="T43" fmla="*/ 88 h 158"/>
                  <a:gd name="T44" fmla="*/ 127 w 321"/>
                  <a:gd name="T45" fmla="*/ 98 h 158"/>
                  <a:gd name="T46" fmla="*/ 141 w 321"/>
                  <a:gd name="T47" fmla="*/ 119 h 158"/>
                  <a:gd name="T48" fmla="*/ 141 w 321"/>
                  <a:gd name="T49" fmla="*/ 127 h 158"/>
                  <a:gd name="T50" fmla="*/ 133 w 321"/>
                  <a:gd name="T51" fmla="*/ 127 h 158"/>
                  <a:gd name="T52" fmla="*/ 104 w 321"/>
                  <a:gd name="T53" fmla="*/ 113 h 158"/>
                  <a:gd name="T54" fmla="*/ 88 w 321"/>
                  <a:gd name="T55" fmla="*/ 109 h 158"/>
                  <a:gd name="T56" fmla="*/ 74 w 321"/>
                  <a:gd name="T57" fmla="*/ 107 h 158"/>
                  <a:gd name="T58" fmla="*/ 39 w 321"/>
                  <a:gd name="T59" fmla="*/ 94 h 158"/>
                  <a:gd name="T60" fmla="*/ 14 w 321"/>
                  <a:gd name="T61" fmla="*/ 88 h 158"/>
                  <a:gd name="T62" fmla="*/ 2 w 321"/>
                  <a:gd name="T63" fmla="*/ 90 h 158"/>
                  <a:gd name="T64" fmla="*/ 14 w 321"/>
                  <a:gd name="T65" fmla="*/ 92 h 158"/>
                  <a:gd name="T66" fmla="*/ 25 w 321"/>
                  <a:gd name="T67" fmla="*/ 94 h 158"/>
                  <a:gd name="T68" fmla="*/ 37 w 321"/>
                  <a:gd name="T69" fmla="*/ 98 h 158"/>
                  <a:gd name="T70" fmla="*/ 61 w 321"/>
                  <a:gd name="T71" fmla="*/ 111 h 158"/>
                  <a:gd name="T72" fmla="*/ 102 w 321"/>
                  <a:gd name="T73" fmla="*/ 123 h 158"/>
                  <a:gd name="T74" fmla="*/ 139 w 321"/>
                  <a:gd name="T75" fmla="*/ 143 h 158"/>
                  <a:gd name="T76" fmla="*/ 155 w 321"/>
                  <a:gd name="T77" fmla="*/ 158 h 158"/>
                  <a:gd name="T78" fmla="*/ 321 w 321"/>
                  <a:gd name="T79" fmla="*/ 74 h 158"/>
                  <a:gd name="T80" fmla="*/ 321 w 321"/>
                  <a:gd name="T81" fmla="*/ 29 h 158"/>
                  <a:gd name="T82" fmla="*/ 313 w 321"/>
                  <a:gd name="T83" fmla="*/ 31 h 158"/>
                  <a:gd name="T84" fmla="*/ 303 w 321"/>
                  <a:gd name="T85" fmla="*/ 23 h 158"/>
                  <a:gd name="T86" fmla="*/ 292 w 321"/>
                  <a:gd name="T87" fmla="*/ 25 h 158"/>
                  <a:gd name="T88" fmla="*/ 284 w 321"/>
                  <a:gd name="T89" fmla="*/ 33 h 158"/>
                  <a:gd name="T90" fmla="*/ 280 w 321"/>
                  <a:gd name="T91" fmla="*/ 29 h 158"/>
                  <a:gd name="T92" fmla="*/ 272 w 321"/>
                  <a:gd name="T93" fmla="*/ 10 h 158"/>
                  <a:gd name="T94" fmla="*/ 260 w 321"/>
                  <a:gd name="T95" fmla="*/ 6 h 158"/>
                  <a:gd name="T96" fmla="*/ 256 w 321"/>
                  <a:gd name="T97" fmla="*/ 4 h 158"/>
                  <a:gd name="T98" fmla="*/ 256 w 321"/>
                  <a:gd name="T99" fmla="*/ 17 h 158"/>
                  <a:gd name="T100" fmla="*/ 262 w 321"/>
                  <a:gd name="T101" fmla="*/ 25 h 158"/>
                  <a:gd name="T102" fmla="*/ 241 w 321"/>
                  <a:gd name="T103" fmla="*/ 15 h 158"/>
                  <a:gd name="T104" fmla="*/ 233 w 321"/>
                  <a:gd name="T105" fmla="*/ 8 h 158"/>
                  <a:gd name="T106" fmla="*/ 225 w 321"/>
                  <a:gd name="T107" fmla="*/ 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158">
                    <a:moveTo>
                      <a:pt x="225" y="2"/>
                    </a:moveTo>
                    <a:lnTo>
                      <a:pt x="223" y="6"/>
                    </a:lnTo>
                    <a:lnTo>
                      <a:pt x="227" y="15"/>
                    </a:lnTo>
                    <a:lnTo>
                      <a:pt x="227" y="19"/>
                    </a:lnTo>
                    <a:lnTo>
                      <a:pt x="225" y="19"/>
                    </a:lnTo>
                    <a:lnTo>
                      <a:pt x="215" y="17"/>
                    </a:lnTo>
                    <a:lnTo>
                      <a:pt x="213" y="15"/>
                    </a:lnTo>
                    <a:lnTo>
                      <a:pt x="204" y="10"/>
                    </a:lnTo>
                    <a:lnTo>
                      <a:pt x="202" y="10"/>
                    </a:lnTo>
                    <a:lnTo>
                      <a:pt x="200" y="21"/>
                    </a:lnTo>
                    <a:lnTo>
                      <a:pt x="196" y="21"/>
                    </a:lnTo>
                    <a:lnTo>
                      <a:pt x="196" y="23"/>
                    </a:lnTo>
                    <a:lnTo>
                      <a:pt x="196" y="29"/>
                    </a:lnTo>
                    <a:lnTo>
                      <a:pt x="186" y="33"/>
                    </a:lnTo>
                    <a:lnTo>
                      <a:pt x="180" y="31"/>
                    </a:lnTo>
                    <a:lnTo>
                      <a:pt x="166" y="45"/>
                    </a:lnTo>
                    <a:lnTo>
                      <a:pt x="162" y="43"/>
                    </a:lnTo>
                    <a:lnTo>
                      <a:pt x="153" y="41"/>
                    </a:lnTo>
                    <a:lnTo>
                      <a:pt x="149" y="35"/>
                    </a:lnTo>
                    <a:lnTo>
                      <a:pt x="143" y="35"/>
                    </a:lnTo>
                    <a:lnTo>
                      <a:pt x="141" y="31"/>
                    </a:lnTo>
                    <a:lnTo>
                      <a:pt x="129" y="27"/>
                    </a:lnTo>
                    <a:lnTo>
                      <a:pt x="129" y="29"/>
                    </a:lnTo>
                    <a:lnTo>
                      <a:pt x="123" y="29"/>
                    </a:lnTo>
                    <a:lnTo>
                      <a:pt x="119" y="29"/>
                    </a:lnTo>
                    <a:lnTo>
                      <a:pt x="113" y="29"/>
                    </a:lnTo>
                    <a:lnTo>
                      <a:pt x="108" y="27"/>
                    </a:lnTo>
                    <a:lnTo>
                      <a:pt x="102" y="29"/>
                    </a:lnTo>
                    <a:lnTo>
                      <a:pt x="100" y="33"/>
                    </a:lnTo>
                    <a:lnTo>
                      <a:pt x="96" y="35"/>
                    </a:lnTo>
                    <a:lnTo>
                      <a:pt x="94" y="43"/>
                    </a:lnTo>
                    <a:lnTo>
                      <a:pt x="90" y="45"/>
                    </a:lnTo>
                    <a:lnTo>
                      <a:pt x="84" y="43"/>
                    </a:lnTo>
                    <a:lnTo>
                      <a:pt x="78" y="41"/>
                    </a:lnTo>
                    <a:lnTo>
                      <a:pt x="72" y="43"/>
                    </a:lnTo>
                    <a:lnTo>
                      <a:pt x="72" y="41"/>
                    </a:lnTo>
                    <a:lnTo>
                      <a:pt x="70" y="39"/>
                    </a:lnTo>
                    <a:lnTo>
                      <a:pt x="72" y="37"/>
                    </a:lnTo>
                    <a:lnTo>
                      <a:pt x="70" y="37"/>
                    </a:lnTo>
                    <a:lnTo>
                      <a:pt x="66" y="43"/>
                    </a:lnTo>
                    <a:lnTo>
                      <a:pt x="66" y="45"/>
                    </a:lnTo>
                    <a:lnTo>
                      <a:pt x="66" y="51"/>
                    </a:lnTo>
                    <a:lnTo>
                      <a:pt x="70" y="57"/>
                    </a:lnTo>
                    <a:lnTo>
                      <a:pt x="74" y="60"/>
                    </a:lnTo>
                    <a:lnTo>
                      <a:pt x="76" y="64"/>
                    </a:lnTo>
                    <a:lnTo>
                      <a:pt x="80" y="70"/>
                    </a:lnTo>
                    <a:lnTo>
                      <a:pt x="84" y="74"/>
                    </a:lnTo>
                    <a:lnTo>
                      <a:pt x="88" y="74"/>
                    </a:lnTo>
                    <a:lnTo>
                      <a:pt x="92" y="76"/>
                    </a:lnTo>
                    <a:lnTo>
                      <a:pt x="92" y="78"/>
                    </a:lnTo>
                    <a:lnTo>
                      <a:pt x="92" y="80"/>
                    </a:lnTo>
                    <a:lnTo>
                      <a:pt x="90" y="80"/>
                    </a:lnTo>
                    <a:lnTo>
                      <a:pt x="88" y="82"/>
                    </a:lnTo>
                    <a:lnTo>
                      <a:pt x="88" y="84"/>
                    </a:lnTo>
                    <a:lnTo>
                      <a:pt x="90" y="86"/>
                    </a:lnTo>
                    <a:lnTo>
                      <a:pt x="92" y="90"/>
                    </a:lnTo>
                    <a:lnTo>
                      <a:pt x="98" y="92"/>
                    </a:lnTo>
                    <a:lnTo>
                      <a:pt x="102" y="92"/>
                    </a:lnTo>
                    <a:lnTo>
                      <a:pt x="104" y="90"/>
                    </a:lnTo>
                    <a:lnTo>
                      <a:pt x="102" y="88"/>
                    </a:lnTo>
                    <a:lnTo>
                      <a:pt x="100" y="86"/>
                    </a:lnTo>
                    <a:lnTo>
                      <a:pt x="100" y="84"/>
                    </a:lnTo>
                    <a:lnTo>
                      <a:pt x="102" y="82"/>
                    </a:lnTo>
                    <a:lnTo>
                      <a:pt x="104" y="82"/>
                    </a:lnTo>
                    <a:lnTo>
                      <a:pt x="108" y="86"/>
                    </a:lnTo>
                    <a:lnTo>
                      <a:pt x="111" y="88"/>
                    </a:lnTo>
                    <a:lnTo>
                      <a:pt x="121" y="92"/>
                    </a:lnTo>
                    <a:lnTo>
                      <a:pt x="125" y="94"/>
                    </a:lnTo>
                    <a:lnTo>
                      <a:pt x="127" y="98"/>
                    </a:lnTo>
                    <a:lnTo>
                      <a:pt x="129" y="105"/>
                    </a:lnTo>
                    <a:lnTo>
                      <a:pt x="133" y="111"/>
                    </a:lnTo>
                    <a:lnTo>
                      <a:pt x="141" y="119"/>
                    </a:lnTo>
                    <a:lnTo>
                      <a:pt x="143" y="123"/>
                    </a:lnTo>
                    <a:lnTo>
                      <a:pt x="143" y="123"/>
                    </a:lnTo>
                    <a:lnTo>
                      <a:pt x="141" y="127"/>
                    </a:lnTo>
                    <a:lnTo>
                      <a:pt x="139" y="129"/>
                    </a:lnTo>
                    <a:lnTo>
                      <a:pt x="139" y="129"/>
                    </a:lnTo>
                    <a:lnTo>
                      <a:pt x="133" y="127"/>
                    </a:lnTo>
                    <a:lnTo>
                      <a:pt x="129" y="123"/>
                    </a:lnTo>
                    <a:lnTo>
                      <a:pt x="123" y="121"/>
                    </a:lnTo>
                    <a:lnTo>
                      <a:pt x="104" y="113"/>
                    </a:lnTo>
                    <a:lnTo>
                      <a:pt x="96" y="109"/>
                    </a:lnTo>
                    <a:lnTo>
                      <a:pt x="90" y="107"/>
                    </a:lnTo>
                    <a:lnTo>
                      <a:pt x="88" y="109"/>
                    </a:lnTo>
                    <a:lnTo>
                      <a:pt x="82" y="109"/>
                    </a:lnTo>
                    <a:lnTo>
                      <a:pt x="78" y="107"/>
                    </a:lnTo>
                    <a:lnTo>
                      <a:pt x="74" y="107"/>
                    </a:lnTo>
                    <a:lnTo>
                      <a:pt x="57" y="100"/>
                    </a:lnTo>
                    <a:lnTo>
                      <a:pt x="49" y="96"/>
                    </a:lnTo>
                    <a:lnTo>
                      <a:pt x="39" y="94"/>
                    </a:lnTo>
                    <a:lnTo>
                      <a:pt x="29" y="90"/>
                    </a:lnTo>
                    <a:lnTo>
                      <a:pt x="23" y="90"/>
                    </a:lnTo>
                    <a:lnTo>
                      <a:pt x="14" y="88"/>
                    </a:lnTo>
                    <a:lnTo>
                      <a:pt x="10" y="86"/>
                    </a:lnTo>
                    <a:lnTo>
                      <a:pt x="0" y="88"/>
                    </a:lnTo>
                    <a:lnTo>
                      <a:pt x="2" y="90"/>
                    </a:lnTo>
                    <a:lnTo>
                      <a:pt x="8" y="90"/>
                    </a:lnTo>
                    <a:lnTo>
                      <a:pt x="10" y="90"/>
                    </a:lnTo>
                    <a:lnTo>
                      <a:pt x="14" y="92"/>
                    </a:lnTo>
                    <a:lnTo>
                      <a:pt x="17" y="92"/>
                    </a:lnTo>
                    <a:lnTo>
                      <a:pt x="21" y="92"/>
                    </a:lnTo>
                    <a:lnTo>
                      <a:pt x="25" y="94"/>
                    </a:lnTo>
                    <a:lnTo>
                      <a:pt x="29" y="96"/>
                    </a:lnTo>
                    <a:lnTo>
                      <a:pt x="33" y="96"/>
                    </a:lnTo>
                    <a:lnTo>
                      <a:pt x="37" y="98"/>
                    </a:lnTo>
                    <a:lnTo>
                      <a:pt x="43" y="100"/>
                    </a:lnTo>
                    <a:lnTo>
                      <a:pt x="49" y="102"/>
                    </a:lnTo>
                    <a:lnTo>
                      <a:pt x="61" y="111"/>
                    </a:lnTo>
                    <a:lnTo>
                      <a:pt x="78" y="117"/>
                    </a:lnTo>
                    <a:lnTo>
                      <a:pt x="90" y="121"/>
                    </a:lnTo>
                    <a:lnTo>
                      <a:pt x="102" y="123"/>
                    </a:lnTo>
                    <a:lnTo>
                      <a:pt x="117" y="129"/>
                    </a:lnTo>
                    <a:lnTo>
                      <a:pt x="129" y="135"/>
                    </a:lnTo>
                    <a:lnTo>
                      <a:pt x="139" y="143"/>
                    </a:lnTo>
                    <a:lnTo>
                      <a:pt x="141" y="147"/>
                    </a:lnTo>
                    <a:lnTo>
                      <a:pt x="147" y="154"/>
                    </a:lnTo>
                    <a:lnTo>
                      <a:pt x="155" y="158"/>
                    </a:lnTo>
                    <a:lnTo>
                      <a:pt x="321" y="158"/>
                    </a:lnTo>
                    <a:lnTo>
                      <a:pt x="321" y="74"/>
                    </a:lnTo>
                    <a:lnTo>
                      <a:pt x="321" y="74"/>
                    </a:lnTo>
                    <a:lnTo>
                      <a:pt x="321" y="70"/>
                    </a:lnTo>
                    <a:lnTo>
                      <a:pt x="321" y="70"/>
                    </a:lnTo>
                    <a:lnTo>
                      <a:pt x="321" y="29"/>
                    </a:lnTo>
                    <a:lnTo>
                      <a:pt x="319" y="27"/>
                    </a:lnTo>
                    <a:lnTo>
                      <a:pt x="317" y="29"/>
                    </a:lnTo>
                    <a:lnTo>
                      <a:pt x="313" y="31"/>
                    </a:lnTo>
                    <a:lnTo>
                      <a:pt x="309" y="31"/>
                    </a:lnTo>
                    <a:lnTo>
                      <a:pt x="309" y="25"/>
                    </a:lnTo>
                    <a:lnTo>
                      <a:pt x="303" y="23"/>
                    </a:lnTo>
                    <a:lnTo>
                      <a:pt x="298" y="23"/>
                    </a:lnTo>
                    <a:lnTo>
                      <a:pt x="294" y="23"/>
                    </a:lnTo>
                    <a:lnTo>
                      <a:pt x="292" y="25"/>
                    </a:lnTo>
                    <a:lnTo>
                      <a:pt x="290" y="29"/>
                    </a:lnTo>
                    <a:lnTo>
                      <a:pt x="288" y="31"/>
                    </a:lnTo>
                    <a:lnTo>
                      <a:pt x="284" y="33"/>
                    </a:lnTo>
                    <a:lnTo>
                      <a:pt x="284" y="29"/>
                    </a:lnTo>
                    <a:lnTo>
                      <a:pt x="282" y="29"/>
                    </a:lnTo>
                    <a:lnTo>
                      <a:pt x="280" y="29"/>
                    </a:lnTo>
                    <a:lnTo>
                      <a:pt x="276" y="25"/>
                    </a:lnTo>
                    <a:lnTo>
                      <a:pt x="276" y="21"/>
                    </a:lnTo>
                    <a:lnTo>
                      <a:pt x="272" y="10"/>
                    </a:lnTo>
                    <a:lnTo>
                      <a:pt x="270" y="8"/>
                    </a:lnTo>
                    <a:lnTo>
                      <a:pt x="264" y="8"/>
                    </a:lnTo>
                    <a:lnTo>
                      <a:pt x="260" y="6"/>
                    </a:lnTo>
                    <a:lnTo>
                      <a:pt x="260" y="6"/>
                    </a:lnTo>
                    <a:lnTo>
                      <a:pt x="258" y="4"/>
                    </a:lnTo>
                    <a:lnTo>
                      <a:pt x="256" y="4"/>
                    </a:lnTo>
                    <a:lnTo>
                      <a:pt x="254" y="6"/>
                    </a:lnTo>
                    <a:lnTo>
                      <a:pt x="254" y="13"/>
                    </a:lnTo>
                    <a:lnTo>
                      <a:pt x="256" y="17"/>
                    </a:lnTo>
                    <a:lnTo>
                      <a:pt x="264" y="19"/>
                    </a:lnTo>
                    <a:lnTo>
                      <a:pt x="264" y="23"/>
                    </a:lnTo>
                    <a:lnTo>
                      <a:pt x="262" y="25"/>
                    </a:lnTo>
                    <a:lnTo>
                      <a:pt x="256" y="23"/>
                    </a:lnTo>
                    <a:lnTo>
                      <a:pt x="251" y="21"/>
                    </a:lnTo>
                    <a:lnTo>
                      <a:pt x="241" y="15"/>
                    </a:lnTo>
                    <a:lnTo>
                      <a:pt x="235" y="15"/>
                    </a:lnTo>
                    <a:lnTo>
                      <a:pt x="235" y="15"/>
                    </a:lnTo>
                    <a:lnTo>
                      <a:pt x="233" y="8"/>
                    </a:lnTo>
                    <a:lnTo>
                      <a:pt x="229" y="0"/>
                    </a:lnTo>
                    <a:lnTo>
                      <a:pt x="227" y="0"/>
                    </a:lnTo>
                    <a:lnTo>
                      <a:pt x="225"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1" name="Freeform 160"/>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2" name="Freeform 161"/>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3" name="Freeform 162"/>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4" name="Freeform 163"/>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5" name="Freeform 164"/>
              <p:cNvSpPr>
                <a:spLocks/>
              </p:cNvSpPr>
              <p:nvPr/>
            </p:nvSpPr>
            <p:spPr bwMode="auto">
              <a:xfrm>
                <a:off x="6604" y="3276"/>
                <a:ext cx="231" cy="148"/>
              </a:xfrm>
              <a:custGeom>
                <a:avLst/>
                <a:gdLst>
                  <a:gd name="T0" fmla="*/ 78 w 231"/>
                  <a:gd name="T1" fmla="*/ 9 h 148"/>
                  <a:gd name="T2" fmla="*/ 80 w 231"/>
                  <a:gd name="T3" fmla="*/ 25 h 148"/>
                  <a:gd name="T4" fmla="*/ 86 w 231"/>
                  <a:gd name="T5" fmla="*/ 25 h 148"/>
                  <a:gd name="T6" fmla="*/ 90 w 231"/>
                  <a:gd name="T7" fmla="*/ 31 h 148"/>
                  <a:gd name="T8" fmla="*/ 94 w 231"/>
                  <a:gd name="T9" fmla="*/ 35 h 148"/>
                  <a:gd name="T10" fmla="*/ 94 w 231"/>
                  <a:gd name="T11" fmla="*/ 41 h 148"/>
                  <a:gd name="T12" fmla="*/ 103 w 231"/>
                  <a:gd name="T13" fmla="*/ 45 h 148"/>
                  <a:gd name="T14" fmla="*/ 107 w 231"/>
                  <a:gd name="T15" fmla="*/ 45 h 148"/>
                  <a:gd name="T16" fmla="*/ 98 w 231"/>
                  <a:gd name="T17" fmla="*/ 66 h 148"/>
                  <a:gd name="T18" fmla="*/ 100 w 231"/>
                  <a:gd name="T19" fmla="*/ 76 h 148"/>
                  <a:gd name="T20" fmla="*/ 109 w 231"/>
                  <a:gd name="T21" fmla="*/ 84 h 148"/>
                  <a:gd name="T22" fmla="*/ 119 w 231"/>
                  <a:gd name="T23" fmla="*/ 78 h 148"/>
                  <a:gd name="T24" fmla="*/ 129 w 231"/>
                  <a:gd name="T25" fmla="*/ 82 h 148"/>
                  <a:gd name="T26" fmla="*/ 147 w 231"/>
                  <a:gd name="T27" fmla="*/ 80 h 148"/>
                  <a:gd name="T28" fmla="*/ 139 w 231"/>
                  <a:gd name="T29" fmla="*/ 86 h 148"/>
                  <a:gd name="T30" fmla="*/ 125 w 231"/>
                  <a:gd name="T31" fmla="*/ 90 h 148"/>
                  <a:gd name="T32" fmla="*/ 115 w 231"/>
                  <a:gd name="T33" fmla="*/ 103 h 148"/>
                  <a:gd name="T34" fmla="*/ 100 w 231"/>
                  <a:gd name="T35" fmla="*/ 111 h 148"/>
                  <a:gd name="T36" fmla="*/ 103 w 231"/>
                  <a:gd name="T37" fmla="*/ 103 h 148"/>
                  <a:gd name="T38" fmla="*/ 105 w 231"/>
                  <a:gd name="T39" fmla="*/ 94 h 148"/>
                  <a:gd name="T40" fmla="*/ 92 w 231"/>
                  <a:gd name="T41" fmla="*/ 86 h 148"/>
                  <a:gd name="T42" fmla="*/ 74 w 231"/>
                  <a:gd name="T43" fmla="*/ 99 h 148"/>
                  <a:gd name="T44" fmla="*/ 56 w 231"/>
                  <a:gd name="T45" fmla="*/ 103 h 148"/>
                  <a:gd name="T46" fmla="*/ 47 w 231"/>
                  <a:gd name="T47" fmla="*/ 92 h 148"/>
                  <a:gd name="T48" fmla="*/ 31 w 231"/>
                  <a:gd name="T49" fmla="*/ 88 h 148"/>
                  <a:gd name="T50" fmla="*/ 39 w 231"/>
                  <a:gd name="T51" fmla="*/ 101 h 148"/>
                  <a:gd name="T52" fmla="*/ 31 w 231"/>
                  <a:gd name="T53" fmla="*/ 107 h 148"/>
                  <a:gd name="T54" fmla="*/ 17 w 231"/>
                  <a:gd name="T55" fmla="*/ 109 h 148"/>
                  <a:gd name="T56" fmla="*/ 13 w 231"/>
                  <a:gd name="T57" fmla="*/ 113 h 148"/>
                  <a:gd name="T58" fmla="*/ 4 w 231"/>
                  <a:gd name="T59" fmla="*/ 119 h 148"/>
                  <a:gd name="T60" fmla="*/ 2 w 231"/>
                  <a:gd name="T61" fmla="*/ 125 h 148"/>
                  <a:gd name="T62" fmla="*/ 17 w 231"/>
                  <a:gd name="T63" fmla="*/ 135 h 148"/>
                  <a:gd name="T64" fmla="*/ 9 w 231"/>
                  <a:gd name="T65" fmla="*/ 144 h 148"/>
                  <a:gd name="T66" fmla="*/ 2 w 231"/>
                  <a:gd name="T67" fmla="*/ 148 h 148"/>
                  <a:gd name="T68" fmla="*/ 109 w 231"/>
                  <a:gd name="T69" fmla="*/ 139 h 148"/>
                  <a:gd name="T70" fmla="*/ 125 w 231"/>
                  <a:gd name="T71" fmla="*/ 123 h 148"/>
                  <a:gd name="T72" fmla="*/ 154 w 231"/>
                  <a:gd name="T73" fmla="*/ 107 h 148"/>
                  <a:gd name="T74" fmla="*/ 199 w 231"/>
                  <a:gd name="T75" fmla="*/ 107 h 148"/>
                  <a:gd name="T76" fmla="*/ 229 w 231"/>
                  <a:gd name="T77" fmla="*/ 117 h 148"/>
                  <a:gd name="T78" fmla="*/ 223 w 231"/>
                  <a:gd name="T79" fmla="*/ 35 h 148"/>
                  <a:gd name="T80" fmla="*/ 188 w 231"/>
                  <a:gd name="T81" fmla="*/ 35 h 148"/>
                  <a:gd name="T82" fmla="*/ 168 w 231"/>
                  <a:gd name="T83" fmla="*/ 33 h 148"/>
                  <a:gd name="T84" fmla="*/ 147 w 231"/>
                  <a:gd name="T85" fmla="*/ 33 h 148"/>
                  <a:gd name="T86" fmla="*/ 127 w 231"/>
                  <a:gd name="T87" fmla="*/ 35 h 148"/>
                  <a:gd name="T88" fmla="*/ 103 w 231"/>
                  <a:gd name="T89" fmla="*/ 21 h 148"/>
                  <a:gd name="T90" fmla="*/ 84 w 231"/>
                  <a:gd name="T91" fmla="*/ 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1" h="148">
                    <a:moveTo>
                      <a:pt x="84" y="2"/>
                    </a:moveTo>
                    <a:lnTo>
                      <a:pt x="80" y="7"/>
                    </a:lnTo>
                    <a:lnTo>
                      <a:pt x="78" y="9"/>
                    </a:lnTo>
                    <a:lnTo>
                      <a:pt x="74" y="13"/>
                    </a:lnTo>
                    <a:lnTo>
                      <a:pt x="72" y="17"/>
                    </a:lnTo>
                    <a:lnTo>
                      <a:pt x="80" y="25"/>
                    </a:lnTo>
                    <a:lnTo>
                      <a:pt x="82" y="25"/>
                    </a:lnTo>
                    <a:lnTo>
                      <a:pt x="82" y="25"/>
                    </a:lnTo>
                    <a:lnTo>
                      <a:pt x="86" y="25"/>
                    </a:lnTo>
                    <a:lnTo>
                      <a:pt x="86" y="27"/>
                    </a:lnTo>
                    <a:lnTo>
                      <a:pt x="88" y="29"/>
                    </a:lnTo>
                    <a:lnTo>
                      <a:pt x="90" y="31"/>
                    </a:lnTo>
                    <a:lnTo>
                      <a:pt x="92" y="31"/>
                    </a:lnTo>
                    <a:lnTo>
                      <a:pt x="94" y="33"/>
                    </a:lnTo>
                    <a:lnTo>
                      <a:pt x="94" y="35"/>
                    </a:lnTo>
                    <a:lnTo>
                      <a:pt x="94" y="37"/>
                    </a:lnTo>
                    <a:lnTo>
                      <a:pt x="94" y="39"/>
                    </a:lnTo>
                    <a:lnTo>
                      <a:pt x="94" y="41"/>
                    </a:lnTo>
                    <a:lnTo>
                      <a:pt x="96" y="41"/>
                    </a:lnTo>
                    <a:lnTo>
                      <a:pt x="98" y="41"/>
                    </a:lnTo>
                    <a:lnTo>
                      <a:pt x="103" y="45"/>
                    </a:lnTo>
                    <a:lnTo>
                      <a:pt x="103" y="45"/>
                    </a:lnTo>
                    <a:lnTo>
                      <a:pt x="105" y="45"/>
                    </a:lnTo>
                    <a:lnTo>
                      <a:pt x="107" y="45"/>
                    </a:lnTo>
                    <a:lnTo>
                      <a:pt x="107" y="49"/>
                    </a:lnTo>
                    <a:lnTo>
                      <a:pt x="103" y="60"/>
                    </a:lnTo>
                    <a:lnTo>
                      <a:pt x="98" y="66"/>
                    </a:lnTo>
                    <a:lnTo>
                      <a:pt x="96" y="72"/>
                    </a:lnTo>
                    <a:lnTo>
                      <a:pt x="98" y="74"/>
                    </a:lnTo>
                    <a:lnTo>
                      <a:pt x="100" y="76"/>
                    </a:lnTo>
                    <a:lnTo>
                      <a:pt x="103" y="80"/>
                    </a:lnTo>
                    <a:lnTo>
                      <a:pt x="105" y="84"/>
                    </a:lnTo>
                    <a:lnTo>
                      <a:pt x="109" y="84"/>
                    </a:lnTo>
                    <a:lnTo>
                      <a:pt x="113" y="82"/>
                    </a:lnTo>
                    <a:lnTo>
                      <a:pt x="115" y="76"/>
                    </a:lnTo>
                    <a:lnTo>
                      <a:pt x="119" y="78"/>
                    </a:lnTo>
                    <a:lnTo>
                      <a:pt x="119" y="82"/>
                    </a:lnTo>
                    <a:lnTo>
                      <a:pt x="123" y="84"/>
                    </a:lnTo>
                    <a:lnTo>
                      <a:pt x="129" y="82"/>
                    </a:lnTo>
                    <a:lnTo>
                      <a:pt x="133" y="80"/>
                    </a:lnTo>
                    <a:lnTo>
                      <a:pt x="139" y="80"/>
                    </a:lnTo>
                    <a:lnTo>
                      <a:pt x="147" y="80"/>
                    </a:lnTo>
                    <a:lnTo>
                      <a:pt x="152" y="82"/>
                    </a:lnTo>
                    <a:lnTo>
                      <a:pt x="150" y="86"/>
                    </a:lnTo>
                    <a:lnTo>
                      <a:pt x="139" y="86"/>
                    </a:lnTo>
                    <a:lnTo>
                      <a:pt x="133" y="88"/>
                    </a:lnTo>
                    <a:lnTo>
                      <a:pt x="127" y="90"/>
                    </a:lnTo>
                    <a:lnTo>
                      <a:pt x="125" y="90"/>
                    </a:lnTo>
                    <a:lnTo>
                      <a:pt x="121" y="90"/>
                    </a:lnTo>
                    <a:lnTo>
                      <a:pt x="119" y="96"/>
                    </a:lnTo>
                    <a:lnTo>
                      <a:pt x="115" y="103"/>
                    </a:lnTo>
                    <a:lnTo>
                      <a:pt x="113" y="105"/>
                    </a:lnTo>
                    <a:lnTo>
                      <a:pt x="109" y="107"/>
                    </a:lnTo>
                    <a:lnTo>
                      <a:pt x="100" y="111"/>
                    </a:lnTo>
                    <a:lnTo>
                      <a:pt x="98" y="107"/>
                    </a:lnTo>
                    <a:lnTo>
                      <a:pt x="100" y="107"/>
                    </a:lnTo>
                    <a:lnTo>
                      <a:pt x="103" y="103"/>
                    </a:lnTo>
                    <a:lnTo>
                      <a:pt x="103" y="101"/>
                    </a:lnTo>
                    <a:lnTo>
                      <a:pt x="105" y="96"/>
                    </a:lnTo>
                    <a:lnTo>
                      <a:pt x="105" y="94"/>
                    </a:lnTo>
                    <a:lnTo>
                      <a:pt x="105" y="88"/>
                    </a:lnTo>
                    <a:lnTo>
                      <a:pt x="100" y="86"/>
                    </a:lnTo>
                    <a:lnTo>
                      <a:pt x="92" y="86"/>
                    </a:lnTo>
                    <a:lnTo>
                      <a:pt x="88" y="90"/>
                    </a:lnTo>
                    <a:lnTo>
                      <a:pt x="82" y="96"/>
                    </a:lnTo>
                    <a:lnTo>
                      <a:pt x="74" y="99"/>
                    </a:lnTo>
                    <a:lnTo>
                      <a:pt x="68" y="101"/>
                    </a:lnTo>
                    <a:lnTo>
                      <a:pt x="62" y="105"/>
                    </a:lnTo>
                    <a:lnTo>
                      <a:pt x="56" y="103"/>
                    </a:lnTo>
                    <a:lnTo>
                      <a:pt x="56" y="96"/>
                    </a:lnTo>
                    <a:lnTo>
                      <a:pt x="53" y="94"/>
                    </a:lnTo>
                    <a:lnTo>
                      <a:pt x="47" y="92"/>
                    </a:lnTo>
                    <a:lnTo>
                      <a:pt x="37" y="86"/>
                    </a:lnTo>
                    <a:lnTo>
                      <a:pt x="33" y="86"/>
                    </a:lnTo>
                    <a:lnTo>
                      <a:pt x="31" y="88"/>
                    </a:lnTo>
                    <a:lnTo>
                      <a:pt x="33" y="92"/>
                    </a:lnTo>
                    <a:lnTo>
                      <a:pt x="33" y="96"/>
                    </a:lnTo>
                    <a:lnTo>
                      <a:pt x="39" y="101"/>
                    </a:lnTo>
                    <a:lnTo>
                      <a:pt x="39" y="105"/>
                    </a:lnTo>
                    <a:lnTo>
                      <a:pt x="35" y="107"/>
                    </a:lnTo>
                    <a:lnTo>
                      <a:pt x="31" y="107"/>
                    </a:lnTo>
                    <a:lnTo>
                      <a:pt x="25" y="107"/>
                    </a:lnTo>
                    <a:lnTo>
                      <a:pt x="21" y="107"/>
                    </a:lnTo>
                    <a:lnTo>
                      <a:pt x="17" y="109"/>
                    </a:lnTo>
                    <a:lnTo>
                      <a:pt x="17" y="111"/>
                    </a:lnTo>
                    <a:lnTo>
                      <a:pt x="15" y="111"/>
                    </a:lnTo>
                    <a:lnTo>
                      <a:pt x="13" y="113"/>
                    </a:lnTo>
                    <a:lnTo>
                      <a:pt x="9" y="115"/>
                    </a:lnTo>
                    <a:lnTo>
                      <a:pt x="6" y="117"/>
                    </a:lnTo>
                    <a:lnTo>
                      <a:pt x="4" y="119"/>
                    </a:lnTo>
                    <a:lnTo>
                      <a:pt x="2" y="119"/>
                    </a:lnTo>
                    <a:lnTo>
                      <a:pt x="0" y="121"/>
                    </a:lnTo>
                    <a:lnTo>
                      <a:pt x="2" y="125"/>
                    </a:lnTo>
                    <a:lnTo>
                      <a:pt x="6" y="131"/>
                    </a:lnTo>
                    <a:lnTo>
                      <a:pt x="11" y="133"/>
                    </a:lnTo>
                    <a:lnTo>
                      <a:pt x="17" y="135"/>
                    </a:lnTo>
                    <a:lnTo>
                      <a:pt x="19" y="137"/>
                    </a:lnTo>
                    <a:lnTo>
                      <a:pt x="15" y="141"/>
                    </a:lnTo>
                    <a:lnTo>
                      <a:pt x="9" y="144"/>
                    </a:lnTo>
                    <a:lnTo>
                      <a:pt x="6" y="146"/>
                    </a:lnTo>
                    <a:lnTo>
                      <a:pt x="4" y="148"/>
                    </a:lnTo>
                    <a:lnTo>
                      <a:pt x="2" y="148"/>
                    </a:lnTo>
                    <a:lnTo>
                      <a:pt x="100" y="148"/>
                    </a:lnTo>
                    <a:lnTo>
                      <a:pt x="103" y="141"/>
                    </a:lnTo>
                    <a:lnTo>
                      <a:pt x="109" y="139"/>
                    </a:lnTo>
                    <a:lnTo>
                      <a:pt x="115" y="131"/>
                    </a:lnTo>
                    <a:lnTo>
                      <a:pt x="119" y="129"/>
                    </a:lnTo>
                    <a:lnTo>
                      <a:pt x="125" y="123"/>
                    </a:lnTo>
                    <a:lnTo>
                      <a:pt x="133" y="119"/>
                    </a:lnTo>
                    <a:lnTo>
                      <a:pt x="145" y="111"/>
                    </a:lnTo>
                    <a:lnTo>
                      <a:pt x="154" y="107"/>
                    </a:lnTo>
                    <a:lnTo>
                      <a:pt x="166" y="105"/>
                    </a:lnTo>
                    <a:lnTo>
                      <a:pt x="186" y="107"/>
                    </a:lnTo>
                    <a:lnTo>
                      <a:pt x="199" y="107"/>
                    </a:lnTo>
                    <a:lnTo>
                      <a:pt x="213" y="109"/>
                    </a:lnTo>
                    <a:lnTo>
                      <a:pt x="225" y="115"/>
                    </a:lnTo>
                    <a:lnTo>
                      <a:pt x="229" y="117"/>
                    </a:lnTo>
                    <a:lnTo>
                      <a:pt x="231" y="117"/>
                    </a:lnTo>
                    <a:lnTo>
                      <a:pt x="231" y="39"/>
                    </a:lnTo>
                    <a:lnTo>
                      <a:pt x="223" y="35"/>
                    </a:lnTo>
                    <a:lnTo>
                      <a:pt x="207" y="35"/>
                    </a:lnTo>
                    <a:lnTo>
                      <a:pt x="199" y="37"/>
                    </a:lnTo>
                    <a:lnTo>
                      <a:pt x="188" y="35"/>
                    </a:lnTo>
                    <a:lnTo>
                      <a:pt x="180" y="33"/>
                    </a:lnTo>
                    <a:lnTo>
                      <a:pt x="174" y="31"/>
                    </a:lnTo>
                    <a:lnTo>
                      <a:pt x="168" y="33"/>
                    </a:lnTo>
                    <a:lnTo>
                      <a:pt x="162" y="35"/>
                    </a:lnTo>
                    <a:lnTo>
                      <a:pt x="154" y="33"/>
                    </a:lnTo>
                    <a:lnTo>
                      <a:pt x="147" y="33"/>
                    </a:lnTo>
                    <a:lnTo>
                      <a:pt x="139" y="35"/>
                    </a:lnTo>
                    <a:lnTo>
                      <a:pt x="133" y="37"/>
                    </a:lnTo>
                    <a:lnTo>
                      <a:pt x="127" y="35"/>
                    </a:lnTo>
                    <a:lnTo>
                      <a:pt x="117" y="33"/>
                    </a:lnTo>
                    <a:lnTo>
                      <a:pt x="111" y="29"/>
                    </a:lnTo>
                    <a:lnTo>
                      <a:pt x="103" y="21"/>
                    </a:lnTo>
                    <a:lnTo>
                      <a:pt x="98" y="13"/>
                    </a:lnTo>
                    <a:lnTo>
                      <a:pt x="88" y="0"/>
                    </a:lnTo>
                    <a:lnTo>
                      <a:pt x="84"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6" name="Freeform 165"/>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7" name="Freeform 166"/>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8" name="Freeform 167"/>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9" name="Freeform 168"/>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0" name="Freeform 169"/>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1" name="Freeform 170"/>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2" name="Freeform 171"/>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3" name="Freeform 172"/>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4" name="Freeform 173"/>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5" name="Freeform 174"/>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6" name="Freeform 175"/>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7" name="Freeform 176"/>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8" name="Freeform 177"/>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9" name="Freeform 178"/>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0" name="Freeform 179"/>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1" name="Freeform 180"/>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2" name="Freeform 181"/>
              <p:cNvSpPr>
                <a:spLocks/>
              </p:cNvSpPr>
              <p:nvPr/>
            </p:nvSpPr>
            <p:spPr bwMode="auto">
              <a:xfrm>
                <a:off x="6514" y="3403"/>
                <a:ext cx="70" cy="53"/>
              </a:xfrm>
              <a:custGeom>
                <a:avLst/>
                <a:gdLst>
                  <a:gd name="T0" fmla="*/ 0 w 70"/>
                  <a:gd name="T1" fmla="*/ 0 h 53"/>
                  <a:gd name="T2" fmla="*/ 0 w 70"/>
                  <a:gd name="T3" fmla="*/ 4 h 53"/>
                  <a:gd name="T4" fmla="*/ 0 w 70"/>
                  <a:gd name="T5" fmla="*/ 6 h 53"/>
                  <a:gd name="T6" fmla="*/ 5 w 70"/>
                  <a:gd name="T7" fmla="*/ 10 h 53"/>
                  <a:gd name="T8" fmla="*/ 9 w 70"/>
                  <a:gd name="T9" fmla="*/ 12 h 53"/>
                  <a:gd name="T10" fmla="*/ 9 w 70"/>
                  <a:gd name="T11" fmla="*/ 17 h 53"/>
                  <a:gd name="T12" fmla="*/ 11 w 70"/>
                  <a:gd name="T13" fmla="*/ 21 h 53"/>
                  <a:gd name="T14" fmla="*/ 11 w 70"/>
                  <a:gd name="T15" fmla="*/ 23 h 53"/>
                  <a:gd name="T16" fmla="*/ 13 w 70"/>
                  <a:gd name="T17" fmla="*/ 31 h 53"/>
                  <a:gd name="T18" fmla="*/ 15 w 70"/>
                  <a:gd name="T19" fmla="*/ 37 h 53"/>
                  <a:gd name="T20" fmla="*/ 17 w 70"/>
                  <a:gd name="T21" fmla="*/ 39 h 53"/>
                  <a:gd name="T22" fmla="*/ 29 w 70"/>
                  <a:gd name="T23" fmla="*/ 41 h 53"/>
                  <a:gd name="T24" fmla="*/ 37 w 70"/>
                  <a:gd name="T25" fmla="*/ 43 h 53"/>
                  <a:gd name="T26" fmla="*/ 41 w 70"/>
                  <a:gd name="T27" fmla="*/ 45 h 53"/>
                  <a:gd name="T28" fmla="*/ 43 w 70"/>
                  <a:gd name="T29" fmla="*/ 45 h 53"/>
                  <a:gd name="T30" fmla="*/ 52 w 70"/>
                  <a:gd name="T31" fmla="*/ 47 h 53"/>
                  <a:gd name="T32" fmla="*/ 58 w 70"/>
                  <a:gd name="T33" fmla="*/ 51 h 53"/>
                  <a:gd name="T34" fmla="*/ 64 w 70"/>
                  <a:gd name="T35" fmla="*/ 53 h 53"/>
                  <a:gd name="T36" fmla="*/ 70 w 70"/>
                  <a:gd name="T37" fmla="*/ 49 h 53"/>
                  <a:gd name="T38" fmla="*/ 68 w 70"/>
                  <a:gd name="T39" fmla="*/ 45 h 53"/>
                  <a:gd name="T40" fmla="*/ 70 w 70"/>
                  <a:gd name="T41" fmla="*/ 37 h 53"/>
                  <a:gd name="T42" fmla="*/ 70 w 70"/>
                  <a:gd name="T43" fmla="*/ 33 h 53"/>
                  <a:gd name="T44" fmla="*/ 70 w 70"/>
                  <a:gd name="T45" fmla="*/ 27 h 53"/>
                  <a:gd name="T46" fmla="*/ 64 w 70"/>
                  <a:gd name="T47" fmla="*/ 23 h 53"/>
                  <a:gd name="T48" fmla="*/ 60 w 70"/>
                  <a:gd name="T49" fmla="*/ 19 h 53"/>
                  <a:gd name="T50" fmla="*/ 58 w 70"/>
                  <a:gd name="T51" fmla="*/ 14 h 53"/>
                  <a:gd name="T52" fmla="*/ 39 w 70"/>
                  <a:gd name="T53" fmla="*/ 17 h 53"/>
                  <a:gd name="T54" fmla="*/ 35 w 70"/>
                  <a:gd name="T55" fmla="*/ 19 h 53"/>
                  <a:gd name="T56" fmla="*/ 31 w 70"/>
                  <a:gd name="T57" fmla="*/ 21 h 53"/>
                  <a:gd name="T58" fmla="*/ 31 w 70"/>
                  <a:gd name="T59" fmla="*/ 21 h 53"/>
                  <a:gd name="T60" fmla="*/ 27 w 70"/>
                  <a:gd name="T61" fmla="*/ 25 h 53"/>
                  <a:gd name="T62" fmla="*/ 25 w 70"/>
                  <a:gd name="T63" fmla="*/ 25 h 53"/>
                  <a:gd name="T64" fmla="*/ 21 w 70"/>
                  <a:gd name="T65" fmla="*/ 23 h 53"/>
                  <a:gd name="T66" fmla="*/ 21 w 70"/>
                  <a:gd name="T67" fmla="*/ 21 h 53"/>
                  <a:gd name="T68" fmla="*/ 19 w 70"/>
                  <a:gd name="T69" fmla="*/ 19 h 53"/>
                  <a:gd name="T70" fmla="*/ 15 w 70"/>
                  <a:gd name="T71" fmla="*/ 14 h 53"/>
                  <a:gd name="T72" fmla="*/ 11 w 70"/>
                  <a:gd name="T73" fmla="*/ 6 h 53"/>
                  <a:gd name="T74" fmla="*/ 11 w 70"/>
                  <a:gd name="T75" fmla="*/ 4 h 53"/>
                  <a:gd name="T76" fmla="*/ 11 w 70"/>
                  <a:gd name="T77" fmla="*/ 0 h 53"/>
                  <a:gd name="T78" fmla="*/ 2 w 70"/>
                  <a:gd name="T79" fmla="*/ 0 h 53"/>
                  <a:gd name="T80" fmla="*/ 0 w 70"/>
                  <a:gd name="T8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0"/>
                    </a:moveTo>
                    <a:lnTo>
                      <a:pt x="0" y="4"/>
                    </a:lnTo>
                    <a:lnTo>
                      <a:pt x="0" y="6"/>
                    </a:lnTo>
                    <a:lnTo>
                      <a:pt x="5" y="10"/>
                    </a:lnTo>
                    <a:lnTo>
                      <a:pt x="9" y="12"/>
                    </a:lnTo>
                    <a:lnTo>
                      <a:pt x="9" y="17"/>
                    </a:lnTo>
                    <a:lnTo>
                      <a:pt x="11" y="21"/>
                    </a:lnTo>
                    <a:lnTo>
                      <a:pt x="11" y="23"/>
                    </a:lnTo>
                    <a:lnTo>
                      <a:pt x="13" y="31"/>
                    </a:lnTo>
                    <a:lnTo>
                      <a:pt x="15" y="37"/>
                    </a:lnTo>
                    <a:lnTo>
                      <a:pt x="17" y="39"/>
                    </a:lnTo>
                    <a:lnTo>
                      <a:pt x="29" y="41"/>
                    </a:lnTo>
                    <a:lnTo>
                      <a:pt x="37" y="43"/>
                    </a:lnTo>
                    <a:lnTo>
                      <a:pt x="41" y="45"/>
                    </a:lnTo>
                    <a:lnTo>
                      <a:pt x="43" y="45"/>
                    </a:lnTo>
                    <a:lnTo>
                      <a:pt x="52" y="47"/>
                    </a:lnTo>
                    <a:lnTo>
                      <a:pt x="58" y="51"/>
                    </a:lnTo>
                    <a:lnTo>
                      <a:pt x="64" y="53"/>
                    </a:lnTo>
                    <a:lnTo>
                      <a:pt x="70" y="49"/>
                    </a:lnTo>
                    <a:lnTo>
                      <a:pt x="68" y="45"/>
                    </a:lnTo>
                    <a:lnTo>
                      <a:pt x="70" y="37"/>
                    </a:lnTo>
                    <a:lnTo>
                      <a:pt x="70" y="33"/>
                    </a:lnTo>
                    <a:lnTo>
                      <a:pt x="70" y="27"/>
                    </a:lnTo>
                    <a:lnTo>
                      <a:pt x="64" y="23"/>
                    </a:lnTo>
                    <a:lnTo>
                      <a:pt x="60" y="19"/>
                    </a:lnTo>
                    <a:lnTo>
                      <a:pt x="58" y="14"/>
                    </a:lnTo>
                    <a:lnTo>
                      <a:pt x="39" y="17"/>
                    </a:lnTo>
                    <a:lnTo>
                      <a:pt x="35" y="19"/>
                    </a:lnTo>
                    <a:lnTo>
                      <a:pt x="31" y="21"/>
                    </a:lnTo>
                    <a:lnTo>
                      <a:pt x="31" y="21"/>
                    </a:lnTo>
                    <a:lnTo>
                      <a:pt x="27" y="25"/>
                    </a:lnTo>
                    <a:lnTo>
                      <a:pt x="25" y="25"/>
                    </a:lnTo>
                    <a:lnTo>
                      <a:pt x="21" y="23"/>
                    </a:lnTo>
                    <a:lnTo>
                      <a:pt x="21" y="21"/>
                    </a:lnTo>
                    <a:lnTo>
                      <a:pt x="19" y="19"/>
                    </a:lnTo>
                    <a:lnTo>
                      <a:pt x="15" y="14"/>
                    </a:lnTo>
                    <a:lnTo>
                      <a:pt x="11" y="6"/>
                    </a:lnTo>
                    <a:lnTo>
                      <a:pt x="11" y="4"/>
                    </a:lnTo>
                    <a:lnTo>
                      <a:pt x="11" y="0"/>
                    </a:lnTo>
                    <a:lnTo>
                      <a:pt x="2" y="0"/>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3" name="Rectangle 182"/>
              <p:cNvSpPr>
                <a:spLocks noChangeArrowheads="1"/>
              </p:cNvSpPr>
              <p:nvPr/>
            </p:nvSpPr>
            <p:spPr bwMode="auto">
              <a:xfrm>
                <a:off x="6467" y="3344"/>
                <a:ext cx="68" cy="51"/>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4" name="Freeform 183"/>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5" name="Freeform 184"/>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6" name="Freeform 185"/>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7" name="Freeform 186"/>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8" name="Freeform 187"/>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9" name="Freeform 188"/>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0" name="Freeform 189"/>
              <p:cNvSpPr>
                <a:spLocks noEditPoints="1"/>
              </p:cNvSpPr>
              <p:nvPr/>
            </p:nvSpPr>
            <p:spPr bwMode="auto">
              <a:xfrm>
                <a:off x="5916" y="2782"/>
                <a:ext cx="243" cy="312"/>
              </a:xfrm>
              <a:custGeom>
                <a:avLst/>
                <a:gdLst>
                  <a:gd name="T0" fmla="*/ 96 w 243"/>
                  <a:gd name="T1" fmla="*/ 312 h 312"/>
                  <a:gd name="T2" fmla="*/ 102 w 243"/>
                  <a:gd name="T3" fmla="*/ 308 h 312"/>
                  <a:gd name="T4" fmla="*/ 212 w 243"/>
                  <a:gd name="T5" fmla="*/ 10 h 312"/>
                  <a:gd name="T6" fmla="*/ 200 w 243"/>
                  <a:gd name="T7" fmla="*/ 16 h 312"/>
                  <a:gd name="T8" fmla="*/ 188 w 243"/>
                  <a:gd name="T9" fmla="*/ 28 h 312"/>
                  <a:gd name="T10" fmla="*/ 165 w 243"/>
                  <a:gd name="T11" fmla="*/ 57 h 312"/>
                  <a:gd name="T12" fmla="*/ 149 w 243"/>
                  <a:gd name="T13" fmla="*/ 49 h 312"/>
                  <a:gd name="T14" fmla="*/ 133 w 243"/>
                  <a:gd name="T15" fmla="*/ 43 h 312"/>
                  <a:gd name="T16" fmla="*/ 112 w 243"/>
                  <a:gd name="T17" fmla="*/ 57 h 312"/>
                  <a:gd name="T18" fmla="*/ 100 w 243"/>
                  <a:gd name="T19" fmla="*/ 51 h 312"/>
                  <a:gd name="T20" fmla="*/ 69 w 243"/>
                  <a:gd name="T21" fmla="*/ 55 h 312"/>
                  <a:gd name="T22" fmla="*/ 65 w 243"/>
                  <a:gd name="T23" fmla="*/ 67 h 312"/>
                  <a:gd name="T24" fmla="*/ 65 w 243"/>
                  <a:gd name="T25" fmla="*/ 98 h 312"/>
                  <a:gd name="T26" fmla="*/ 67 w 243"/>
                  <a:gd name="T27" fmla="*/ 116 h 312"/>
                  <a:gd name="T28" fmla="*/ 75 w 243"/>
                  <a:gd name="T29" fmla="*/ 126 h 312"/>
                  <a:gd name="T30" fmla="*/ 73 w 243"/>
                  <a:gd name="T31" fmla="*/ 141 h 312"/>
                  <a:gd name="T32" fmla="*/ 57 w 243"/>
                  <a:gd name="T33" fmla="*/ 151 h 312"/>
                  <a:gd name="T34" fmla="*/ 45 w 243"/>
                  <a:gd name="T35" fmla="*/ 161 h 312"/>
                  <a:gd name="T36" fmla="*/ 28 w 243"/>
                  <a:gd name="T37" fmla="*/ 169 h 312"/>
                  <a:gd name="T38" fmla="*/ 20 w 243"/>
                  <a:gd name="T39" fmla="*/ 171 h 312"/>
                  <a:gd name="T40" fmla="*/ 14 w 243"/>
                  <a:gd name="T41" fmla="*/ 169 h 312"/>
                  <a:gd name="T42" fmla="*/ 10 w 243"/>
                  <a:gd name="T43" fmla="*/ 167 h 312"/>
                  <a:gd name="T44" fmla="*/ 6 w 243"/>
                  <a:gd name="T45" fmla="*/ 175 h 312"/>
                  <a:gd name="T46" fmla="*/ 2 w 243"/>
                  <a:gd name="T47" fmla="*/ 182 h 312"/>
                  <a:gd name="T48" fmla="*/ 0 w 243"/>
                  <a:gd name="T49" fmla="*/ 188 h 312"/>
                  <a:gd name="T50" fmla="*/ 6 w 243"/>
                  <a:gd name="T51" fmla="*/ 192 h 312"/>
                  <a:gd name="T52" fmla="*/ 14 w 243"/>
                  <a:gd name="T53" fmla="*/ 198 h 312"/>
                  <a:gd name="T54" fmla="*/ 22 w 243"/>
                  <a:gd name="T55" fmla="*/ 202 h 312"/>
                  <a:gd name="T56" fmla="*/ 32 w 243"/>
                  <a:gd name="T57" fmla="*/ 206 h 312"/>
                  <a:gd name="T58" fmla="*/ 41 w 243"/>
                  <a:gd name="T59" fmla="*/ 202 h 312"/>
                  <a:gd name="T60" fmla="*/ 45 w 243"/>
                  <a:gd name="T61" fmla="*/ 196 h 312"/>
                  <a:gd name="T62" fmla="*/ 45 w 243"/>
                  <a:gd name="T63" fmla="*/ 186 h 312"/>
                  <a:gd name="T64" fmla="*/ 59 w 243"/>
                  <a:gd name="T65" fmla="*/ 186 h 312"/>
                  <a:gd name="T66" fmla="*/ 71 w 243"/>
                  <a:gd name="T67" fmla="*/ 192 h 312"/>
                  <a:gd name="T68" fmla="*/ 73 w 243"/>
                  <a:gd name="T69" fmla="*/ 204 h 312"/>
                  <a:gd name="T70" fmla="*/ 63 w 243"/>
                  <a:gd name="T71" fmla="*/ 208 h 312"/>
                  <a:gd name="T72" fmla="*/ 59 w 243"/>
                  <a:gd name="T73" fmla="*/ 216 h 312"/>
                  <a:gd name="T74" fmla="*/ 39 w 243"/>
                  <a:gd name="T75" fmla="*/ 212 h 312"/>
                  <a:gd name="T76" fmla="*/ 24 w 243"/>
                  <a:gd name="T77" fmla="*/ 210 h 312"/>
                  <a:gd name="T78" fmla="*/ 28 w 243"/>
                  <a:gd name="T79" fmla="*/ 218 h 312"/>
                  <a:gd name="T80" fmla="*/ 45 w 243"/>
                  <a:gd name="T81" fmla="*/ 231 h 312"/>
                  <a:gd name="T82" fmla="*/ 57 w 243"/>
                  <a:gd name="T83" fmla="*/ 239 h 312"/>
                  <a:gd name="T84" fmla="*/ 73 w 243"/>
                  <a:gd name="T85" fmla="*/ 247 h 312"/>
                  <a:gd name="T86" fmla="*/ 86 w 243"/>
                  <a:gd name="T87" fmla="*/ 255 h 312"/>
                  <a:gd name="T88" fmla="*/ 96 w 243"/>
                  <a:gd name="T89" fmla="*/ 274 h 312"/>
                  <a:gd name="T90" fmla="*/ 98 w 243"/>
                  <a:gd name="T91" fmla="*/ 286 h 312"/>
                  <a:gd name="T92" fmla="*/ 98 w 243"/>
                  <a:gd name="T93" fmla="*/ 300 h 312"/>
                  <a:gd name="T94" fmla="*/ 110 w 243"/>
                  <a:gd name="T95" fmla="*/ 304 h 312"/>
                  <a:gd name="T96" fmla="*/ 116 w 243"/>
                  <a:gd name="T97" fmla="*/ 310 h 312"/>
                  <a:gd name="T98" fmla="*/ 120 w 243"/>
                  <a:gd name="T99" fmla="*/ 306 h 312"/>
                  <a:gd name="T100" fmla="*/ 128 w 243"/>
                  <a:gd name="T101" fmla="*/ 304 h 312"/>
                  <a:gd name="T102" fmla="*/ 243 w 243"/>
                  <a:gd name="T103" fmla="*/ 312 h 312"/>
                  <a:gd name="T104" fmla="*/ 235 w 243"/>
                  <a:gd name="T105" fmla="*/ 257 h 312"/>
                  <a:gd name="T106" fmla="*/ 222 w 243"/>
                  <a:gd name="T107" fmla="*/ 249 h 312"/>
                  <a:gd name="T108" fmla="*/ 235 w 243"/>
                  <a:gd name="T109" fmla="*/ 235 h 312"/>
                  <a:gd name="T110" fmla="*/ 243 w 243"/>
                  <a:gd name="T111" fmla="*/ 216 h 312"/>
                  <a:gd name="T112" fmla="*/ 237 w 243"/>
                  <a:gd name="T113" fmla="*/ 135 h 312"/>
                  <a:gd name="T114" fmla="*/ 243 w 243"/>
                  <a:gd name="T115" fmla="*/ 51 h 312"/>
                  <a:gd name="T116" fmla="*/ 237 w 243"/>
                  <a:gd name="T117" fmla="*/ 40 h 312"/>
                  <a:gd name="T118" fmla="*/ 227 w 243"/>
                  <a:gd name="T119" fmla="*/ 36 h 312"/>
                  <a:gd name="T120" fmla="*/ 243 w 243"/>
                  <a:gd name="T121" fmla="*/ 24 h 312"/>
                  <a:gd name="T122" fmla="*/ 239 w 243"/>
                  <a:gd name="T123" fmla="*/ 10 h 312"/>
                  <a:gd name="T124" fmla="*/ 212 w 243"/>
                  <a:gd name="T125" fmla="*/ 1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 h="312">
                    <a:moveTo>
                      <a:pt x="98" y="306"/>
                    </a:moveTo>
                    <a:lnTo>
                      <a:pt x="96" y="308"/>
                    </a:lnTo>
                    <a:lnTo>
                      <a:pt x="96" y="312"/>
                    </a:lnTo>
                    <a:lnTo>
                      <a:pt x="106" y="312"/>
                    </a:lnTo>
                    <a:lnTo>
                      <a:pt x="104" y="310"/>
                    </a:lnTo>
                    <a:lnTo>
                      <a:pt x="102" y="308"/>
                    </a:lnTo>
                    <a:lnTo>
                      <a:pt x="102" y="306"/>
                    </a:lnTo>
                    <a:lnTo>
                      <a:pt x="98" y="306"/>
                    </a:lnTo>
                    <a:close/>
                    <a:moveTo>
                      <a:pt x="212" y="10"/>
                    </a:moveTo>
                    <a:lnTo>
                      <a:pt x="208" y="12"/>
                    </a:lnTo>
                    <a:lnTo>
                      <a:pt x="204" y="14"/>
                    </a:lnTo>
                    <a:lnTo>
                      <a:pt x="200" y="16"/>
                    </a:lnTo>
                    <a:lnTo>
                      <a:pt x="194" y="18"/>
                    </a:lnTo>
                    <a:lnTo>
                      <a:pt x="190" y="20"/>
                    </a:lnTo>
                    <a:lnTo>
                      <a:pt x="188" y="28"/>
                    </a:lnTo>
                    <a:lnTo>
                      <a:pt x="180" y="47"/>
                    </a:lnTo>
                    <a:lnTo>
                      <a:pt x="169" y="53"/>
                    </a:lnTo>
                    <a:lnTo>
                      <a:pt x="165" y="57"/>
                    </a:lnTo>
                    <a:lnTo>
                      <a:pt x="161" y="59"/>
                    </a:lnTo>
                    <a:lnTo>
                      <a:pt x="149" y="59"/>
                    </a:lnTo>
                    <a:lnTo>
                      <a:pt x="149" y="49"/>
                    </a:lnTo>
                    <a:lnTo>
                      <a:pt x="145" y="36"/>
                    </a:lnTo>
                    <a:lnTo>
                      <a:pt x="135" y="40"/>
                    </a:lnTo>
                    <a:lnTo>
                      <a:pt x="133" y="43"/>
                    </a:lnTo>
                    <a:lnTo>
                      <a:pt x="128" y="49"/>
                    </a:lnTo>
                    <a:lnTo>
                      <a:pt x="120" y="51"/>
                    </a:lnTo>
                    <a:lnTo>
                      <a:pt x="112" y="57"/>
                    </a:lnTo>
                    <a:lnTo>
                      <a:pt x="108" y="59"/>
                    </a:lnTo>
                    <a:lnTo>
                      <a:pt x="102" y="57"/>
                    </a:lnTo>
                    <a:lnTo>
                      <a:pt x="100" y="51"/>
                    </a:lnTo>
                    <a:lnTo>
                      <a:pt x="88" y="47"/>
                    </a:lnTo>
                    <a:lnTo>
                      <a:pt x="81" y="51"/>
                    </a:lnTo>
                    <a:lnTo>
                      <a:pt x="69" y="55"/>
                    </a:lnTo>
                    <a:lnTo>
                      <a:pt x="59" y="59"/>
                    </a:lnTo>
                    <a:lnTo>
                      <a:pt x="61" y="61"/>
                    </a:lnTo>
                    <a:lnTo>
                      <a:pt x="65" y="67"/>
                    </a:lnTo>
                    <a:lnTo>
                      <a:pt x="65" y="71"/>
                    </a:lnTo>
                    <a:lnTo>
                      <a:pt x="67" y="90"/>
                    </a:lnTo>
                    <a:lnTo>
                      <a:pt x="65" y="98"/>
                    </a:lnTo>
                    <a:lnTo>
                      <a:pt x="63" y="108"/>
                    </a:lnTo>
                    <a:lnTo>
                      <a:pt x="63" y="112"/>
                    </a:lnTo>
                    <a:lnTo>
                      <a:pt x="67" y="116"/>
                    </a:lnTo>
                    <a:lnTo>
                      <a:pt x="71" y="118"/>
                    </a:lnTo>
                    <a:lnTo>
                      <a:pt x="73" y="122"/>
                    </a:lnTo>
                    <a:lnTo>
                      <a:pt x="75" y="126"/>
                    </a:lnTo>
                    <a:lnTo>
                      <a:pt x="77" y="132"/>
                    </a:lnTo>
                    <a:lnTo>
                      <a:pt x="77" y="137"/>
                    </a:lnTo>
                    <a:lnTo>
                      <a:pt x="73" y="141"/>
                    </a:lnTo>
                    <a:lnTo>
                      <a:pt x="71" y="145"/>
                    </a:lnTo>
                    <a:lnTo>
                      <a:pt x="65" y="151"/>
                    </a:lnTo>
                    <a:lnTo>
                      <a:pt x="57" y="151"/>
                    </a:lnTo>
                    <a:lnTo>
                      <a:pt x="51" y="155"/>
                    </a:lnTo>
                    <a:lnTo>
                      <a:pt x="47" y="159"/>
                    </a:lnTo>
                    <a:lnTo>
                      <a:pt x="45" y="161"/>
                    </a:lnTo>
                    <a:lnTo>
                      <a:pt x="39" y="167"/>
                    </a:lnTo>
                    <a:lnTo>
                      <a:pt x="32" y="169"/>
                    </a:lnTo>
                    <a:lnTo>
                      <a:pt x="28" y="169"/>
                    </a:lnTo>
                    <a:lnTo>
                      <a:pt x="26" y="169"/>
                    </a:lnTo>
                    <a:lnTo>
                      <a:pt x="22" y="171"/>
                    </a:lnTo>
                    <a:lnTo>
                      <a:pt x="20" y="171"/>
                    </a:lnTo>
                    <a:lnTo>
                      <a:pt x="18" y="171"/>
                    </a:lnTo>
                    <a:lnTo>
                      <a:pt x="16" y="171"/>
                    </a:lnTo>
                    <a:lnTo>
                      <a:pt x="14" y="169"/>
                    </a:lnTo>
                    <a:lnTo>
                      <a:pt x="14" y="167"/>
                    </a:lnTo>
                    <a:lnTo>
                      <a:pt x="12" y="167"/>
                    </a:lnTo>
                    <a:lnTo>
                      <a:pt x="10" y="167"/>
                    </a:lnTo>
                    <a:lnTo>
                      <a:pt x="8" y="169"/>
                    </a:lnTo>
                    <a:lnTo>
                      <a:pt x="6" y="173"/>
                    </a:lnTo>
                    <a:lnTo>
                      <a:pt x="6" y="175"/>
                    </a:lnTo>
                    <a:lnTo>
                      <a:pt x="4" y="177"/>
                    </a:lnTo>
                    <a:lnTo>
                      <a:pt x="4" y="180"/>
                    </a:lnTo>
                    <a:lnTo>
                      <a:pt x="2" y="182"/>
                    </a:lnTo>
                    <a:lnTo>
                      <a:pt x="2" y="186"/>
                    </a:lnTo>
                    <a:lnTo>
                      <a:pt x="0" y="186"/>
                    </a:lnTo>
                    <a:lnTo>
                      <a:pt x="0" y="188"/>
                    </a:lnTo>
                    <a:lnTo>
                      <a:pt x="0" y="194"/>
                    </a:lnTo>
                    <a:lnTo>
                      <a:pt x="4" y="192"/>
                    </a:lnTo>
                    <a:lnTo>
                      <a:pt x="6" y="192"/>
                    </a:lnTo>
                    <a:lnTo>
                      <a:pt x="8" y="192"/>
                    </a:lnTo>
                    <a:lnTo>
                      <a:pt x="10" y="194"/>
                    </a:lnTo>
                    <a:lnTo>
                      <a:pt x="14" y="198"/>
                    </a:lnTo>
                    <a:lnTo>
                      <a:pt x="16" y="202"/>
                    </a:lnTo>
                    <a:lnTo>
                      <a:pt x="18" y="204"/>
                    </a:lnTo>
                    <a:lnTo>
                      <a:pt x="22" y="202"/>
                    </a:lnTo>
                    <a:lnTo>
                      <a:pt x="24" y="202"/>
                    </a:lnTo>
                    <a:lnTo>
                      <a:pt x="28" y="204"/>
                    </a:lnTo>
                    <a:lnTo>
                      <a:pt x="32" y="206"/>
                    </a:lnTo>
                    <a:lnTo>
                      <a:pt x="34" y="206"/>
                    </a:lnTo>
                    <a:lnTo>
                      <a:pt x="37" y="204"/>
                    </a:lnTo>
                    <a:lnTo>
                      <a:pt x="41" y="202"/>
                    </a:lnTo>
                    <a:lnTo>
                      <a:pt x="45" y="200"/>
                    </a:lnTo>
                    <a:lnTo>
                      <a:pt x="45" y="198"/>
                    </a:lnTo>
                    <a:lnTo>
                      <a:pt x="45" y="196"/>
                    </a:lnTo>
                    <a:lnTo>
                      <a:pt x="43" y="192"/>
                    </a:lnTo>
                    <a:lnTo>
                      <a:pt x="43" y="188"/>
                    </a:lnTo>
                    <a:lnTo>
                      <a:pt x="45" y="186"/>
                    </a:lnTo>
                    <a:lnTo>
                      <a:pt x="49" y="184"/>
                    </a:lnTo>
                    <a:lnTo>
                      <a:pt x="53" y="184"/>
                    </a:lnTo>
                    <a:lnTo>
                      <a:pt x="59" y="186"/>
                    </a:lnTo>
                    <a:lnTo>
                      <a:pt x="63" y="190"/>
                    </a:lnTo>
                    <a:lnTo>
                      <a:pt x="67" y="192"/>
                    </a:lnTo>
                    <a:lnTo>
                      <a:pt x="71" y="192"/>
                    </a:lnTo>
                    <a:lnTo>
                      <a:pt x="73" y="196"/>
                    </a:lnTo>
                    <a:lnTo>
                      <a:pt x="73" y="200"/>
                    </a:lnTo>
                    <a:lnTo>
                      <a:pt x="73" y="204"/>
                    </a:lnTo>
                    <a:lnTo>
                      <a:pt x="69" y="206"/>
                    </a:lnTo>
                    <a:lnTo>
                      <a:pt x="65" y="206"/>
                    </a:lnTo>
                    <a:lnTo>
                      <a:pt x="63" y="208"/>
                    </a:lnTo>
                    <a:lnTo>
                      <a:pt x="63" y="212"/>
                    </a:lnTo>
                    <a:lnTo>
                      <a:pt x="63" y="214"/>
                    </a:lnTo>
                    <a:lnTo>
                      <a:pt x="59" y="216"/>
                    </a:lnTo>
                    <a:lnTo>
                      <a:pt x="53" y="214"/>
                    </a:lnTo>
                    <a:lnTo>
                      <a:pt x="47" y="212"/>
                    </a:lnTo>
                    <a:lnTo>
                      <a:pt x="39" y="212"/>
                    </a:lnTo>
                    <a:lnTo>
                      <a:pt x="34" y="212"/>
                    </a:lnTo>
                    <a:lnTo>
                      <a:pt x="28" y="210"/>
                    </a:lnTo>
                    <a:lnTo>
                      <a:pt x="24" y="210"/>
                    </a:lnTo>
                    <a:lnTo>
                      <a:pt x="24" y="212"/>
                    </a:lnTo>
                    <a:lnTo>
                      <a:pt x="24" y="216"/>
                    </a:lnTo>
                    <a:lnTo>
                      <a:pt x="28" y="218"/>
                    </a:lnTo>
                    <a:lnTo>
                      <a:pt x="32" y="220"/>
                    </a:lnTo>
                    <a:lnTo>
                      <a:pt x="37" y="222"/>
                    </a:lnTo>
                    <a:lnTo>
                      <a:pt x="45" y="231"/>
                    </a:lnTo>
                    <a:lnTo>
                      <a:pt x="51" y="235"/>
                    </a:lnTo>
                    <a:lnTo>
                      <a:pt x="55" y="239"/>
                    </a:lnTo>
                    <a:lnTo>
                      <a:pt x="57" y="239"/>
                    </a:lnTo>
                    <a:lnTo>
                      <a:pt x="63" y="241"/>
                    </a:lnTo>
                    <a:lnTo>
                      <a:pt x="67" y="243"/>
                    </a:lnTo>
                    <a:lnTo>
                      <a:pt x="73" y="247"/>
                    </a:lnTo>
                    <a:lnTo>
                      <a:pt x="75" y="247"/>
                    </a:lnTo>
                    <a:lnTo>
                      <a:pt x="79" y="251"/>
                    </a:lnTo>
                    <a:lnTo>
                      <a:pt x="86" y="255"/>
                    </a:lnTo>
                    <a:lnTo>
                      <a:pt x="92" y="259"/>
                    </a:lnTo>
                    <a:lnTo>
                      <a:pt x="94" y="269"/>
                    </a:lnTo>
                    <a:lnTo>
                      <a:pt x="96" y="274"/>
                    </a:lnTo>
                    <a:lnTo>
                      <a:pt x="96" y="278"/>
                    </a:lnTo>
                    <a:lnTo>
                      <a:pt x="98" y="282"/>
                    </a:lnTo>
                    <a:lnTo>
                      <a:pt x="98" y="286"/>
                    </a:lnTo>
                    <a:lnTo>
                      <a:pt x="100" y="290"/>
                    </a:lnTo>
                    <a:lnTo>
                      <a:pt x="100" y="296"/>
                    </a:lnTo>
                    <a:lnTo>
                      <a:pt x="98" y="300"/>
                    </a:lnTo>
                    <a:lnTo>
                      <a:pt x="106" y="306"/>
                    </a:lnTo>
                    <a:lnTo>
                      <a:pt x="108" y="304"/>
                    </a:lnTo>
                    <a:lnTo>
                      <a:pt x="110" y="304"/>
                    </a:lnTo>
                    <a:lnTo>
                      <a:pt x="112" y="308"/>
                    </a:lnTo>
                    <a:lnTo>
                      <a:pt x="114" y="312"/>
                    </a:lnTo>
                    <a:lnTo>
                      <a:pt x="116" y="310"/>
                    </a:lnTo>
                    <a:lnTo>
                      <a:pt x="116" y="308"/>
                    </a:lnTo>
                    <a:lnTo>
                      <a:pt x="118" y="306"/>
                    </a:lnTo>
                    <a:lnTo>
                      <a:pt x="120" y="306"/>
                    </a:lnTo>
                    <a:lnTo>
                      <a:pt x="124" y="302"/>
                    </a:lnTo>
                    <a:lnTo>
                      <a:pt x="128" y="302"/>
                    </a:lnTo>
                    <a:lnTo>
                      <a:pt x="128" y="304"/>
                    </a:lnTo>
                    <a:lnTo>
                      <a:pt x="128" y="308"/>
                    </a:lnTo>
                    <a:lnTo>
                      <a:pt x="128" y="312"/>
                    </a:lnTo>
                    <a:lnTo>
                      <a:pt x="243" y="312"/>
                    </a:lnTo>
                    <a:lnTo>
                      <a:pt x="243" y="255"/>
                    </a:lnTo>
                    <a:lnTo>
                      <a:pt x="241" y="255"/>
                    </a:lnTo>
                    <a:lnTo>
                      <a:pt x="235" y="257"/>
                    </a:lnTo>
                    <a:lnTo>
                      <a:pt x="231" y="257"/>
                    </a:lnTo>
                    <a:lnTo>
                      <a:pt x="229" y="253"/>
                    </a:lnTo>
                    <a:lnTo>
                      <a:pt x="222" y="249"/>
                    </a:lnTo>
                    <a:lnTo>
                      <a:pt x="227" y="247"/>
                    </a:lnTo>
                    <a:lnTo>
                      <a:pt x="229" y="245"/>
                    </a:lnTo>
                    <a:lnTo>
                      <a:pt x="235" y="235"/>
                    </a:lnTo>
                    <a:lnTo>
                      <a:pt x="241" y="231"/>
                    </a:lnTo>
                    <a:lnTo>
                      <a:pt x="239" y="220"/>
                    </a:lnTo>
                    <a:lnTo>
                      <a:pt x="243" y="216"/>
                    </a:lnTo>
                    <a:lnTo>
                      <a:pt x="243" y="137"/>
                    </a:lnTo>
                    <a:lnTo>
                      <a:pt x="241" y="137"/>
                    </a:lnTo>
                    <a:lnTo>
                      <a:pt x="237" y="135"/>
                    </a:lnTo>
                    <a:lnTo>
                      <a:pt x="241" y="128"/>
                    </a:lnTo>
                    <a:lnTo>
                      <a:pt x="243" y="128"/>
                    </a:lnTo>
                    <a:lnTo>
                      <a:pt x="243" y="51"/>
                    </a:lnTo>
                    <a:lnTo>
                      <a:pt x="239" y="49"/>
                    </a:lnTo>
                    <a:lnTo>
                      <a:pt x="239" y="43"/>
                    </a:lnTo>
                    <a:lnTo>
                      <a:pt x="237" y="40"/>
                    </a:lnTo>
                    <a:lnTo>
                      <a:pt x="231" y="40"/>
                    </a:lnTo>
                    <a:lnTo>
                      <a:pt x="227" y="38"/>
                    </a:lnTo>
                    <a:lnTo>
                      <a:pt x="227" y="36"/>
                    </a:lnTo>
                    <a:lnTo>
                      <a:pt x="235" y="32"/>
                    </a:lnTo>
                    <a:lnTo>
                      <a:pt x="239" y="30"/>
                    </a:lnTo>
                    <a:lnTo>
                      <a:pt x="243" y="24"/>
                    </a:lnTo>
                    <a:lnTo>
                      <a:pt x="243" y="20"/>
                    </a:lnTo>
                    <a:lnTo>
                      <a:pt x="239" y="20"/>
                    </a:lnTo>
                    <a:lnTo>
                      <a:pt x="239" y="10"/>
                    </a:lnTo>
                    <a:lnTo>
                      <a:pt x="229" y="6"/>
                    </a:lnTo>
                    <a:lnTo>
                      <a:pt x="218" y="0"/>
                    </a:lnTo>
                    <a:lnTo>
                      <a:pt x="212"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1" name="Freeform 190"/>
              <p:cNvSpPr>
                <a:spLocks/>
              </p:cNvSpPr>
              <p:nvPr/>
            </p:nvSpPr>
            <p:spPr bwMode="auto">
              <a:xfrm>
                <a:off x="5916" y="2782"/>
                <a:ext cx="284" cy="366"/>
              </a:xfrm>
              <a:custGeom>
                <a:avLst/>
                <a:gdLst>
                  <a:gd name="T0" fmla="*/ 190 w 284"/>
                  <a:gd name="T1" fmla="*/ 20 h 366"/>
                  <a:gd name="T2" fmla="*/ 149 w 284"/>
                  <a:gd name="T3" fmla="*/ 59 h 366"/>
                  <a:gd name="T4" fmla="*/ 120 w 284"/>
                  <a:gd name="T5" fmla="*/ 51 h 366"/>
                  <a:gd name="T6" fmla="*/ 81 w 284"/>
                  <a:gd name="T7" fmla="*/ 51 h 366"/>
                  <a:gd name="T8" fmla="*/ 67 w 284"/>
                  <a:gd name="T9" fmla="*/ 90 h 366"/>
                  <a:gd name="T10" fmla="*/ 73 w 284"/>
                  <a:gd name="T11" fmla="*/ 122 h 366"/>
                  <a:gd name="T12" fmla="*/ 65 w 284"/>
                  <a:gd name="T13" fmla="*/ 149 h 366"/>
                  <a:gd name="T14" fmla="*/ 32 w 284"/>
                  <a:gd name="T15" fmla="*/ 169 h 366"/>
                  <a:gd name="T16" fmla="*/ 16 w 284"/>
                  <a:gd name="T17" fmla="*/ 171 h 366"/>
                  <a:gd name="T18" fmla="*/ 6 w 284"/>
                  <a:gd name="T19" fmla="*/ 173 h 366"/>
                  <a:gd name="T20" fmla="*/ 0 w 284"/>
                  <a:gd name="T21" fmla="*/ 186 h 366"/>
                  <a:gd name="T22" fmla="*/ 10 w 284"/>
                  <a:gd name="T23" fmla="*/ 194 h 366"/>
                  <a:gd name="T24" fmla="*/ 28 w 284"/>
                  <a:gd name="T25" fmla="*/ 204 h 366"/>
                  <a:gd name="T26" fmla="*/ 45 w 284"/>
                  <a:gd name="T27" fmla="*/ 198 h 366"/>
                  <a:gd name="T28" fmla="*/ 53 w 284"/>
                  <a:gd name="T29" fmla="*/ 184 h 366"/>
                  <a:gd name="T30" fmla="*/ 73 w 284"/>
                  <a:gd name="T31" fmla="*/ 200 h 366"/>
                  <a:gd name="T32" fmla="*/ 63 w 284"/>
                  <a:gd name="T33" fmla="*/ 214 h 366"/>
                  <a:gd name="T34" fmla="*/ 28 w 284"/>
                  <a:gd name="T35" fmla="*/ 210 h 366"/>
                  <a:gd name="T36" fmla="*/ 37 w 284"/>
                  <a:gd name="T37" fmla="*/ 222 h 366"/>
                  <a:gd name="T38" fmla="*/ 67 w 284"/>
                  <a:gd name="T39" fmla="*/ 243 h 366"/>
                  <a:gd name="T40" fmla="*/ 94 w 284"/>
                  <a:gd name="T41" fmla="*/ 269 h 366"/>
                  <a:gd name="T42" fmla="*/ 100 w 284"/>
                  <a:gd name="T43" fmla="*/ 296 h 366"/>
                  <a:gd name="T44" fmla="*/ 114 w 284"/>
                  <a:gd name="T45" fmla="*/ 312 h 366"/>
                  <a:gd name="T46" fmla="*/ 128 w 284"/>
                  <a:gd name="T47" fmla="*/ 302 h 366"/>
                  <a:gd name="T48" fmla="*/ 116 w 284"/>
                  <a:gd name="T49" fmla="*/ 314 h 366"/>
                  <a:gd name="T50" fmla="*/ 102 w 284"/>
                  <a:gd name="T51" fmla="*/ 306 h 366"/>
                  <a:gd name="T52" fmla="*/ 104 w 284"/>
                  <a:gd name="T53" fmla="*/ 335 h 366"/>
                  <a:gd name="T54" fmla="*/ 102 w 284"/>
                  <a:gd name="T55" fmla="*/ 349 h 366"/>
                  <a:gd name="T56" fmla="*/ 124 w 284"/>
                  <a:gd name="T57" fmla="*/ 355 h 366"/>
                  <a:gd name="T58" fmla="*/ 143 w 284"/>
                  <a:gd name="T59" fmla="*/ 364 h 366"/>
                  <a:gd name="T60" fmla="*/ 171 w 284"/>
                  <a:gd name="T61" fmla="*/ 364 h 366"/>
                  <a:gd name="T62" fmla="*/ 149 w 284"/>
                  <a:gd name="T63" fmla="*/ 359 h 366"/>
                  <a:gd name="T64" fmla="*/ 159 w 284"/>
                  <a:gd name="T65" fmla="*/ 351 h 366"/>
                  <a:gd name="T66" fmla="*/ 173 w 284"/>
                  <a:gd name="T67" fmla="*/ 347 h 366"/>
                  <a:gd name="T68" fmla="*/ 194 w 284"/>
                  <a:gd name="T69" fmla="*/ 353 h 366"/>
                  <a:gd name="T70" fmla="*/ 214 w 284"/>
                  <a:gd name="T71" fmla="*/ 345 h 366"/>
                  <a:gd name="T72" fmla="*/ 239 w 284"/>
                  <a:gd name="T73" fmla="*/ 337 h 366"/>
                  <a:gd name="T74" fmla="*/ 249 w 284"/>
                  <a:gd name="T75" fmla="*/ 347 h 366"/>
                  <a:gd name="T76" fmla="*/ 265 w 284"/>
                  <a:gd name="T77" fmla="*/ 355 h 366"/>
                  <a:gd name="T78" fmla="*/ 276 w 284"/>
                  <a:gd name="T79" fmla="*/ 347 h 366"/>
                  <a:gd name="T80" fmla="*/ 263 w 284"/>
                  <a:gd name="T81" fmla="*/ 314 h 366"/>
                  <a:gd name="T82" fmla="*/ 249 w 284"/>
                  <a:gd name="T83" fmla="*/ 276 h 366"/>
                  <a:gd name="T84" fmla="*/ 222 w 284"/>
                  <a:gd name="T85" fmla="*/ 249 h 366"/>
                  <a:gd name="T86" fmla="*/ 249 w 284"/>
                  <a:gd name="T87" fmla="*/ 206 h 366"/>
                  <a:gd name="T88" fmla="*/ 259 w 284"/>
                  <a:gd name="T89" fmla="*/ 184 h 366"/>
                  <a:gd name="T90" fmla="*/ 272 w 284"/>
                  <a:gd name="T91" fmla="*/ 165 h 366"/>
                  <a:gd name="T92" fmla="*/ 253 w 284"/>
                  <a:gd name="T93" fmla="*/ 149 h 366"/>
                  <a:gd name="T94" fmla="*/ 249 w 284"/>
                  <a:gd name="T95" fmla="*/ 124 h 366"/>
                  <a:gd name="T96" fmla="*/ 261 w 284"/>
                  <a:gd name="T97" fmla="*/ 116 h 366"/>
                  <a:gd name="T98" fmla="*/ 259 w 284"/>
                  <a:gd name="T99" fmla="*/ 94 h 366"/>
                  <a:gd name="T100" fmla="*/ 255 w 284"/>
                  <a:gd name="T101" fmla="*/ 57 h 366"/>
                  <a:gd name="T102" fmla="*/ 237 w 284"/>
                  <a:gd name="T103" fmla="*/ 40 h 366"/>
                  <a:gd name="T104" fmla="*/ 243 w 284"/>
                  <a:gd name="T105" fmla="*/ 24 h 366"/>
                  <a:gd name="T106" fmla="*/ 212 w 284"/>
                  <a:gd name="T107" fmla="*/ 1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212" y="10"/>
                    </a:moveTo>
                    <a:lnTo>
                      <a:pt x="208" y="12"/>
                    </a:lnTo>
                    <a:lnTo>
                      <a:pt x="204" y="14"/>
                    </a:lnTo>
                    <a:lnTo>
                      <a:pt x="200" y="16"/>
                    </a:lnTo>
                    <a:lnTo>
                      <a:pt x="194" y="18"/>
                    </a:lnTo>
                    <a:lnTo>
                      <a:pt x="190" y="20"/>
                    </a:lnTo>
                    <a:lnTo>
                      <a:pt x="188" y="28"/>
                    </a:lnTo>
                    <a:lnTo>
                      <a:pt x="180" y="47"/>
                    </a:lnTo>
                    <a:lnTo>
                      <a:pt x="169" y="53"/>
                    </a:lnTo>
                    <a:lnTo>
                      <a:pt x="165" y="57"/>
                    </a:lnTo>
                    <a:lnTo>
                      <a:pt x="161" y="59"/>
                    </a:lnTo>
                    <a:lnTo>
                      <a:pt x="149" y="59"/>
                    </a:lnTo>
                    <a:lnTo>
                      <a:pt x="149" y="49"/>
                    </a:lnTo>
                    <a:lnTo>
                      <a:pt x="145" y="36"/>
                    </a:lnTo>
                    <a:lnTo>
                      <a:pt x="135" y="40"/>
                    </a:lnTo>
                    <a:lnTo>
                      <a:pt x="133" y="43"/>
                    </a:lnTo>
                    <a:lnTo>
                      <a:pt x="128" y="49"/>
                    </a:lnTo>
                    <a:lnTo>
                      <a:pt x="120" y="51"/>
                    </a:lnTo>
                    <a:lnTo>
                      <a:pt x="112" y="57"/>
                    </a:lnTo>
                    <a:lnTo>
                      <a:pt x="108" y="59"/>
                    </a:lnTo>
                    <a:lnTo>
                      <a:pt x="102" y="57"/>
                    </a:lnTo>
                    <a:lnTo>
                      <a:pt x="100" y="51"/>
                    </a:lnTo>
                    <a:lnTo>
                      <a:pt x="88" y="47"/>
                    </a:lnTo>
                    <a:lnTo>
                      <a:pt x="81" y="51"/>
                    </a:lnTo>
                    <a:lnTo>
                      <a:pt x="69" y="55"/>
                    </a:lnTo>
                    <a:lnTo>
                      <a:pt x="59" y="59"/>
                    </a:lnTo>
                    <a:lnTo>
                      <a:pt x="61" y="61"/>
                    </a:lnTo>
                    <a:lnTo>
                      <a:pt x="65" y="67"/>
                    </a:lnTo>
                    <a:lnTo>
                      <a:pt x="65" y="71"/>
                    </a:lnTo>
                    <a:lnTo>
                      <a:pt x="67" y="90"/>
                    </a:lnTo>
                    <a:lnTo>
                      <a:pt x="65" y="98"/>
                    </a:lnTo>
                    <a:lnTo>
                      <a:pt x="63" y="108"/>
                    </a:lnTo>
                    <a:lnTo>
                      <a:pt x="63" y="112"/>
                    </a:lnTo>
                    <a:lnTo>
                      <a:pt x="67" y="116"/>
                    </a:lnTo>
                    <a:lnTo>
                      <a:pt x="71" y="118"/>
                    </a:lnTo>
                    <a:lnTo>
                      <a:pt x="73" y="122"/>
                    </a:lnTo>
                    <a:lnTo>
                      <a:pt x="75" y="126"/>
                    </a:lnTo>
                    <a:lnTo>
                      <a:pt x="77" y="132"/>
                    </a:lnTo>
                    <a:lnTo>
                      <a:pt x="77" y="137"/>
                    </a:lnTo>
                    <a:lnTo>
                      <a:pt x="73" y="141"/>
                    </a:lnTo>
                    <a:lnTo>
                      <a:pt x="71" y="145"/>
                    </a:lnTo>
                    <a:lnTo>
                      <a:pt x="65" y="149"/>
                    </a:lnTo>
                    <a:lnTo>
                      <a:pt x="57" y="151"/>
                    </a:lnTo>
                    <a:lnTo>
                      <a:pt x="51" y="155"/>
                    </a:lnTo>
                    <a:lnTo>
                      <a:pt x="49" y="159"/>
                    </a:lnTo>
                    <a:lnTo>
                      <a:pt x="45" y="161"/>
                    </a:lnTo>
                    <a:lnTo>
                      <a:pt x="39" y="167"/>
                    </a:lnTo>
                    <a:lnTo>
                      <a:pt x="32" y="169"/>
                    </a:lnTo>
                    <a:lnTo>
                      <a:pt x="28" y="169"/>
                    </a:lnTo>
                    <a:lnTo>
                      <a:pt x="26" y="169"/>
                    </a:lnTo>
                    <a:lnTo>
                      <a:pt x="22" y="171"/>
                    </a:lnTo>
                    <a:lnTo>
                      <a:pt x="20" y="171"/>
                    </a:lnTo>
                    <a:lnTo>
                      <a:pt x="18" y="171"/>
                    </a:lnTo>
                    <a:lnTo>
                      <a:pt x="16" y="171"/>
                    </a:lnTo>
                    <a:lnTo>
                      <a:pt x="14" y="169"/>
                    </a:lnTo>
                    <a:lnTo>
                      <a:pt x="14" y="167"/>
                    </a:lnTo>
                    <a:lnTo>
                      <a:pt x="12" y="167"/>
                    </a:lnTo>
                    <a:lnTo>
                      <a:pt x="10" y="167"/>
                    </a:lnTo>
                    <a:lnTo>
                      <a:pt x="8" y="169"/>
                    </a:lnTo>
                    <a:lnTo>
                      <a:pt x="6" y="173"/>
                    </a:lnTo>
                    <a:lnTo>
                      <a:pt x="6" y="175"/>
                    </a:lnTo>
                    <a:lnTo>
                      <a:pt x="4" y="177"/>
                    </a:lnTo>
                    <a:lnTo>
                      <a:pt x="4" y="180"/>
                    </a:lnTo>
                    <a:lnTo>
                      <a:pt x="2" y="182"/>
                    </a:lnTo>
                    <a:lnTo>
                      <a:pt x="2" y="186"/>
                    </a:lnTo>
                    <a:lnTo>
                      <a:pt x="0" y="186"/>
                    </a:lnTo>
                    <a:lnTo>
                      <a:pt x="0" y="188"/>
                    </a:lnTo>
                    <a:lnTo>
                      <a:pt x="0" y="194"/>
                    </a:lnTo>
                    <a:lnTo>
                      <a:pt x="4" y="192"/>
                    </a:lnTo>
                    <a:lnTo>
                      <a:pt x="6" y="192"/>
                    </a:lnTo>
                    <a:lnTo>
                      <a:pt x="8" y="192"/>
                    </a:lnTo>
                    <a:lnTo>
                      <a:pt x="10" y="194"/>
                    </a:lnTo>
                    <a:lnTo>
                      <a:pt x="14" y="198"/>
                    </a:lnTo>
                    <a:lnTo>
                      <a:pt x="16" y="202"/>
                    </a:lnTo>
                    <a:lnTo>
                      <a:pt x="18" y="204"/>
                    </a:lnTo>
                    <a:lnTo>
                      <a:pt x="22" y="202"/>
                    </a:lnTo>
                    <a:lnTo>
                      <a:pt x="24" y="202"/>
                    </a:lnTo>
                    <a:lnTo>
                      <a:pt x="28" y="204"/>
                    </a:lnTo>
                    <a:lnTo>
                      <a:pt x="32" y="206"/>
                    </a:lnTo>
                    <a:lnTo>
                      <a:pt x="34" y="206"/>
                    </a:lnTo>
                    <a:lnTo>
                      <a:pt x="37" y="204"/>
                    </a:lnTo>
                    <a:lnTo>
                      <a:pt x="41" y="202"/>
                    </a:lnTo>
                    <a:lnTo>
                      <a:pt x="45" y="200"/>
                    </a:lnTo>
                    <a:lnTo>
                      <a:pt x="45" y="198"/>
                    </a:lnTo>
                    <a:lnTo>
                      <a:pt x="45" y="196"/>
                    </a:lnTo>
                    <a:lnTo>
                      <a:pt x="43" y="192"/>
                    </a:lnTo>
                    <a:lnTo>
                      <a:pt x="43" y="188"/>
                    </a:lnTo>
                    <a:lnTo>
                      <a:pt x="45" y="186"/>
                    </a:lnTo>
                    <a:lnTo>
                      <a:pt x="49" y="184"/>
                    </a:lnTo>
                    <a:lnTo>
                      <a:pt x="53" y="184"/>
                    </a:lnTo>
                    <a:lnTo>
                      <a:pt x="59" y="186"/>
                    </a:lnTo>
                    <a:lnTo>
                      <a:pt x="63" y="190"/>
                    </a:lnTo>
                    <a:lnTo>
                      <a:pt x="67" y="192"/>
                    </a:lnTo>
                    <a:lnTo>
                      <a:pt x="71" y="192"/>
                    </a:lnTo>
                    <a:lnTo>
                      <a:pt x="73" y="196"/>
                    </a:lnTo>
                    <a:lnTo>
                      <a:pt x="73" y="200"/>
                    </a:lnTo>
                    <a:lnTo>
                      <a:pt x="73" y="204"/>
                    </a:lnTo>
                    <a:lnTo>
                      <a:pt x="69" y="206"/>
                    </a:lnTo>
                    <a:lnTo>
                      <a:pt x="65" y="206"/>
                    </a:lnTo>
                    <a:lnTo>
                      <a:pt x="63" y="208"/>
                    </a:lnTo>
                    <a:lnTo>
                      <a:pt x="63" y="212"/>
                    </a:lnTo>
                    <a:lnTo>
                      <a:pt x="63" y="214"/>
                    </a:lnTo>
                    <a:lnTo>
                      <a:pt x="59" y="216"/>
                    </a:lnTo>
                    <a:lnTo>
                      <a:pt x="53" y="214"/>
                    </a:lnTo>
                    <a:lnTo>
                      <a:pt x="47" y="212"/>
                    </a:lnTo>
                    <a:lnTo>
                      <a:pt x="39" y="212"/>
                    </a:lnTo>
                    <a:lnTo>
                      <a:pt x="34" y="212"/>
                    </a:lnTo>
                    <a:lnTo>
                      <a:pt x="28" y="210"/>
                    </a:lnTo>
                    <a:lnTo>
                      <a:pt x="24" y="210"/>
                    </a:lnTo>
                    <a:lnTo>
                      <a:pt x="24" y="212"/>
                    </a:lnTo>
                    <a:lnTo>
                      <a:pt x="24" y="216"/>
                    </a:lnTo>
                    <a:lnTo>
                      <a:pt x="28" y="218"/>
                    </a:lnTo>
                    <a:lnTo>
                      <a:pt x="32" y="220"/>
                    </a:lnTo>
                    <a:lnTo>
                      <a:pt x="37" y="222"/>
                    </a:lnTo>
                    <a:lnTo>
                      <a:pt x="45" y="231"/>
                    </a:lnTo>
                    <a:lnTo>
                      <a:pt x="51" y="235"/>
                    </a:lnTo>
                    <a:lnTo>
                      <a:pt x="55" y="239"/>
                    </a:lnTo>
                    <a:lnTo>
                      <a:pt x="57" y="239"/>
                    </a:lnTo>
                    <a:lnTo>
                      <a:pt x="63" y="241"/>
                    </a:lnTo>
                    <a:lnTo>
                      <a:pt x="67" y="243"/>
                    </a:lnTo>
                    <a:lnTo>
                      <a:pt x="73" y="247"/>
                    </a:lnTo>
                    <a:lnTo>
                      <a:pt x="75" y="247"/>
                    </a:lnTo>
                    <a:lnTo>
                      <a:pt x="79" y="251"/>
                    </a:lnTo>
                    <a:lnTo>
                      <a:pt x="86" y="255"/>
                    </a:lnTo>
                    <a:lnTo>
                      <a:pt x="92" y="259"/>
                    </a:lnTo>
                    <a:lnTo>
                      <a:pt x="94" y="269"/>
                    </a:lnTo>
                    <a:lnTo>
                      <a:pt x="96" y="274"/>
                    </a:lnTo>
                    <a:lnTo>
                      <a:pt x="96" y="278"/>
                    </a:lnTo>
                    <a:lnTo>
                      <a:pt x="98" y="282"/>
                    </a:lnTo>
                    <a:lnTo>
                      <a:pt x="98" y="286"/>
                    </a:lnTo>
                    <a:lnTo>
                      <a:pt x="100" y="290"/>
                    </a:lnTo>
                    <a:lnTo>
                      <a:pt x="100" y="296"/>
                    </a:lnTo>
                    <a:lnTo>
                      <a:pt x="98" y="300"/>
                    </a:lnTo>
                    <a:lnTo>
                      <a:pt x="106" y="306"/>
                    </a:lnTo>
                    <a:lnTo>
                      <a:pt x="108" y="304"/>
                    </a:lnTo>
                    <a:lnTo>
                      <a:pt x="110" y="304"/>
                    </a:lnTo>
                    <a:lnTo>
                      <a:pt x="112" y="308"/>
                    </a:lnTo>
                    <a:lnTo>
                      <a:pt x="114" y="312"/>
                    </a:lnTo>
                    <a:lnTo>
                      <a:pt x="116" y="310"/>
                    </a:lnTo>
                    <a:lnTo>
                      <a:pt x="116" y="308"/>
                    </a:lnTo>
                    <a:lnTo>
                      <a:pt x="118" y="306"/>
                    </a:lnTo>
                    <a:lnTo>
                      <a:pt x="120" y="306"/>
                    </a:lnTo>
                    <a:lnTo>
                      <a:pt x="124" y="302"/>
                    </a:lnTo>
                    <a:lnTo>
                      <a:pt x="128" y="302"/>
                    </a:lnTo>
                    <a:lnTo>
                      <a:pt x="128" y="304"/>
                    </a:lnTo>
                    <a:lnTo>
                      <a:pt x="128" y="308"/>
                    </a:lnTo>
                    <a:lnTo>
                      <a:pt x="128" y="312"/>
                    </a:lnTo>
                    <a:lnTo>
                      <a:pt x="126" y="314"/>
                    </a:lnTo>
                    <a:lnTo>
                      <a:pt x="124" y="319"/>
                    </a:lnTo>
                    <a:lnTo>
                      <a:pt x="116" y="314"/>
                    </a:lnTo>
                    <a:lnTo>
                      <a:pt x="114" y="314"/>
                    </a:lnTo>
                    <a:lnTo>
                      <a:pt x="112" y="314"/>
                    </a:lnTo>
                    <a:lnTo>
                      <a:pt x="108" y="312"/>
                    </a:lnTo>
                    <a:lnTo>
                      <a:pt x="104" y="310"/>
                    </a:lnTo>
                    <a:lnTo>
                      <a:pt x="102" y="308"/>
                    </a:lnTo>
                    <a:lnTo>
                      <a:pt x="102" y="306"/>
                    </a:lnTo>
                    <a:lnTo>
                      <a:pt x="98" y="306"/>
                    </a:lnTo>
                    <a:lnTo>
                      <a:pt x="96" y="308"/>
                    </a:lnTo>
                    <a:lnTo>
                      <a:pt x="96" y="312"/>
                    </a:lnTo>
                    <a:lnTo>
                      <a:pt x="96" y="317"/>
                    </a:lnTo>
                    <a:lnTo>
                      <a:pt x="106" y="331"/>
                    </a:lnTo>
                    <a:lnTo>
                      <a:pt x="104" y="335"/>
                    </a:lnTo>
                    <a:lnTo>
                      <a:pt x="102" y="335"/>
                    </a:lnTo>
                    <a:lnTo>
                      <a:pt x="100" y="337"/>
                    </a:lnTo>
                    <a:lnTo>
                      <a:pt x="100" y="339"/>
                    </a:lnTo>
                    <a:lnTo>
                      <a:pt x="102" y="343"/>
                    </a:lnTo>
                    <a:lnTo>
                      <a:pt x="104" y="347"/>
                    </a:lnTo>
                    <a:lnTo>
                      <a:pt x="102" y="349"/>
                    </a:lnTo>
                    <a:lnTo>
                      <a:pt x="106" y="353"/>
                    </a:lnTo>
                    <a:lnTo>
                      <a:pt x="108" y="351"/>
                    </a:lnTo>
                    <a:lnTo>
                      <a:pt x="110" y="351"/>
                    </a:lnTo>
                    <a:lnTo>
                      <a:pt x="112" y="355"/>
                    </a:lnTo>
                    <a:lnTo>
                      <a:pt x="116" y="357"/>
                    </a:lnTo>
                    <a:lnTo>
                      <a:pt x="124" y="355"/>
                    </a:lnTo>
                    <a:lnTo>
                      <a:pt x="126" y="357"/>
                    </a:lnTo>
                    <a:lnTo>
                      <a:pt x="131" y="359"/>
                    </a:lnTo>
                    <a:lnTo>
                      <a:pt x="133" y="361"/>
                    </a:lnTo>
                    <a:lnTo>
                      <a:pt x="135" y="366"/>
                    </a:lnTo>
                    <a:lnTo>
                      <a:pt x="139" y="366"/>
                    </a:lnTo>
                    <a:lnTo>
                      <a:pt x="143" y="364"/>
                    </a:lnTo>
                    <a:lnTo>
                      <a:pt x="149" y="361"/>
                    </a:lnTo>
                    <a:lnTo>
                      <a:pt x="151" y="364"/>
                    </a:lnTo>
                    <a:lnTo>
                      <a:pt x="157" y="364"/>
                    </a:lnTo>
                    <a:lnTo>
                      <a:pt x="165" y="366"/>
                    </a:lnTo>
                    <a:lnTo>
                      <a:pt x="169" y="366"/>
                    </a:lnTo>
                    <a:lnTo>
                      <a:pt x="171" y="364"/>
                    </a:lnTo>
                    <a:lnTo>
                      <a:pt x="167" y="361"/>
                    </a:lnTo>
                    <a:lnTo>
                      <a:pt x="163" y="364"/>
                    </a:lnTo>
                    <a:lnTo>
                      <a:pt x="159" y="361"/>
                    </a:lnTo>
                    <a:lnTo>
                      <a:pt x="153" y="361"/>
                    </a:lnTo>
                    <a:lnTo>
                      <a:pt x="151" y="361"/>
                    </a:lnTo>
                    <a:lnTo>
                      <a:pt x="149" y="359"/>
                    </a:lnTo>
                    <a:lnTo>
                      <a:pt x="147" y="355"/>
                    </a:lnTo>
                    <a:lnTo>
                      <a:pt x="149" y="349"/>
                    </a:lnTo>
                    <a:lnTo>
                      <a:pt x="153" y="345"/>
                    </a:lnTo>
                    <a:lnTo>
                      <a:pt x="155" y="345"/>
                    </a:lnTo>
                    <a:lnTo>
                      <a:pt x="159" y="347"/>
                    </a:lnTo>
                    <a:lnTo>
                      <a:pt x="159" y="351"/>
                    </a:lnTo>
                    <a:lnTo>
                      <a:pt x="163" y="353"/>
                    </a:lnTo>
                    <a:lnTo>
                      <a:pt x="165" y="353"/>
                    </a:lnTo>
                    <a:lnTo>
                      <a:pt x="165" y="351"/>
                    </a:lnTo>
                    <a:lnTo>
                      <a:pt x="167" y="347"/>
                    </a:lnTo>
                    <a:lnTo>
                      <a:pt x="171" y="345"/>
                    </a:lnTo>
                    <a:lnTo>
                      <a:pt x="173" y="347"/>
                    </a:lnTo>
                    <a:lnTo>
                      <a:pt x="178" y="351"/>
                    </a:lnTo>
                    <a:lnTo>
                      <a:pt x="180" y="353"/>
                    </a:lnTo>
                    <a:lnTo>
                      <a:pt x="184" y="357"/>
                    </a:lnTo>
                    <a:lnTo>
                      <a:pt x="186" y="357"/>
                    </a:lnTo>
                    <a:lnTo>
                      <a:pt x="192" y="355"/>
                    </a:lnTo>
                    <a:lnTo>
                      <a:pt x="194" y="353"/>
                    </a:lnTo>
                    <a:lnTo>
                      <a:pt x="196" y="351"/>
                    </a:lnTo>
                    <a:lnTo>
                      <a:pt x="200" y="347"/>
                    </a:lnTo>
                    <a:lnTo>
                      <a:pt x="204" y="347"/>
                    </a:lnTo>
                    <a:lnTo>
                      <a:pt x="208" y="347"/>
                    </a:lnTo>
                    <a:lnTo>
                      <a:pt x="212" y="349"/>
                    </a:lnTo>
                    <a:lnTo>
                      <a:pt x="214" y="345"/>
                    </a:lnTo>
                    <a:lnTo>
                      <a:pt x="216" y="341"/>
                    </a:lnTo>
                    <a:lnTo>
                      <a:pt x="227" y="333"/>
                    </a:lnTo>
                    <a:lnTo>
                      <a:pt x="229" y="333"/>
                    </a:lnTo>
                    <a:lnTo>
                      <a:pt x="233" y="337"/>
                    </a:lnTo>
                    <a:lnTo>
                      <a:pt x="235" y="337"/>
                    </a:lnTo>
                    <a:lnTo>
                      <a:pt x="239" y="337"/>
                    </a:lnTo>
                    <a:lnTo>
                      <a:pt x="241" y="335"/>
                    </a:lnTo>
                    <a:lnTo>
                      <a:pt x="241" y="337"/>
                    </a:lnTo>
                    <a:lnTo>
                      <a:pt x="243" y="339"/>
                    </a:lnTo>
                    <a:lnTo>
                      <a:pt x="245" y="341"/>
                    </a:lnTo>
                    <a:lnTo>
                      <a:pt x="247" y="343"/>
                    </a:lnTo>
                    <a:lnTo>
                      <a:pt x="249" y="347"/>
                    </a:lnTo>
                    <a:lnTo>
                      <a:pt x="249" y="347"/>
                    </a:lnTo>
                    <a:lnTo>
                      <a:pt x="253" y="347"/>
                    </a:lnTo>
                    <a:lnTo>
                      <a:pt x="257" y="347"/>
                    </a:lnTo>
                    <a:lnTo>
                      <a:pt x="261" y="347"/>
                    </a:lnTo>
                    <a:lnTo>
                      <a:pt x="263" y="351"/>
                    </a:lnTo>
                    <a:lnTo>
                      <a:pt x="265" y="355"/>
                    </a:lnTo>
                    <a:lnTo>
                      <a:pt x="272" y="353"/>
                    </a:lnTo>
                    <a:lnTo>
                      <a:pt x="278" y="353"/>
                    </a:lnTo>
                    <a:lnTo>
                      <a:pt x="282" y="355"/>
                    </a:lnTo>
                    <a:lnTo>
                      <a:pt x="284" y="355"/>
                    </a:lnTo>
                    <a:lnTo>
                      <a:pt x="284" y="355"/>
                    </a:lnTo>
                    <a:lnTo>
                      <a:pt x="276" y="347"/>
                    </a:lnTo>
                    <a:lnTo>
                      <a:pt x="274" y="335"/>
                    </a:lnTo>
                    <a:lnTo>
                      <a:pt x="274" y="333"/>
                    </a:lnTo>
                    <a:lnTo>
                      <a:pt x="267" y="335"/>
                    </a:lnTo>
                    <a:lnTo>
                      <a:pt x="265" y="331"/>
                    </a:lnTo>
                    <a:lnTo>
                      <a:pt x="263" y="319"/>
                    </a:lnTo>
                    <a:lnTo>
                      <a:pt x="263" y="314"/>
                    </a:lnTo>
                    <a:lnTo>
                      <a:pt x="259" y="300"/>
                    </a:lnTo>
                    <a:lnTo>
                      <a:pt x="261" y="290"/>
                    </a:lnTo>
                    <a:lnTo>
                      <a:pt x="255" y="286"/>
                    </a:lnTo>
                    <a:lnTo>
                      <a:pt x="253" y="284"/>
                    </a:lnTo>
                    <a:lnTo>
                      <a:pt x="251" y="280"/>
                    </a:lnTo>
                    <a:lnTo>
                      <a:pt x="249" y="276"/>
                    </a:lnTo>
                    <a:lnTo>
                      <a:pt x="243" y="255"/>
                    </a:lnTo>
                    <a:lnTo>
                      <a:pt x="241" y="255"/>
                    </a:lnTo>
                    <a:lnTo>
                      <a:pt x="235" y="257"/>
                    </a:lnTo>
                    <a:lnTo>
                      <a:pt x="231" y="257"/>
                    </a:lnTo>
                    <a:lnTo>
                      <a:pt x="229" y="253"/>
                    </a:lnTo>
                    <a:lnTo>
                      <a:pt x="222" y="249"/>
                    </a:lnTo>
                    <a:lnTo>
                      <a:pt x="227" y="247"/>
                    </a:lnTo>
                    <a:lnTo>
                      <a:pt x="229" y="245"/>
                    </a:lnTo>
                    <a:lnTo>
                      <a:pt x="235" y="235"/>
                    </a:lnTo>
                    <a:lnTo>
                      <a:pt x="241" y="231"/>
                    </a:lnTo>
                    <a:lnTo>
                      <a:pt x="239" y="220"/>
                    </a:lnTo>
                    <a:lnTo>
                      <a:pt x="249" y="206"/>
                    </a:lnTo>
                    <a:lnTo>
                      <a:pt x="249" y="204"/>
                    </a:lnTo>
                    <a:lnTo>
                      <a:pt x="257" y="200"/>
                    </a:lnTo>
                    <a:lnTo>
                      <a:pt x="257" y="196"/>
                    </a:lnTo>
                    <a:lnTo>
                      <a:pt x="257" y="192"/>
                    </a:lnTo>
                    <a:lnTo>
                      <a:pt x="259" y="186"/>
                    </a:lnTo>
                    <a:lnTo>
                      <a:pt x="259" y="184"/>
                    </a:lnTo>
                    <a:lnTo>
                      <a:pt x="263" y="184"/>
                    </a:lnTo>
                    <a:lnTo>
                      <a:pt x="267" y="182"/>
                    </a:lnTo>
                    <a:lnTo>
                      <a:pt x="267" y="173"/>
                    </a:lnTo>
                    <a:lnTo>
                      <a:pt x="269" y="171"/>
                    </a:lnTo>
                    <a:lnTo>
                      <a:pt x="272" y="171"/>
                    </a:lnTo>
                    <a:lnTo>
                      <a:pt x="272" y="165"/>
                    </a:lnTo>
                    <a:lnTo>
                      <a:pt x="269" y="163"/>
                    </a:lnTo>
                    <a:lnTo>
                      <a:pt x="265" y="161"/>
                    </a:lnTo>
                    <a:lnTo>
                      <a:pt x="263" y="155"/>
                    </a:lnTo>
                    <a:lnTo>
                      <a:pt x="257" y="153"/>
                    </a:lnTo>
                    <a:lnTo>
                      <a:pt x="253" y="149"/>
                    </a:lnTo>
                    <a:lnTo>
                      <a:pt x="253" y="149"/>
                    </a:lnTo>
                    <a:lnTo>
                      <a:pt x="251" y="141"/>
                    </a:lnTo>
                    <a:lnTo>
                      <a:pt x="245" y="137"/>
                    </a:lnTo>
                    <a:lnTo>
                      <a:pt x="241" y="137"/>
                    </a:lnTo>
                    <a:lnTo>
                      <a:pt x="237" y="135"/>
                    </a:lnTo>
                    <a:lnTo>
                      <a:pt x="241" y="128"/>
                    </a:lnTo>
                    <a:lnTo>
                      <a:pt x="249" y="124"/>
                    </a:lnTo>
                    <a:lnTo>
                      <a:pt x="253" y="126"/>
                    </a:lnTo>
                    <a:lnTo>
                      <a:pt x="255" y="126"/>
                    </a:lnTo>
                    <a:lnTo>
                      <a:pt x="261" y="128"/>
                    </a:lnTo>
                    <a:lnTo>
                      <a:pt x="261" y="126"/>
                    </a:lnTo>
                    <a:lnTo>
                      <a:pt x="261" y="122"/>
                    </a:lnTo>
                    <a:lnTo>
                      <a:pt x="261" y="116"/>
                    </a:lnTo>
                    <a:lnTo>
                      <a:pt x="265" y="114"/>
                    </a:lnTo>
                    <a:lnTo>
                      <a:pt x="267" y="112"/>
                    </a:lnTo>
                    <a:lnTo>
                      <a:pt x="265" y="110"/>
                    </a:lnTo>
                    <a:lnTo>
                      <a:pt x="261" y="110"/>
                    </a:lnTo>
                    <a:lnTo>
                      <a:pt x="261" y="98"/>
                    </a:lnTo>
                    <a:lnTo>
                      <a:pt x="259" y="94"/>
                    </a:lnTo>
                    <a:lnTo>
                      <a:pt x="263" y="85"/>
                    </a:lnTo>
                    <a:lnTo>
                      <a:pt x="265" y="79"/>
                    </a:lnTo>
                    <a:lnTo>
                      <a:pt x="261" y="71"/>
                    </a:lnTo>
                    <a:lnTo>
                      <a:pt x="261" y="67"/>
                    </a:lnTo>
                    <a:lnTo>
                      <a:pt x="257" y="65"/>
                    </a:lnTo>
                    <a:lnTo>
                      <a:pt x="255" y="57"/>
                    </a:lnTo>
                    <a:lnTo>
                      <a:pt x="251" y="51"/>
                    </a:lnTo>
                    <a:lnTo>
                      <a:pt x="245" y="51"/>
                    </a:lnTo>
                    <a:lnTo>
                      <a:pt x="243" y="51"/>
                    </a:lnTo>
                    <a:lnTo>
                      <a:pt x="239" y="49"/>
                    </a:lnTo>
                    <a:lnTo>
                      <a:pt x="239" y="43"/>
                    </a:lnTo>
                    <a:lnTo>
                      <a:pt x="237" y="40"/>
                    </a:lnTo>
                    <a:lnTo>
                      <a:pt x="231" y="40"/>
                    </a:lnTo>
                    <a:lnTo>
                      <a:pt x="227" y="38"/>
                    </a:lnTo>
                    <a:lnTo>
                      <a:pt x="227" y="36"/>
                    </a:lnTo>
                    <a:lnTo>
                      <a:pt x="235" y="32"/>
                    </a:lnTo>
                    <a:lnTo>
                      <a:pt x="239" y="30"/>
                    </a:lnTo>
                    <a:lnTo>
                      <a:pt x="243" y="24"/>
                    </a:lnTo>
                    <a:lnTo>
                      <a:pt x="243" y="20"/>
                    </a:lnTo>
                    <a:lnTo>
                      <a:pt x="239" y="20"/>
                    </a:lnTo>
                    <a:lnTo>
                      <a:pt x="239" y="10"/>
                    </a:lnTo>
                    <a:lnTo>
                      <a:pt x="229" y="6"/>
                    </a:lnTo>
                    <a:lnTo>
                      <a:pt x="218" y="0"/>
                    </a:lnTo>
                    <a:lnTo>
                      <a:pt x="212"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3" name="Freeform 192"/>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4" name="Freeform 193"/>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5" name="Freeform 194"/>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6" name="Freeform 195"/>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7" name="Freeform 196"/>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8" name="Freeform 197"/>
              <p:cNvSpPr>
                <a:spLocks/>
              </p:cNvSpPr>
              <p:nvPr/>
            </p:nvSpPr>
            <p:spPr bwMode="auto">
              <a:xfrm>
                <a:off x="6333" y="3393"/>
                <a:ext cx="259" cy="395"/>
              </a:xfrm>
              <a:custGeom>
                <a:avLst/>
                <a:gdLst>
                  <a:gd name="T0" fmla="*/ 79 w 259"/>
                  <a:gd name="T1" fmla="*/ 16 h 395"/>
                  <a:gd name="T2" fmla="*/ 71 w 259"/>
                  <a:gd name="T3" fmla="*/ 31 h 395"/>
                  <a:gd name="T4" fmla="*/ 53 w 259"/>
                  <a:gd name="T5" fmla="*/ 18 h 395"/>
                  <a:gd name="T6" fmla="*/ 26 w 259"/>
                  <a:gd name="T7" fmla="*/ 10 h 395"/>
                  <a:gd name="T8" fmla="*/ 16 w 259"/>
                  <a:gd name="T9" fmla="*/ 24 h 395"/>
                  <a:gd name="T10" fmla="*/ 20 w 259"/>
                  <a:gd name="T11" fmla="*/ 29 h 395"/>
                  <a:gd name="T12" fmla="*/ 12 w 259"/>
                  <a:gd name="T13" fmla="*/ 31 h 395"/>
                  <a:gd name="T14" fmla="*/ 4 w 259"/>
                  <a:gd name="T15" fmla="*/ 39 h 395"/>
                  <a:gd name="T16" fmla="*/ 12 w 259"/>
                  <a:gd name="T17" fmla="*/ 47 h 395"/>
                  <a:gd name="T18" fmla="*/ 34 w 259"/>
                  <a:gd name="T19" fmla="*/ 59 h 395"/>
                  <a:gd name="T20" fmla="*/ 26 w 259"/>
                  <a:gd name="T21" fmla="*/ 74 h 395"/>
                  <a:gd name="T22" fmla="*/ 30 w 259"/>
                  <a:gd name="T23" fmla="*/ 94 h 395"/>
                  <a:gd name="T24" fmla="*/ 34 w 259"/>
                  <a:gd name="T25" fmla="*/ 108 h 395"/>
                  <a:gd name="T26" fmla="*/ 36 w 259"/>
                  <a:gd name="T27" fmla="*/ 123 h 395"/>
                  <a:gd name="T28" fmla="*/ 40 w 259"/>
                  <a:gd name="T29" fmla="*/ 127 h 395"/>
                  <a:gd name="T30" fmla="*/ 55 w 259"/>
                  <a:gd name="T31" fmla="*/ 133 h 395"/>
                  <a:gd name="T32" fmla="*/ 69 w 259"/>
                  <a:gd name="T33" fmla="*/ 141 h 395"/>
                  <a:gd name="T34" fmla="*/ 69 w 259"/>
                  <a:gd name="T35" fmla="*/ 153 h 395"/>
                  <a:gd name="T36" fmla="*/ 73 w 259"/>
                  <a:gd name="T37" fmla="*/ 163 h 395"/>
                  <a:gd name="T38" fmla="*/ 71 w 259"/>
                  <a:gd name="T39" fmla="*/ 168 h 395"/>
                  <a:gd name="T40" fmla="*/ 65 w 259"/>
                  <a:gd name="T41" fmla="*/ 180 h 395"/>
                  <a:gd name="T42" fmla="*/ 73 w 259"/>
                  <a:gd name="T43" fmla="*/ 192 h 395"/>
                  <a:gd name="T44" fmla="*/ 90 w 259"/>
                  <a:gd name="T45" fmla="*/ 202 h 395"/>
                  <a:gd name="T46" fmla="*/ 102 w 259"/>
                  <a:gd name="T47" fmla="*/ 211 h 395"/>
                  <a:gd name="T48" fmla="*/ 112 w 259"/>
                  <a:gd name="T49" fmla="*/ 227 h 395"/>
                  <a:gd name="T50" fmla="*/ 116 w 259"/>
                  <a:gd name="T51" fmla="*/ 239 h 395"/>
                  <a:gd name="T52" fmla="*/ 122 w 259"/>
                  <a:gd name="T53" fmla="*/ 253 h 395"/>
                  <a:gd name="T54" fmla="*/ 120 w 259"/>
                  <a:gd name="T55" fmla="*/ 264 h 395"/>
                  <a:gd name="T56" fmla="*/ 118 w 259"/>
                  <a:gd name="T57" fmla="*/ 266 h 395"/>
                  <a:gd name="T58" fmla="*/ 118 w 259"/>
                  <a:gd name="T59" fmla="*/ 274 h 395"/>
                  <a:gd name="T60" fmla="*/ 139 w 259"/>
                  <a:gd name="T61" fmla="*/ 282 h 395"/>
                  <a:gd name="T62" fmla="*/ 141 w 259"/>
                  <a:gd name="T63" fmla="*/ 294 h 395"/>
                  <a:gd name="T64" fmla="*/ 130 w 259"/>
                  <a:gd name="T65" fmla="*/ 309 h 395"/>
                  <a:gd name="T66" fmla="*/ 124 w 259"/>
                  <a:gd name="T67" fmla="*/ 325 h 395"/>
                  <a:gd name="T68" fmla="*/ 118 w 259"/>
                  <a:gd name="T69" fmla="*/ 354 h 395"/>
                  <a:gd name="T70" fmla="*/ 136 w 259"/>
                  <a:gd name="T71" fmla="*/ 382 h 395"/>
                  <a:gd name="T72" fmla="*/ 186 w 259"/>
                  <a:gd name="T73" fmla="*/ 380 h 395"/>
                  <a:gd name="T74" fmla="*/ 186 w 259"/>
                  <a:gd name="T75" fmla="*/ 311 h 395"/>
                  <a:gd name="T76" fmla="*/ 214 w 259"/>
                  <a:gd name="T77" fmla="*/ 274 h 395"/>
                  <a:gd name="T78" fmla="*/ 226 w 259"/>
                  <a:gd name="T79" fmla="*/ 245 h 395"/>
                  <a:gd name="T80" fmla="*/ 241 w 259"/>
                  <a:gd name="T81" fmla="*/ 213 h 395"/>
                  <a:gd name="T82" fmla="*/ 259 w 259"/>
                  <a:gd name="T83" fmla="*/ 82 h 395"/>
                  <a:gd name="T84" fmla="*/ 239 w 259"/>
                  <a:gd name="T85" fmla="*/ 82 h 395"/>
                  <a:gd name="T86" fmla="*/ 212 w 259"/>
                  <a:gd name="T87" fmla="*/ 82 h 395"/>
                  <a:gd name="T88" fmla="*/ 186 w 259"/>
                  <a:gd name="T89" fmla="*/ 63 h 395"/>
                  <a:gd name="T90" fmla="*/ 181 w 259"/>
                  <a:gd name="T91" fmla="*/ 47 h 395"/>
                  <a:gd name="T92" fmla="*/ 181 w 259"/>
                  <a:gd name="T93" fmla="*/ 33 h 395"/>
                  <a:gd name="T94" fmla="*/ 149 w 259"/>
                  <a:gd name="T95" fmla="*/ 33 h 395"/>
                  <a:gd name="T96" fmla="*/ 145 w 259"/>
                  <a:gd name="T97" fmla="*/ 39 h 395"/>
                  <a:gd name="T98" fmla="*/ 141 w 259"/>
                  <a:gd name="T99" fmla="*/ 49 h 395"/>
                  <a:gd name="T100" fmla="*/ 136 w 259"/>
                  <a:gd name="T101" fmla="*/ 57 h 395"/>
                  <a:gd name="T102" fmla="*/ 122 w 259"/>
                  <a:gd name="T103" fmla="*/ 49 h 395"/>
                  <a:gd name="T104" fmla="*/ 116 w 259"/>
                  <a:gd name="T105" fmla="*/ 37 h 395"/>
                  <a:gd name="T106" fmla="*/ 112 w 259"/>
                  <a:gd name="T107" fmla="*/ 27 h 395"/>
                  <a:gd name="T108" fmla="*/ 106 w 259"/>
                  <a:gd name="T109" fmla="*/ 20 h 395"/>
                  <a:gd name="T110" fmla="*/ 94 w 259"/>
                  <a:gd name="T111" fmla="*/ 8 h 395"/>
                  <a:gd name="T112" fmla="*/ 81 w 259"/>
                  <a:gd name="T113"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9" h="395">
                    <a:moveTo>
                      <a:pt x="75" y="2"/>
                    </a:moveTo>
                    <a:lnTo>
                      <a:pt x="77" y="4"/>
                    </a:lnTo>
                    <a:lnTo>
                      <a:pt x="79" y="10"/>
                    </a:lnTo>
                    <a:lnTo>
                      <a:pt x="79" y="16"/>
                    </a:lnTo>
                    <a:lnTo>
                      <a:pt x="77" y="22"/>
                    </a:lnTo>
                    <a:lnTo>
                      <a:pt x="73" y="27"/>
                    </a:lnTo>
                    <a:lnTo>
                      <a:pt x="71" y="29"/>
                    </a:lnTo>
                    <a:lnTo>
                      <a:pt x="71" y="31"/>
                    </a:lnTo>
                    <a:lnTo>
                      <a:pt x="71" y="35"/>
                    </a:lnTo>
                    <a:lnTo>
                      <a:pt x="63" y="35"/>
                    </a:lnTo>
                    <a:lnTo>
                      <a:pt x="57" y="24"/>
                    </a:lnTo>
                    <a:lnTo>
                      <a:pt x="53" y="18"/>
                    </a:lnTo>
                    <a:lnTo>
                      <a:pt x="47" y="12"/>
                    </a:lnTo>
                    <a:lnTo>
                      <a:pt x="40" y="8"/>
                    </a:lnTo>
                    <a:lnTo>
                      <a:pt x="34" y="8"/>
                    </a:lnTo>
                    <a:lnTo>
                      <a:pt x="26" y="10"/>
                    </a:lnTo>
                    <a:lnTo>
                      <a:pt x="22" y="12"/>
                    </a:lnTo>
                    <a:lnTo>
                      <a:pt x="20" y="16"/>
                    </a:lnTo>
                    <a:lnTo>
                      <a:pt x="16" y="22"/>
                    </a:lnTo>
                    <a:lnTo>
                      <a:pt x="16" y="24"/>
                    </a:lnTo>
                    <a:lnTo>
                      <a:pt x="18" y="24"/>
                    </a:lnTo>
                    <a:lnTo>
                      <a:pt x="22" y="24"/>
                    </a:lnTo>
                    <a:lnTo>
                      <a:pt x="22" y="27"/>
                    </a:lnTo>
                    <a:lnTo>
                      <a:pt x="20" y="29"/>
                    </a:lnTo>
                    <a:lnTo>
                      <a:pt x="18" y="31"/>
                    </a:lnTo>
                    <a:lnTo>
                      <a:pt x="16" y="31"/>
                    </a:lnTo>
                    <a:lnTo>
                      <a:pt x="14" y="31"/>
                    </a:lnTo>
                    <a:lnTo>
                      <a:pt x="12" y="31"/>
                    </a:lnTo>
                    <a:lnTo>
                      <a:pt x="8" y="31"/>
                    </a:lnTo>
                    <a:lnTo>
                      <a:pt x="8" y="33"/>
                    </a:lnTo>
                    <a:lnTo>
                      <a:pt x="6" y="35"/>
                    </a:lnTo>
                    <a:lnTo>
                      <a:pt x="4" y="39"/>
                    </a:lnTo>
                    <a:lnTo>
                      <a:pt x="2" y="41"/>
                    </a:lnTo>
                    <a:lnTo>
                      <a:pt x="0" y="43"/>
                    </a:lnTo>
                    <a:lnTo>
                      <a:pt x="2" y="47"/>
                    </a:lnTo>
                    <a:lnTo>
                      <a:pt x="12" y="47"/>
                    </a:lnTo>
                    <a:lnTo>
                      <a:pt x="22" y="47"/>
                    </a:lnTo>
                    <a:lnTo>
                      <a:pt x="26" y="47"/>
                    </a:lnTo>
                    <a:lnTo>
                      <a:pt x="28" y="49"/>
                    </a:lnTo>
                    <a:lnTo>
                      <a:pt x="34" y="59"/>
                    </a:lnTo>
                    <a:lnTo>
                      <a:pt x="32" y="63"/>
                    </a:lnTo>
                    <a:lnTo>
                      <a:pt x="30" y="67"/>
                    </a:lnTo>
                    <a:lnTo>
                      <a:pt x="28" y="69"/>
                    </a:lnTo>
                    <a:lnTo>
                      <a:pt x="26" y="74"/>
                    </a:lnTo>
                    <a:lnTo>
                      <a:pt x="24" y="80"/>
                    </a:lnTo>
                    <a:lnTo>
                      <a:pt x="26" y="86"/>
                    </a:lnTo>
                    <a:lnTo>
                      <a:pt x="26" y="90"/>
                    </a:lnTo>
                    <a:lnTo>
                      <a:pt x="30" y="94"/>
                    </a:lnTo>
                    <a:lnTo>
                      <a:pt x="34" y="98"/>
                    </a:lnTo>
                    <a:lnTo>
                      <a:pt x="34" y="100"/>
                    </a:lnTo>
                    <a:lnTo>
                      <a:pt x="34" y="104"/>
                    </a:lnTo>
                    <a:lnTo>
                      <a:pt x="34" y="108"/>
                    </a:lnTo>
                    <a:lnTo>
                      <a:pt x="34" y="112"/>
                    </a:lnTo>
                    <a:lnTo>
                      <a:pt x="34" y="114"/>
                    </a:lnTo>
                    <a:lnTo>
                      <a:pt x="34" y="119"/>
                    </a:lnTo>
                    <a:lnTo>
                      <a:pt x="36" y="123"/>
                    </a:lnTo>
                    <a:lnTo>
                      <a:pt x="34" y="125"/>
                    </a:lnTo>
                    <a:lnTo>
                      <a:pt x="36" y="129"/>
                    </a:lnTo>
                    <a:lnTo>
                      <a:pt x="38" y="129"/>
                    </a:lnTo>
                    <a:lnTo>
                      <a:pt x="40" y="127"/>
                    </a:lnTo>
                    <a:lnTo>
                      <a:pt x="45" y="129"/>
                    </a:lnTo>
                    <a:lnTo>
                      <a:pt x="49" y="131"/>
                    </a:lnTo>
                    <a:lnTo>
                      <a:pt x="53" y="129"/>
                    </a:lnTo>
                    <a:lnTo>
                      <a:pt x="55" y="133"/>
                    </a:lnTo>
                    <a:lnTo>
                      <a:pt x="59" y="137"/>
                    </a:lnTo>
                    <a:lnTo>
                      <a:pt x="63" y="139"/>
                    </a:lnTo>
                    <a:lnTo>
                      <a:pt x="65" y="141"/>
                    </a:lnTo>
                    <a:lnTo>
                      <a:pt x="69" y="141"/>
                    </a:lnTo>
                    <a:lnTo>
                      <a:pt x="69" y="143"/>
                    </a:lnTo>
                    <a:lnTo>
                      <a:pt x="69" y="147"/>
                    </a:lnTo>
                    <a:lnTo>
                      <a:pt x="69" y="149"/>
                    </a:lnTo>
                    <a:lnTo>
                      <a:pt x="69" y="153"/>
                    </a:lnTo>
                    <a:lnTo>
                      <a:pt x="71" y="153"/>
                    </a:lnTo>
                    <a:lnTo>
                      <a:pt x="73" y="155"/>
                    </a:lnTo>
                    <a:lnTo>
                      <a:pt x="73" y="159"/>
                    </a:lnTo>
                    <a:lnTo>
                      <a:pt x="73" y="163"/>
                    </a:lnTo>
                    <a:lnTo>
                      <a:pt x="71" y="168"/>
                    </a:lnTo>
                    <a:lnTo>
                      <a:pt x="73" y="168"/>
                    </a:lnTo>
                    <a:lnTo>
                      <a:pt x="71" y="168"/>
                    </a:lnTo>
                    <a:lnTo>
                      <a:pt x="71" y="168"/>
                    </a:lnTo>
                    <a:lnTo>
                      <a:pt x="69" y="172"/>
                    </a:lnTo>
                    <a:lnTo>
                      <a:pt x="67" y="174"/>
                    </a:lnTo>
                    <a:lnTo>
                      <a:pt x="65" y="178"/>
                    </a:lnTo>
                    <a:lnTo>
                      <a:pt x="65" y="180"/>
                    </a:lnTo>
                    <a:lnTo>
                      <a:pt x="65" y="184"/>
                    </a:lnTo>
                    <a:lnTo>
                      <a:pt x="65" y="188"/>
                    </a:lnTo>
                    <a:lnTo>
                      <a:pt x="71" y="190"/>
                    </a:lnTo>
                    <a:lnTo>
                      <a:pt x="73" y="192"/>
                    </a:lnTo>
                    <a:lnTo>
                      <a:pt x="79" y="192"/>
                    </a:lnTo>
                    <a:lnTo>
                      <a:pt x="85" y="194"/>
                    </a:lnTo>
                    <a:lnTo>
                      <a:pt x="90" y="198"/>
                    </a:lnTo>
                    <a:lnTo>
                      <a:pt x="90" y="202"/>
                    </a:lnTo>
                    <a:lnTo>
                      <a:pt x="94" y="206"/>
                    </a:lnTo>
                    <a:lnTo>
                      <a:pt x="96" y="206"/>
                    </a:lnTo>
                    <a:lnTo>
                      <a:pt x="98" y="206"/>
                    </a:lnTo>
                    <a:lnTo>
                      <a:pt x="102" y="211"/>
                    </a:lnTo>
                    <a:lnTo>
                      <a:pt x="106" y="215"/>
                    </a:lnTo>
                    <a:lnTo>
                      <a:pt x="108" y="219"/>
                    </a:lnTo>
                    <a:lnTo>
                      <a:pt x="110" y="223"/>
                    </a:lnTo>
                    <a:lnTo>
                      <a:pt x="112" y="227"/>
                    </a:lnTo>
                    <a:lnTo>
                      <a:pt x="112" y="231"/>
                    </a:lnTo>
                    <a:lnTo>
                      <a:pt x="114" y="235"/>
                    </a:lnTo>
                    <a:lnTo>
                      <a:pt x="114" y="237"/>
                    </a:lnTo>
                    <a:lnTo>
                      <a:pt x="116" y="239"/>
                    </a:lnTo>
                    <a:lnTo>
                      <a:pt x="120" y="241"/>
                    </a:lnTo>
                    <a:lnTo>
                      <a:pt x="124" y="245"/>
                    </a:lnTo>
                    <a:lnTo>
                      <a:pt x="124" y="249"/>
                    </a:lnTo>
                    <a:lnTo>
                      <a:pt x="122" y="253"/>
                    </a:lnTo>
                    <a:lnTo>
                      <a:pt x="122" y="255"/>
                    </a:lnTo>
                    <a:lnTo>
                      <a:pt x="120" y="258"/>
                    </a:lnTo>
                    <a:lnTo>
                      <a:pt x="120" y="260"/>
                    </a:lnTo>
                    <a:lnTo>
                      <a:pt x="120" y="264"/>
                    </a:lnTo>
                    <a:lnTo>
                      <a:pt x="120" y="264"/>
                    </a:lnTo>
                    <a:lnTo>
                      <a:pt x="120" y="264"/>
                    </a:lnTo>
                    <a:lnTo>
                      <a:pt x="120" y="264"/>
                    </a:lnTo>
                    <a:lnTo>
                      <a:pt x="118" y="266"/>
                    </a:lnTo>
                    <a:lnTo>
                      <a:pt x="118" y="270"/>
                    </a:lnTo>
                    <a:lnTo>
                      <a:pt x="116" y="272"/>
                    </a:lnTo>
                    <a:lnTo>
                      <a:pt x="116" y="274"/>
                    </a:lnTo>
                    <a:lnTo>
                      <a:pt x="118" y="274"/>
                    </a:lnTo>
                    <a:lnTo>
                      <a:pt x="120" y="276"/>
                    </a:lnTo>
                    <a:lnTo>
                      <a:pt x="126" y="278"/>
                    </a:lnTo>
                    <a:lnTo>
                      <a:pt x="130" y="280"/>
                    </a:lnTo>
                    <a:lnTo>
                      <a:pt x="139" y="282"/>
                    </a:lnTo>
                    <a:lnTo>
                      <a:pt x="143" y="284"/>
                    </a:lnTo>
                    <a:lnTo>
                      <a:pt x="145" y="286"/>
                    </a:lnTo>
                    <a:lnTo>
                      <a:pt x="143" y="290"/>
                    </a:lnTo>
                    <a:lnTo>
                      <a:pt x="141" y="294"/>
                    </a:lnTo>
                    <a:lnTo>
                      <a:pt x="139" y="296"/>
                    </a:lnTo>
                    <a:lnTo>
                      <a:pt x="139" y="298"/>
                    </a:lnTo>
                    <a:lnTo>
                      <a:pt x="134" y="303"/>
                    </a:lnTo>
                    <a:lnTo>
                      <a:pt x="130" y="309"/>
                    </a:lnTo>
                    <a:lnTo>
                      <a:pt x="126" y="313"/>
                    </a:lnTo>
                    <a:lnTo>
                      <a:pt x="122" y="317"/>
                    </a:lnTo>
                    <a:lnTo>
                      <a:pt x="124" y="319"/>
                    </a:lnTo>
                    <a:lnTo>
                      <a:pt x="124" y="325"/>
                    </a:lnTo>
                    <a:lnTo>
                      <a:pt x="122" y="331"/>
                    </a:lnTo>
                    <a:lnTo>
                      <a:pt x="120" y="339"/>
                    </a:lnTo>
                    <a:lnTo>
                      <a:pt x="118" y="347"/>
                    </a:lnTo>
                    <a:lnTo>
                      <a:pt x="118" y="354"/>
                    </a:lnTo>
                    <a:lnTo>
                      <a:pt x="118" y="358"/>
                    </a:lnTo>
                    <a:lnTo>
                      <a:pt x="122" y="364"/>
                    </a:lnTo>
                    <a:lnTo>
                      <a:pt x="132" y="380"/>
                    </a:lnTo>
                    <a:lnTo>
                      <a:pt x="136" y="382"/>
                    </a:lnTo>
                    <a:lnTo>
                      <a:pt x="136" y="386"/>
                    </a:lnTo>
                    <a:lnTo>
                      <a:pt x="141" y="395"/>
                    </a:lnTo>
                    <a:lnTo>
                      <a:pt x="186" y="395"/>
                    </a:lnTo>
                    <a:lnTo>
                      <a:pt x="186" y="380"/>
                    </a:lnTo>
                    <a:lnTo>
                      <a:pt x="183" y="360"/>
                    </a:lnTo>
                    <a:lnTo>
                      <a:pt x="183" y="347"/>
                    </a:lnTo>
                    <a:lnTo>
                      <a:pt x="181" y="331"/>
                    </a:lnTo>
                    <a:lnTo>
                      <a:pt x="186" y="311"/>
                    </a:lnTo>
                    <a:lnTo>
                      <a:pt x="192" y="298"/>
                    </a:lnTo>
                    <a:lnTo>
                      <a:pt x="198" y="290"/>
                    </a:lnTo>
                    <a:lnTo>
                      <a:pt x="208" y="282"/>
                    </a:lnTo>
                    <a:lnTo>
                      <a:pt x="214" y="274"/>
                    </a:lnTo>
                    <a:lnTo>
                      <a:pt x="218" y="266"/>
                    </a:lnTo>
                    <a:lnTo>
                      <a:pt x="222" y="258"/>
                    </a:lnTo>
                    <a:lnTo>
                      <a:pt x="224" y="245"/>
                    </a:lnTo>
                    <a:lnTo>
                      <a:pt x="226" y="245"/>
                    </a:lnTo>
                    <a:lnTo>
                      <a:pt x="230" y="231"/>
                    </a:lnTo>
                    <a:lnTo>
                      <a:pt x="235" y="227"/>
                    </a:lnTo>
                    <a:lnTo>
                      <a:pt x="239" y="221"/>
                    </a:lnTo>
                    <a:lnTo>
                      <a:pt x="241" y="213"/>
                    </a:lnTo>
                    <a:lnTo>
                      <a:pt x="245" y="206"/>
                    </a:lnTo>
                    <a:lnTo>
                      <a:pt x="255" y="196"/>
                    </a:lnTo>
                    <a:lnTo>
                      <a:pt x="259" y="194"/>
                    </a:lnTo>
                    <a:lnTo>
                      <a:pt x="259" y="82"/>
                    </a:lnTo>
                    <a:lnTo>
                      <a:pt x="257" y="82"/>
                    </a:lnTo>
                    <a:lnTo>
                      <a:pt x="249" y="80"/>
                    </a:lnTo>
                    <a:lnTo>
                      <a:pt x="241" y="80"/>
                    </a:lnTo>
                    <a:lnTo>
                      <a:pt x="239" y="82"/>
                    </a:lnTo>
                    <a:lnTo>
                      <a:pt x="230" y="82"/>
                    </a:lnTo>
                    <a:lnTo>
                      <a:pt x="224" y="80"/>
                    </a:lnTo>
                    <a:lnTo>
                      <a:pt x="220" y="80"/>
                    </a:lnTo>
                    <a:lnTo>
                      <a:pt x="212" y="82"/>
                    </a:lnTo>
                    <a:lnTo>
                      <a:pt x="202" y="78"/>
                    </a:lnTo>
                    <a:lnTo>
                      <a:pt x="196" y="78"/>
                    </a:lnTo>
                    <a:lnTo>
                      <a:pt x="188" y="71"/>
                    </a:lnTo>
                    <a:lnTo>
                      <a:pt x="186" y="63"/>
                    </a:lnTo>
                    <a:lnTo>
                      <a:pt x="186" y="59"/>
                    </a:lnTo>
                    <a:lnTo>
                      <a:pt x="183" y="57"/>
                    </a:lnTo>
                    <a:lnTo>
                      <a:pt x="181" y="51"/>
                    </a:lnTo>
                    <a:lnTo>
                      <a:pt x="181" y="47"/>
                    </a:lnTo>
                    <a:lnTo>
                      <a:pt x="181" y="45"/>
                    </a:lnTo>
                    <a:lnTo>
                      <a:pt x="181" y="41"/>
                    </a:lnTo>
                    <a:lnTo>
                      <a:pt x="181" y="37"/>
                    </a:lnTo>
                    <a:lnTo>
                      <a:pt x="181" y="33"/>
                    </a:lnTo>
                    <a:lnTo>
                      <a:pt x="167" y="29"/>
                    </a:lnTo>
                    <a:lnTo>
                      <a:pt x="163" y="29"/>
                    </a:lnTo>
                    <a:lnTo>
                      <a:pt x="153" y="33"/>
                    </a:lnTo>
                    <a:lnTo>
                      <a:pt x="149" y="33"/>
                    </a:lnTo>
                    <a:lnTo>
                      <a:pt x="145" y="31"/>
                    </a:lnTo>
                    <a:lnTo>
                      <a:pt x="143" y="33"/>
                    </a:lnTo>
                    <a:lnTo>
                      <a:pt x="145" y="35"/>
                    </a:lnTo>
                    <a:lnTo>
                      <a:pt x="145" y="39"/>
                    </a:lnTo>
                    <a:lnTo>
                      <a:pt x="145" y="43"/>
                    </a:lnTo>
                    <a:lnTo>
                      <a:pt x="143" y="49"/>
                    </a:lnTo>
                    <a:lnTo>
                      <a:pt x="141" y="49"/>
                    </a:lnTo>
                    <a:lnTo>
                      <a:pt x="141" y="49"/>
                    </a:lnTo>
                    <a:lnTo>
                      <a:pt x="141" y="51"/>
                    </a:lnTo>
                    <a:lnTo>
                      <a:pt x="141" y="55"/>
                    </a:lnTo>
                    <a:lnTo>
                      <a:pt x="139" y="57"/>
                    </a:lnTo>
                    <a:lnTo>
                      <a:pt x="136" y="57"/>
                    </a:lnTo>
                    <a:lnTo>
                      <a:pt x="132" y="55"/>
                    </a:lnTo>
                    <a:lnTo>
                      <a:pt x="128" y="53"/>
                    </a:lnTo>
                    <a:lnTo>
                      <a:pt x="124" y="51"/>
                    </a:lnTo>
                    <a:lnTo>
                      <a:pt x="122" y="49"/>
                    </a:lnTo>
                    <a:lnTo>
                      <a:pt x="120" y="47"/>
                    </a:lnTo>
                    <a:lnTo>
                      <a:pt x="120" y="41"/>
                    </a:lnTo>
                    <a:lnTo>
                      <a:pt x="118" y="39"/>
                    </a:lnTo>
                    <a:lnTo>
                      <a:pt x="116" y="37"/>
                    </a:lnTo>
                    <a:lnTo>
                      <a:pt x="112" y="35"/>
                    </a:lnTo>
                    <a:lnTo>
                      <a:pt x="110" y="31"/>
                    </a:lnTo>
                    <a:lnTo>
                      <a:pt x="110" y="29"/>
                    </a:lnTo>
                    <a:lnTo>
                      <a:pt x="112" y="27"/>
                    </a:lnTo>
                    <a:lnTo>
                      <a:pt x="114" y="27"/>
                    </a:lnTo>
                    <a:lnTo>
                      <a:pt x="112" y="24"/>
                    </a:lnTo>
                    <a:lnTo>
                      <a:pt x="110" y="22"/>
                    </a:lnTo>
                    <a:lnTo>
                      <a:pt x="106" y="20"/>
                    </a:lnTo>
                    <a:lnTo>
                      <a:pt x="104" y="18"/>
                    </a:lnTo>
                    <a:lnTo>
                      <a:pt x="100" y="14"/>
                    </a:lnTo>
                    <a:lnTo>
                      <a:pt x="98" y="10"/>
                    </a:lnTo>
                    <a:lnTo>
                      <a:pt x="94" y="8"/>
                    </a:lnTo>
                    <a:lnTo>
                      <a:pt x="92" y="10"/>
                    </a:lnTo>
                    <a:lnTo>
                      <a:pt x="87" y="10"/>
                    </a:lnTo>
                    <a:lnTo>
                      <a:pt x="83" y="6"/>
                    </a:lnTo>
                    <a:lnTo>
                      <a:pt x="81" y="0"/>
                    </a:lnTo>
                    <a:lnTo>
                      <a:pt x="77" y="0"/>
                    </a:lnTo>
                    <a:lnTo>
                      <a:pt x="75"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9" name="Freeform 198"/>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0" name="Freeform 199"/>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1" name="Freeform 200"/>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2" name="Freeform 201"/>
              <p:cNvSpPr>
                <a:spLocks/>
              </p:cNvSpPr>
              <p:nvPr/>
            </p:nvSpPr>
            <p:spPr bwMode="auto">
              <a:xfrm>
                <a:off x="6228" y="3464"/>
                <a:ext cx="219" cy="30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3" name="Freeform 202"/>
              <p:cNvSpPr>
                <a:spLocks/>
              </p:cNvSpPr>
              <p:nvPr/>
            </p:nvSpPr>
            <p:spPr bwMode="auto">
              <a:xfrm>
                <a:off x="6228" y="3464"/>
                <a:ext cx="174" cy="238"/>
              </a:xfrm>
              <a:custGeom>
                <a:avLst/>
                <a:gdLst>
                  <a:gd name="T0" fmla="*/ 56 w 174"/>
                  <a:gd name="T1" fmla="*/ 5 h 238"/>
                  <a:gd name="T2" fmla="*/ 60 w 174"/>
                  <a:gd name="T3" fmla="*/ 11 h 238"/>
                  <a:gd name="T4" fmla="*/ 68 w 174"/>
                  <a:gd name="T5" fmla="*/ 25 h 238"/>
                  <a:gd name="T6" fmla="*/ 66 w 174"/>
                  <a:gd name="T7" fmla="*/ 45 h 238"/>
                  <a:gd name="T8" fmla="*/ 70 w 174"/>
                  <a:gd name="T9" fmla="*/ 54 h 238"/>
                  <a:gd name="T10" fmla="*/ 62 w 174"/>
                  <a:gd name="T11" fmla="*/ 60 h 238"/>
                  <a:gd name="T12" fmla="*/ 54 w 174"/>
                  <a:gd name="T13" fmla="*/ 68 h 238"/>
                  <a:gd name="T14" fmla="*/ 39 w 174"/>
                  <a:gd name="T15" fmla="*/ 68 h 238"/>
                  <a:gd name="T16" fmla="*/ 29 w 174"/>
                  <a:gd name="T17" fmla="*/ 58 h 238"/>
                  <a:gd name="T18" fmla="*/ 23 w 174"/>
                  <a:gd name="T19" fmla="*/ 62 h 238"/>
                  <a:gd name="T20" fmla="*/ 13 w 174"/>
                  <a:gd name="T21" fmla="*/ 70 h 238"/>
                  <a:gd name="T22" fmla="*/ 21 w 174"/>
                  <a:gd name="T23" fmla="*/ 78 h 238"/>
                  <a:gd name="T24" fmla="*/ 27 w 174"/>
                  <a:gd name="T25" fmla="*/ 88 h 238"/>
                  <a:gd name="T26" fmla="*/ 35 w 174"/>
                  <a:gd name="T27" fmla="*/ 92 h 238"/>
                  <a:gd name="T28" fmla="*/ 45 w 174"/>
                  <a:gd name="T29" fmla="*/ 101 h 238"/>
                  <a:gd name="T30" fmla="*/ 62 w 174"/>
                  <a:gd name="T31" fmla="*/ 117 h 238"/>
                  <a:gd name="T32" fmla="*/ 45 w 174"/>
                  <a:gd name="T33" fmla="*/ 107 h 238"/>
                  <a:gd name="T34" fmla="*/ 29 w 174"/>
                  <a:gd name="T35" fmla="*/ 97 h 238"/>
                  <a:gd name="T36" fmla="*/ 9 w 174"/>
                  <a:gd name="T37" fmla="*/ 95 h 238"/>
                  <a:gd name="T38" fmla="*/ 9 w 174"/>
                  <a:gd name="T39" fmla="*/ 101 h 238"/>
                  <a:gd name="T40" fmla="*/ 0 w 174"/>
                  <a:gd name="T41" fmla="*/ 127 h 238"/>
                  <a:gd name="T42" fmla="*/ 9 w 174"/>
                  <a:gd name="T43" fmla="*/ 140 h 238"/>
                  <a:gd name="T44" fmla="*/ 2 w 174"/>
                  <a:gd name="T45" fmla="*/ 160 h 238"/>
                  <a:gd name="T46" fmla="*/ 19 w 174"/>
                  <a:gd name="T47" fmla="*/ 176 h 238"/>
                  <a:gd name="T48" fmla="*/ 29 w 174"/>
                  <a:gd name="T49" fmla="*/ 197 h 238"/>
                  <a:gd name="T50" fmla="*/ 27 w 174"/>
                  <a:gd name="T51" fmla="*/ 205 h 238"/>
                  <a:gd name="T52" fmla="*/ 11 w 174"/>
                  <a:gd name="T53" fmla="*/ 211 h 238"/>
                  <a:gd name="T54" fmla="*/ 21 w 174"/>
                  <a:gd name="T55" fmla="*/ 215 h 238"/>
                  <a:gd name="T56" fmla="*/ 25 w 174"/>
                  <a:gd name="T57" fmla="*/ 229 h 238"/>
                  <a:gd name="T58" fmla="*/ 174 w 174"/>
                  <a:gd name="T59" fmla="*/ 125 h 238"/>
                  <a:gd name="T60" fmla="*/ 168 w 174"/>
                  <a:gd name="T61" fmla="*/ 119 h 238"/>
                  <a:gd name="T62" fmla="*/ 164 w 174"/>
                  <a:gd name="T63" fmla="*/ 115 h 238"/>
                  <a:gd name="T64" fmla="*/ 158 w 174"/>
                  <a:gd name="T65" fmla="*/ 99 h 238"/>
                  <a:gd name="T66" fmla="*/ 164 w 174"/>
                  <a:gd name="T67" fmla="*/ 84 h 238"/>
                  <a:gd name="T68" fmla="*/ 156 w 174"/>
                  <a:gd name="T69" fmla="*/ 82 h 238"/>
                  <a:gd name="T70" fmla="*/ 141 w 174"/>
                  <a:gd name="T71" fmla="*/ 76 h 238"/>
                  <a:gd name="T72" fmla="*/ 131 w 174"/>
                  <a:gd name="T73" fmla="*/ 62 h 238"/>
                  <a:gd name="T74" fmla="*/ 133 w 174"/>
                  <a:gd name="T75" fmla="*/ 43 h 238"/>
                  <a:gd name="T76" fmla="*/ 129 w 174"/>
                  <a:gd name="T77" fmla="*/ 37 h 238"/>
                  <a:gd name="T78" fmla="*/ 119 w 174"/>
                  <a:gd name="T79" fmla="*/ 39 h 238"/>
                  <a:gd name="T80" fmla="*/ 107 w 174"/>
                  <a:gd name="T81" fmla="*/ 35 h 238"/>
                  <a:gd name="T82" fmla="*/ 88 w 174"/>
                  <a:gd name="T83" fmla="*/ 19 h 238"/>
                  <a:gd name="T84" fmla="*/ 78 w 174"/>
                  <a:gd name="T85" fmla="*/ 11 h 238"/>
                  <a:gd name="T86" fmla="*/ 66 w 174"/>
                  <a:gd name="T87" fmla="*/ 7 h 238"/>
                  <a:gd name="T88" fmla="*/ 60 w 174"/>
                  <a:gd name="T89"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4" h="238">
                    <a:moveTo>
                      <a:pt x="58" y="0"/>
                    </a:moveTo>
                    <a:lnTo>
                      <a:pt x="56" y="3"/>
                    </a:lnTo>
                    <a:lnTo>
                      <a:pt x="56" y="5"/>
                    </a:lnTo>
                    <a:lnTo>
                      <a:pt x="58" y="7"/>
                    </a:lnTo>
                    <a:lnTo>
                      <a:pt x="62" y="9"/>
                    </a:lnTo>
                    <a:lnTo>
                      <a:pt x="60" y="11"/>
                    </a:lnTo>
                    <a:lnTo>
                      <a:pt x="62" y="13"/>
                    </a:lnTo>
                    <a:lnTo>
                      <a:pt x="64" y="15"/>
                    </a:lnTo>
                    <a:lnTo>
                      <a:pt x="68" y="25"/>
                    </a:lnTo>
                    <a:lnTo>
                      <a:pt x="68" y="29"/>
                    </a:lnTo>
                    <a:lnTo>
                      <a:pt x="66" y="41"/>
                    </a:lnTo>
                    <a:lnTo>
                      <a:pt x="66" y="45"/>
                    </a:lnTo>
                    <a:lnTo>
                      <a:pt x="70" y="50"/>
                    </a:lnTo>
                    <a:lnTo>
                      <a:pt x="72" y="52"/>
                    </a:lnTo>
                    <a:lnTo>
                      <a:pt x="70" y="54"/>
                    </a:lnTo>
                    <a:lnTo>
                      <a:pt x="68" y="58"/>
                    </a:lnTo>
                    <a:lnTo>
                      <a:pt x="66" y="58"/>
                    </a:lnTo>
                    <a:lnTo>
                      <a:pt x="62" y="60"/>
                    </a:lnTo>
                    <a:lnTo>
                      <a:pt x="58" y="62"/>
                    </a:lnTo>
                    <a:lnTo>
                      <a:pt x="56" y="66"/>
                    </a:lnTo>
                    <a:lnTo>
                      <a:pt x="54" y="68"/>
                    </a:lnTo>
                    <a:lnTo>
                      <a:pt x="45" y="68"/>
                    </a:lnTo>
                    <a:lnTo>
                      <a:pt x="41" y="68"/>
                    </a:lnTo>
                    <a:lnTo>
                      <a:pt x="39" y="68"/>
                    </a:lnTo>
                    <a:lnTo>
                      <a:pt x="35" y="66"/>
                    </a:lnTo>
                    <a:lnTo>
                      <a:pt x="33" y="62"/>
                    </a:lnTo>
                    <a:lnTo>
                      <a:pt x="29" y="58"/>
                    </a:lnTo>
                    <a:lnTo>
                      <a:pt x="27" y="58"/>
                    </a:lnTo>
                    <a:lnTo>
                      <a:pt x="25" y="60"/>
                    </a:lnTo>
                    <a:lnTo>
                      <a:pt x="23" y="62"/>
                    </a:lnTo>
                    <a:lnTo>
                      <a:pt x="21" y="64"/>
                    </a:lnTo>
                    <a:lnTo>
                      <a:pt x="13" y="68"/>
                    </a:lnTo>
                    <a:lnTo>
                      <a:pt x="13" y="70"/>
                    </a:lnTo>
                    <a:lnTo>
                      <a:pt x="13" y="76"/>
                    </a:lnTo>
                    <a:lnTo>
                      <a:pt x="15" y="78"/>
                    </a:lnTo>
                    <a:lnTo>
                      <a:pt x="21" y="78"/>
                    </a:lnTo>
                    <a:lnTo>
                      <a:pt x="23" y="82"/>
                    </a:lnTo>
                    <a:lnTo>
                      <a:pt x="25" y="86"/>
                    </a:lnTo>
                    <a:lnTo>
                      <a:pt x="27" y="88"/>
                    </a:lnTo>
                    <a:lnTo>
                      <a:pt x="29" y="88"/>
                    </a:lnTo>
                    <a:lnTo>
                      <a:pt x="33" y="90"/>
                    </a:lnTo>
                    <a:lnTo>
                      <a:pt x="35" y="92"/>
                    </a:lnTo>
                    <a:lnTo>
                      <a:pt x="39" y="97"/>
                    </a:lnTo>
                    <a:lnTo>
                      <a:pt x="41" y="99"/>
                    </a:lnTo>
                    <a:lnTo>
                      <a:pt x="45" y="101"/>
                    </a:lnTo>
                    <a:lnTo>
                      <a:pt x="54" y="111"/>
                    </a:lnTo>
                    <a:lnTo>
                      <a:pt x="60" y="115"/>
                    </a:lnTo>
                    <a:lnTo>
                      <a:pt x="62" y="117"/>
                    </a:lnTo>
                    <a:lnTo>
                      <a:pt x="62" y="119"/>
                    </a:lnTo>
                    <a:lnTo>
                      <a:pt x="54" y="113"/>
                    </a:lnTo>
                    <a:lnTo>
                      <a:pt x="45" y="107"/>
                    </a:lnTo>
                    <a:lnTo>
                      <a:pt x="37" y="101"/>
                    </a:lnTo>
                    <a:lnTo>
                      <a:pt x="33" y="97"/>
                    </a:lnTo>
                    <a:lnTo>
                      <a:pt x="29" y="97"/>
                    </a:lnTo>
                    <a:lnTo>
                      <a:pt x="17" y="99"/>
                    </a:lnTo>
                    <a:lnTo>
                      <a:pt x="13" y="95"/>
                    </a:lnTo>
                    <a:lnTo>
                      <a:pt x="9" y="95"/>
                    </a:lnTo>
                    <a:lnTo>
                      <a:pt x="9" y="95"/>
                    </a:lnTo>
                    <a:lnTo>
                      <a:pt x="9" y="99"/>
                    </a:lnTo>
                    <a:lnTo>
                      <a:pt x="9" y="101"/>
                    </a:lnTo>
                    <a:lnTo>
                      <a:pt x="7" y="105"/>
                    </a:lnTo>
                    <a:lnTo>
                      <a:pt x="0" y="119"/>
                    </a:lnTo>
                    <a:lnTo>
                      <a:pt x="0" y="127"/>
                    </a:lnTo>
                    <a:lnTo>
                      <a:pt x="2" y="129"/>
                    </a:lnTo>
                    <a:lnTo>
                      <a:pt x="7" y="140"/>
                    </a:lnTo>
                    <a:lnTo>
                      <a:pt x="9" y="140"/>
                    </a:lnTo>
                    <a:lnTo>
                      <a:pt x="9" y="146"/>
                    </a:lnTo>
                    <a:lnTo>
                      <a:pt x="7" y="156"/>
                    </a:lnTo>
                    <a:lnTo>
                      <a:pt x="2" y="160"/>
                    </a:lnTo>
                    <a:lnTo>
                      <a:pt x="7" y="168"/>
                    </a:lnTo>
                    <a:lnTo>
                      <a:pt x="9" y="170"/>
                    </a:lnTo>
                    <a:lnTo>
                      <a:pt x="19" y="176"/>
                    </a:lnTo>
                    <a:lnTo>
                      <a:pt x="29" y="191"/>
                    </a:lnTo>
                    <a:lnTo>
                      <a:pt x="31" y="193"/>
                    </a:lnTo>
                    <a:lnTo>
                      <a:pt x="29" y="197"/>
                    </a:lnTo>
                    <a:lnTo>
                      <a:pt x="27" y="195"/>
                    </a:lnTo>
                    <a:lnTo>
                      <a:pt x="29" y="201"/>
                    </a:lnTo>
                    <a:lnTo>
                      <a:pt x="27" y="205"/>
                    </a:lnTo>
                    <a:lnTo>
                      <a:pt x="25" y="207"/>
                    </a:lnTo>
                    <a:lnTo>
                      <a:pt x="11" y="205"/>
                    </a:lnTo>
                    <a:lnTo>
                      <a:pt x="11" y="211"/>
                    </a:lnTo>
                    <a:lnTo>
                      <a:pt x="15" y="211"/>
                    </a:lnTo>
                    <a:lnTo>
                      <a:pt x="15" y="215"/>
                    </a:lnTo>
                    <a:lnTo>
                      <a:pt x="21" y="215"/>
                    </a:lnTo>
                    <a:lnTo>
                      <a:pt x="23" y="219"/>
                    </a:lnTo>
                    <a:lnTo>
                      <a:pt x="23" y="227"/>
                    </a:lnTo>
                    <a:lnTo>
                      <a:pt x="25" y="229"/>
                    </a:lnTo>
                    <a:lnTo>
                      <a:pt x="25" y="238"/>
                    </a:lnTo>
                    <a:lnTo>
                      <a:pt x="174" y="238"/>
                    </a:lnTo>
                    <a:lnTo>
                      <a:pt x="174" y="125"/>
                    </a:lnTo>
                    <a:lnTo>
                      <a:pt x="172" y="125"/>
                    </a:lnTo>
                    <a:lnTo>
                      <a:pt x="170" y="123"/>
                    </a:lnTo>
                    <a:lnTo>
                      <a:pt x="168" y="119"/>
                    </a:lnTo>
                    <a:lnTo>
                      <a:pt x="168" y="119"/>
                    </a:lnTo>
                    <a:lnTo>
                      <a:pt x="168" y="119"/>
                    </a:lnTo>
                    <a:lnTo>
                      <a:pt x="164" y="115"/>
                    </a:lnTo>
                    <a:lnTo>
                      <a:pt x="160" y="113"/>
                    </a:lnTo>
                    <a:lnTo>
                      <a:pt x="158" y="109"/>
                    </a:lnTo>
                    <a:lnTo>
                      <a:pt x="158" y="99"/>
                    </a:lnTo>
                    <a:lnTo>
                      <a:pt x="160" y="95"/>
                    </a:lnTo>
                    <a:lnTo>
                      <a:pt x="164" y="92"/>
                    </a:lnTo>
                    <a:lnTo>
                      <a:pt x="164" y="84"/>
                    </a:lnTo>
                    <a:lnTo>
                      <a:pt x="164" y="82"/>
                    </a:lnTo>
                    <a:lnTo>
                      <a:pt x="160" y="82"/>
                    </a:lnTo>
                    <a:lnTo>
                      <a:pt x="156" y="82"/>
                    </a:lnTo>
                    <a:lnTo>
                      <a:pt x="152" y="80"/>
                    </a:lnTo>
                    <a:lnTo>
                      <a:pt x="145" y="78"/>
                    </a:lnTo>
                    <a:lnTo>
                      <a:pt x="141" y="76"/>
                    </a:lnTo>
                    <a:lnTo>
                      <a:pt x="137" y="74"/>
                    </a:lnTo>
                    <a:lnTo>
                      <a:pt x="133" y="68"/>
                    </a:lnTo>
                    <a:lnTo>
                      <a:pt x="131" y="62"/>
                    </a:lnTo>
                    <a:lnTo>
                      <a:pt x="131" y="58"/>
                    </a:lnTo>
                    <a:lnTo>
                      <a:pt x="131" y="52"/>
                    </a:lnTo>
                    <a:lnTo>
                      <a:pt x="133" y="43"/>
                    </a:lnTo>
                    <a:lnTo>
                      <a:pt x="133" y="37"/>
                    </a:lnTo>
                    <a:lnTo>
                      <a:pt x="131" y="35"/>
                    </a:lnTo>
                    <a:lnTo>
                      <a:pt x="129" y="37"/>
                    </a:lnTo>
                    <a:lnTo>
                      <a:pt x="125" y="37"/>
                    </a:lnTo>
                    <a:lnTo>
                      <a:pt x="121" y="39"/>
                    </a:lnTo>
                    <a:lnTo>
                      <a:pt x="119" y="39"/>
                    </a:lnTo>
                    <a:lnTo>
                      <a:pt x="115" y="39"/>
                    </a:lnTo>
                    <a:lnTo>
                      <a:pt x="113" y="37"/>
                    </a:lnTo>
                    <a:lnTo>
                      <a:pt x="107" y="35"/>
                    </a:lnTo>
                    <a:lnTo>
                      <a:pt x="98" y="29"/>
                    </a:lnTo>
                    <a:lnTo>
                      <a:pt x="90" y="23"/>
                    </a:lnTo>
                    <a:lnTo>
                      <a:pt x="88" y="19"/>
                    </a:lnTo>
                    <a:lnTo>
                      <a:pt x="84" y="13"/>
                    </a:lnTo>
                    <a:lnTo>
                      <a:pt x="82" y="13"/>
                    </a:lnTo>
                    <a:lnTo>
                      <a:pt x="78" y="11"/>
                    </a:lnTo>
                    <a:lnTo>
                      <a:pt x="76" y="9"/>
                    </a:lnTo>
                    <a:lnTo>
                      <a:pt x="70" y="7"/>
                    </a:lnTo>
                    <a:lnTo>
                      <a:pt x="66" y="7"/>
                    </a:lnTo>
                    <a:lnTo>
                      <a:pt x="64" y="7"/>
                    </a:lnTo>
                    <a:lnTo>
                      <a:pt x="60" y="3"/>
                    </a:lnTo>
                    <a:lnTo>
                      <a:pt x="60" y="0"/>
                    </a:lnTo>
                    <a:lnTo>
                      <a:pt x="60" y="0"/>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4" name="Freeform 203"/>
              <p:cNvSpPr>
                <a:spLocks/>
              </p:cNvSpPr>
              <p:nvPr/>
            </p:nvSpPr>
            <p:spPr bwMode="auto">
              <a:xfrm>
                <a:off x="6228" y="3464"/>
                <a:ext cx="219" cy="30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5" name="Freeform 204"/>
              <p:cNvSpPr>
                <a:spLocks/>
              </p:cNvSpPr>
              <p:nvPr/>
            </p:nvSpPr>
            <p:spPr bwMode="auto">
              <a:xfrm>
                <a:off x="6228" y="3464"/>
                <a:ext cx="219" cy="30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grpSp>
        <p:sp>
          <p:nvSpPr>
            <p:cNvPr id="446" name="Freeform 206"/>
            <p:cNvSpPr>
              <a:spLocks/>
            </p:cNvSpPr>
            <p:nvPr/>
          </p:nvSpPr>
          <p:spPr bwMode="auto">
            <a:xfrm>
              <a:off x="9886950" y="5499100"/>
              <a:ext cx="347663" cy="48101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7" name="Freeform 207"/>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8" name="Freeform 208"/>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9" name="Freeform 209"/>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0" name="Freeform 210"/>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1" name="Freeform 211"/>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2" name="Freeform 212"/>
            <p:cNvSpPr>
              <a:spLocks/>
            </p:cNvSpPr>
            <p:nvPr/>
          </p:nvSpPr>
          <p:spPr bwMode="auto">
            <a:xfrm>
              <a:off x="9836150" y="5353050"/>
              <a:ext cx="68263" cy="82550"/>
            </a:xfrm>
            <a:custGeom>
              <a:avLst/>
              <a:gdLst>
                <a:gd name="T0" fmla="*/ 8 w 43"/>
                <a:gd name="T1" fmla="*/ 0 h 52"/>
                <a:gd name="T2" fmla="*/ 4 w 43"/>
                <a:gd name="T3" fmla="*/ 5 h 52"/>
                <a:gd name="T4" fmla="*/ 0 w 43"/>
                <a:gd name="T5" fmla="*/ 7 h 52"/>
                <a:gd name="T6" fmla="*/ 0 w 43"/>
                <a:gd name="T7" fmla="*/ 13 h 52"/>
                <a:gd name="T8" fmla="*/ 0 w 43"/>
                <a:gd name="T9" fmla="*/ 15 h 52"/>
                <a:gd name="T10" fmla="*/ 2 w 43"/>
                <a:gd name="T11" fmla="*/ 19 h 52"/>
                <a:gd name="T12" fmla="*/ 10 w 43"/>
                <a:gd name="T13" fmla="*/ 23 h 52"/>
                <a:gd name="T14" fmla="*/ 14 w 43"/>
                <a:gd name="T15" fmla="*/ 27 h 52"/>
                <a:gd name="T16" fmla="*/ 16 w 43"/>
                <a:gd name="T17" fmla="*/ 31 h 52"/>
                <a:gd name="T18" fmla="*/ 18 w 43"/>
                <a:gd name="T19" fmla="*/ 37 h 52"/>
                <a:gd name="T20" fmla="*/ 18 w 43"/>
                <a:gd name="T21" fmla="*/ 39 h 52"/>
                <a:gd name="T22" fmla="*/ 20 w 43"/>
                <a:gd name="T23" fmla="*/ 43 h 52"/>
                <a:gd name="T24" fmla="*/ 24 w 43"/>
                <a:gd name="T25" fmla="*/ 48 h 52"/>
                <a:gd name="T26" fmla="*/ 26 w 43"/>
                <a:gd name="T27" fmla="*/ 52 h 52"/>
                <a:gd name="T28" fmla="*/ 28 w 43"/>
                <a:gd name="T29" fmla="*/ 48 h 52"/>
                <a:gd name="T30" fmla="*/ 32 w 43"/>
                <a:gd name="T31" fmla="*/ 43 h 52"/>
                <a:gd name="T32" fmla="*/ 36 w 43"/>
                <a:gd name="T33" fmla="*/ 35 h 52"/>
                <a:gd name="T34" fmla="*/ 39 w 43"/>
                <a:gd name="T35" fmla="*/ 29 h 52"/>
                <a:gd name="T36" fmla="*/ 41 w 43"/>
                <a:gd name="T37" fmla="*/ 25 h 52"/>
                <a:gd name="T38" fmla="*/ 43 w 43"/>
                <a:gd name="T39" fmla="*/ 21 h 52"/>
                <a:gd name="T40" fmla="*/ 43 w 43"/>
                <a:gd name="T41" fmla="*/ 17 h 52"/>
                <a:gd name="T42" fmla="*/ 41 w 43"/>
                <a:gd name="T43" fmla="*/ 13 h 52"/>
                <a:gd name="T44" fmla="*/ 36 w 43"/>
                <a:gd name="T45" fmla="*/ 7 h 52"/>
                <a:gd name="T46" fmla="*/ 34 w 43"/>
                <a:gd name="T47" fmla="*/ 5 h 52"/>
                <a:gd name="T48" fmla="*/ 30 w 43"/>
                <a:gd name="T49" fmla="*/ 5 h 52"/>
                <a:gd name="T50" fmla="*/ 22 w 43"/>
                <a:gd name="T51" fmla="*/ 3 h 52"/>
                <a:gd name="T52" fmla="*/ 20 w 43"/>
                <a:gd name="T53" fmla="*/ 3 h 52"/>
                <a:gd name="T54" fmla="*/ 14 w 43"/>
                <a:gd name="T55" fmla="*/ 0 h 52"/>
                <a:gd name="T56" fmla="*/ 10 w 43"/>
                <a:gd name="T57" fmla="*/ 0 h 52"/>
                <a:gd name="T58" fmla="*/ 8 w 43"/>
                <a:gd name="T5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8" y="0"/>
                  </a:moveTo>
                  <a:lnTo>
                    <a:pt x="4" y="5"/>
                  </a:lnTo>
                  <a:lnTo>
                    <a:pt x="0" y="7"/>
                  </a:lnTo>
                  <a:lnTo>
                    <a:pt x="0" y="13"/>
                  </a:lnTo>
                  <a:lnTo>
                    <a:pt x="0" y="15"/>
                  </a:lnTo>
                  <a:lnTo>
                    <a:pt x="2" y="19"/>
                  </a:lnTo>
                  <a:lnTo>
                    <a:pt x="10" y="23"/>
                  </a:lnTo>
                  <a:lnTo>
                    <a:pt x="14" y="27"/>
                  </a:lnTo>
                  <a:lnTo>
                    <a:pt x="16" y="31"/>
                  </a:lnTo>
                  <a:lnTo>
                    <a:pt x="18" y="37"/>
                  </a:lnTo>
                  <a:lnTo>
                    <a:pt x="18" y="39"/>
                  </a:lnTo>
                  <a:lnTo>
                    <a:pt x="20" y="43"/>
                  </a:lnTo>
                  <a:lnTo>
                    <a:pt x="24" y="48"/>
                  </a:lnTo>
                  <a:lnTo>
                    <a:pt x="26" y="52"/>
                  </a:lnTo>
                  <a:lnTo>
                    <a:pt x="28" y="48"/>
                  </a:lnTo>
                  <a:lnTo>
                    <a:pt x="32" y="43"/>
                  </a:lnTo>
                  <a:lnTo>
                    <a:pt x="36" y="35"/>
                  </a:lnTo>
                  <a:lnTo>
                    <a:pt x="39" y="29"/>
                  </a:lnTo>
                  <a:lnTo>
                    <a:pt x="41" y="25"/>
                  </a:lnTo>
                  <a:lnTo>
                    <a:pt x="43" y="21"/>
                  </a:lnTo>
                  <a:lnTo>
                    <a:pt x="43" y="17"/>
                  </a:lnTo>
                  <a:lnTo>
                    <a:pt x="41" y="13"/>
                  </a:lnTo>
                  <a:lnTo>
                    <a:pt x="36" y="7"/>
                  </a:lnTo>
                  <a:lnTo>
                    <a:pt x="34" y="5"/>
                  </a:lnTo>
                  <a:lnTo>
                    <a:pt x="30" y="5"/>
                  </a:lnTo>
                  <a:lnTo>
                    <a:pt x="22" y="3"/>
                  </a:lnTo>
                  <a:lnTo>
                    <a:pt x="20" y="3"/>
                  </a:lnTo>
                  <a:lnTo>
                    <a:pt x="14" y="0"/>
                  </a:lnTo>
                  <a:lnTo>
                    <a:pt x="10" y="0"/>
                  </a:lnTo>
                  <a:lnTo>
                    <a:pt x="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4" name="Freeform 214"/>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5" name="Freeform 215"/>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6" name="Freeform 216"/>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7" name="Freeform 217"/>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8" name="Freeform 218"/>
            <p:cNvSpPr>
              <a:spLocks/>
            </p:cNvSpPr>
            <p:nvPr/>
          </p:nvSpPr>
          <p:spPr bwMode="auto">
            <a:xfrm>
              <a:off x="9680575" y="5395913"/>
              <a:ext cx="128588" cy="90488"/>
            </a:xfrm>
            <a:custGeom>
              <a:avLst/>
              <a:gdLst>
                <a:gd name="T0" fmla="*/ 38 w 81"/>
                <a:gd name="T1" fmla="*/ 4 h 57"/>
                <a:gd name="T2" fmla="*/ 38 w 81"/>
                <a:gd name="T3" fmla="*/ 6 h 57"/>
                <a:gd name="T4" fmla="*/ 38 w 81"/>
                <a:gd name="T5" fmla="*/ 10 h 57"/>
                <a:gd name="T6" fmla="*/ 38 w 81"/>
                <a:gd name="T7" fmla="*/ 10 h 57"/>
                <a:gd name="T8" fmla="*/ 38 w 81"/>
                <a:gd name="T9" fmla="*/ 16 h 57"/>
                <a:gd name="T10" fmla="*/ 38 w 81"/>
                <a:gd name="T11" fmla="*/ 21 h 57"/>
                <a:gd name="T12" fmla="*/ 36 w 81"/>
                <a:gd name="T13" fmla="*/ 23 h 57"/>
                <a:gd name="T14" fmla="*/ 32 w 81"/>
                <a:gd name="T15" fmla="*/ 23 h 57"/>
                <a:gd name="T16" fmla="*/ 30 w 81"/>
                <a:gd name="T17" fmla="*/ 21 h 57"/>
                <a:gd name="T18" fmla="*/ 28 w 81"/>
                <a:gd name="T19" fmla="*/ 18 h 57"/>
                <a:gd name="T20" fmla="*/ 20 w 81"/>
                <a:gd name="T21" fmla="*/ 18 h 57"/>
                <a:gd name="T22" fmla="*/ 18 w 81"/>
                <a:gd name="T23" fmla="*/ 18 h 57"/>
                <a:gd name="T24" fmla="*/ 18 w 81"/>
                <a:gd name="T25" fmla="*/ 23 h 57"/>
                <a:gd name="T26" fmla="*/ 18 w 81"/>
                <a:gd name="T27" fmla="*/ 23 h 57"/>
                <a:gd name="T28" fmla="*/ 16 w 81"/>
                <a:gd name="T29" fmla="*/ 23 h 57"/>
                <a:gd name="T30" fmla="*/ 14 w 81"/>
                <a:gd name="T31" fmla="*/ 18 h 57"/>
                <a:gd name="T32" fmla="*/ 12 w 81"/>
                <a:gd name="T33" fmla="*/ 16 h 57"/>
                <a:gd name="T34" fmla="*/ 12 w 81"/>
                <a:gd name="T35" fmla="*/ 12 h 57"/>
                <a:gd name="T36" fmla="*/ 12 w 81"/>
                <a:gd name="T37" fmla="*/ 10 h 57"/>
                <a:gd name="T38" fmla="*/ 10 w 81"/>
                <a:gd name="T39" fmla="*/ 6 h 57"/>
                <a:gd name="T40" fmla="*/ 6 w 81"/>
                <a:gd name="T41" fmla="*/ 4 h 57"/>
                <a:gd name="T42" fmla="*/ 4 w 81"/>
                <a:gd name="T43" fmla="*/ 4 h 57"/>
                <a:gd name="T44" fmla="*/ 2 w 81"/>
                <a:gd name="T45" fmla="*/ 6 h 57"/>
                <a:gd name="T46" fmla="*/ 0 w 81"/>
                <a:gd name="T47" fmla="*/ 6 h 57"/>
                <a:gd name="T48" fmla="*/ 0 w 81"/>
                <a:gd name="T49" fmla="*/ 10 h 57"/>
                <a:gd name="T50" fmla="*/ 4 w 81"/>
                <a:gd name="T51" fmla="*/ 16 h 57"/>
                <a:gd name="T52" fmla="*/ 8 w 81"/>
                <a:gd name="T53" fmla="*/ 16 h 57"/>
                <a:gd name="T54" fmla="*/ 8 w 81"/>
                <a:gd name="T55" fmla="*/ 18 h 57"/>
                <a:gd name="T56" fmla="*/ 10 w 81"/>
                <a:gd name="T57" fmla="*/ 23 h 57"/>
                <a:gd name="T58" fmla="*/ 10 w 81"/>
                <a:gd name="T59" fmla="*/ 27 h 57"/>
                <a:gd name="T60" fmla="*/ 12 w 81"/>
                <a:gd name="T61" fmla="*/ 31 h 57"/>
                <a:gd name="T62" fmla="*/ 14 w 81"/>
                <a:gd name="T63" fmla="*/ 37 h 57"/>
                <a:gd name="T64" fmla="*/ 16 w 81"/>
                <a:gd name="T65" fmla="*/ 41 h 57"/>
                <a:gd name="T66" fmla="*/ 24 w 81"/>
                <a:gd name="T67" fmla="*/ 45 h 57"/>
                <a:gd name="T68" fmla="*/ 30 w 81"/>
                <a:gd name="T69" fmla="*/ 49 h 57"/>
                <a:gd name="T70" fmla="*/ 32 w 81"/>
                <a:gd name="T71" fmla="*/ 53 h 57"/>
                <a:gd name="T72" fmla="*/ 36 w 81"/>
                <a:gd name="T73" fmla="*/ 57 h 57"/>
                <a:gd name="T74" fmla="*/ 38 w 81"/>
                <a:gd name="T75" fmla="*/ 55 h 57"/>
                <a:gd name="T76" fmla="*/ 40 w 81"/>
                <a:gd name="T77" fmla="*/ 51 h 57"/>
                <a:gd name="T78" fmla="*/ 45 w 81"/>
                <a:gd name="T79" fmla="*/ 47 h 57"/>
                <a:gd name="T80" fmla="*/ 51 w 81"/>
                <a:gd name="T81" fmla="*/ 35 h 57"/>
                <a:gd name="T82" fmla="*/ 55 w 81"/>
                <a:gd name="T83" fmla="*/ 31 h 57"/>
                <a:gd name="T84" fmla="*/ 57 w 81"/>
                <a:gd name="T85" fmla="*/ 31 h 57"/>
                <a:gd name="T86" fmla="*/ 61 w 81"/>
                <a:gd name="T87" fmla="*/ 31 h 57"/>
                <a:gd name="T88" fmla="*/ 65 w 81"/>
                <a:gd name="T89" fmla="*/ 29 h 57"/>
                <a:gd name="T90" fmla="*/ 79 w 81"/>
                <a:gd name="T91" fmla="*/ 29 h 57"/>
                <a:gd name="T92" fmla="*/ 79 w 81"/>
                <a:gd name="T93" fmla="*/ 29 h 57"/>
                <a:gd name="T94" fmla="*/ 81 w 81"/>
                <a:gd name="T95" fmla="*/ 25 h 57"/>
                <a:gd name="T96" fmla="*/ 79 w 81"/>
                <a:gd name="T97" fmla="*/ 21 h 57"/>
                <a:gd name="T98" fmla="*/ 77 w 81"/>
                <a:gd name="T99" fmla="*/ 18 h 57"/>
                <a:gd name="T100" fmla="*/ 75 w 81"/>
                <a:gd name="T101" fmla="*/ 16 h 57"/>
                <a:gd name="T102" fmla="*/ 73 w 81"/>
                <a:gd name="T103" fmla="*/ 12 h 57"/>
                <a:gd name="T104" fmla="*/ 71 w 81"/>
                <a:gd name="T105" fmla="*/ 8 h 57"/>
                <a:gd name="T106" fmla="*/ 69 w 81"/>
                <a:gd name="T107" fmla="*/ 6 h 57"/>
                <a:gd name="T108" fmla="*/ 65 w 81"/>
                <a:gd name="T109" fmla="*/ 6 h 57"/>
                <a:gd name="T110" fmla="*/ 61 w 81"/>
                <a:gd name="T111" fmla="*/ 6 h 57"/>
                <a:gd name="T112" fmla="*/ 57 w 81"/>
                <a:gd name="T113" fmla="*/ 8 h 57"/>
                <a:gd name="T114" fmla="*/ 53 w 81"/>
                <a:gd name="T115" fmla="*/ 8 h 57"/>
                <a:gd name="T116" fmla="*/ 49 w 81"/>
                <a:gd name="T117" fmla="*/ 8 h 57"/>
                <a:gd name="T118" fmla="*/ 47 w 81"/>
                <a:gd name="T119" fmla="*/ 6 h 57"/>
                <a:gd name="T120" fmla="*/ 43 w 81"/>
                <a:gd name="T121" fmla="*/ 4 h 57"/>
                <a:gd name="T122" fmla="*/ 38 w 81"/>
                <a:gd name="T123" fmla="*/ 0 h 57"/>
                <a:gd name="T124" fmla="*/ 38 w 81"/>
                <a:gd name="T125"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38" y="4"/>
                  </a:moveTo>
                  <a:lnTo>
                    <a:pt x="38" y="6"/>
                  </a:lnTo>
                  <a:lnTo>
                    <a:pt x="38" y="10"/>
                  </a:lnTo>
                  <a:lnTo>
                    <a:pt x="38" y="10"/>
                  </a:lnTo>
                  <a:lnTo>
                    <a:pt x="38" y="16"/>
                  </a:lnTo>
                  <a:lnTo>
                    <a:pt x="38" y="21"/>
                  </a:lnTo>
                  <a:lnTo>
                    <a:pt x="36" y="23"/>
                  </a:lnTo>
                  <a:lnTo>
                    <a:pt x="32" y="23"/>
                  </a:lnTo>
                  <a:lnTo>
                    <a:pt x="30" y="21"/>
                  </a:lnTo>
                  <a:lnTo>
                    <a:pt x="28" y="18"/>
                  </a:lnTo>
                  <a:lnTo>
                    <a:pt x="20" y="18"/>
                  </a:lnTo>
                  <a:lnTo>
                    <a:pt x="18" y="18"/>
                  </a:lnTo>
                  <a:lnTo>
                    <a:pt x="18" y="23"/>
                  </a:lnTo>
                  <a:lnTo>
                    <a:pt x="18" y="23"/>
                  </a:lnTo>
                  <a:lnTo>
                    <a:pt x="16" y="23"/>
                  </a:lnTo>
                  <a:lnTo>
                    <a:pt x="14" y="18"/>
                  </a:lnTo>
                  <a:lnTo>
                    <a:pt x="12" y="16"/>
                  </a:lnTo>
                  <a:lnTo>
                    <a:pt x="12" y="12"/>
                  </a:lnTo>
                  <a:lnTo>
                    <a:pt x="12" y="10"/>
                  </a:lnTo>
                  <a:lnTo>
                    <a:pt x="10" y="6"/>
                  </a:lnTo>
                  <a:lnTo>
                    <a:pt x="6" y="4"/>
                  </a:lnTo>
                  <a:lnTo>
                    <a:pt x="4" y="4"/>
                  </a:lnTo>
                  <a:lnTo>
                    <a:pt x="2" y="6"/>
                  </a:lnTo>
                  <a:lnTo>
                    <a:pt x="0" y="6"/>
                  </a:lnTo>
                  <a:lnTo>
                    <a:pt x="0" y="10"/>
                  </a:lnTo>
                  <a:lnTo>
                    <a:pt x="4" y="16"/>
                  </a:lnTo>
                  <a:lnTo>
                    <a:pt x="8" y="16"/>
                  </a:lnTo>
                  <a:lnTo>
                    <a:pt x="8" y="18"/>
                  </a:lnTo>
                  <a:lnTo>
                    <a:pt x="10" y="23"/>
                  </a:lnTo>
                  <a:lnTo>
                    <a:pt x="10" y="27"/>
                  </a:lnTo>
                  <a:lnTo>
                    <a:pt x="12" y="31"/>
                  </a:lnTo>
                  <a:lnTo>
                    <a:pt x="14" y="37"/>
                  </a:lnTo>
                  <a:lnTo>
                    <a:pt x="16" y="41"/>
                  </a:lnTo>
                  <a:lnTo>
                    <a:pt x="24" y="45"/>
                  </a:lnTo>
                  <a:lnTo>
                    <a:pt x="30" y="49"/>
                  </a:lnTo>
                  <a:lnTo>
                    <a:pt x="32" y="53"/>
                  </a:lnTo>
                  <a:lnTo>
                    <a:pt x="36" y="57"/>
                  </a:lnTo>
                  <a:lnTo>
                    <a:pt x="38" y="55"/>
                  </a:lnTo>
                  <a:lnTo>
                    <a:pt x="40" y="51"/>
                  </a:lnTo>
                  <a:lnTo>
                    <a:pt x="45" y="47"/>
                  </a:lnTo>
                  <a:lnTo>
                    <a:pt x="51" y="35"/>
                  </a:lnTo>
                  <a:lnTo>
                    <a:pt x="55" y="31"/>
                  </a:lnTo>
                  <a:lnTo>
                    <a:pt x="57" y="31"/>
                  </a:lnTo>
                  <a:lnTo>
                    <a:pt x="61" y="31"/>
                  </a:lnTo>
                  <a:lnTo>
                    <a:pt x="65" y="29"/>
                  </a:lnTo>
                  <a:lnTo>
                    <a:pt x="79" y="29"/>
                  </a:lnTo>
                  <a:lnTo>
                    <a:pt x="79" y="29"/>
                  </a:lnTo>
                  <a:lnTo>
                    <a:pt x="81" y="25"/>
                  </a:lnTo>
                  <a:lnTo>
                    <a:pt x="79" y="21"/>
                  </a:lnTo>
                  <a:lnTo>
                    <a:pt x="77" y="18"/>
                  </a:lnTo>
                  <a:lnTo>
                    <a:pt x="75" y="16"/>
                  </a:lnTo>
                  <a:lnTo>
                    <a:pt x="73" y="12"/>
                  </a:lnTo>
                  <a:lnTo>
                    <a:pt x="71" y="8"/>
                  </a:lnTo>
                  <a:lnTo>
                    <a:pt x="69" y="6"/>
                  </a:lnTo>
                  <a:lnTo>
                    <a:pt x="65" y="6"/>
                  </a:lnTo>
                  <a:lnTo>
                    <a:pt x="61" y="6"/>
                  </a:lnTo>
                  <a:lnTo>
                    <a:pt x="57" y="8"/>
                  </a:lnTo>
                  <a:lnTo>
                    <a:pt x="53" y="8"/>
                  </a:lnTo>
                  <a:lnTo>
                    <a:pt x="49" y="8"/>
                  </a:lnTo>
                  <a:lnTo>
                    <a:pt x="47" y="6"/>
                  </a:lnTo>
                  <a:lnTo>
                    <a:pt x="43" y="4"/>
                  </a:lnTo>
                  <a:lnTo>
                    <a:pt x="38" y="0"/>
                  </a:lnTo>
                  <a:lnTo>
                    <a:pt x="38"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0" name="Freeform 220"/>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1" name="Freeform 221"/>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2" name="Freeform 222"/>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3" name="Freeform 223"/>
            <p:cNvSpPr>
              <a:spLocks/>
            </p:cNvSpPr>
            <p:nvPr/>
          </p:nvSpPr>
          <p:spPr bwMode="auto">
            <a:xfrm>
              <a:off x="9631363" y="5399088"/>
              <a:ext cx="15875" cy="15875"/>
            </a:xfrm>
            <a:custGeom>
              <a:avLst/>
              <a:gdLst>
                <a:gd name="T0" fmla="*/ 2 w 10"/>
                <a:gd name="T1" fmla="*/ 0 h 10"/>
                <a:gd name="T2" fmla="*/ 0 w 10"/>
                <a:gd name="T3" fmla="*/ 0 h 10"/>
                <a:gd name="T4" fmla="*/ 0 w 10"/>
                <a:gd name="T5" fmla="*/ 6 h 10"/>
                <a:gd name="T6" fmla="*/ 2 w 10"/>
                <a:gd name="T7" fmla="*/ 8 h 10"/>
                <a:gd name="T8" fmla="*/ 4 w 10"/>
                <a:gd name="T9" fmla="*/ 10 h 10"/>
                <a:gd name="T10" fmla="*/ 6 w 10"/>
                <a:gd name="T11" fmla="*/ 8 h 10"/>
                <a:gd name="T12" fmla="*/ 8 w 10"/>
                <a:gd name="T13" fmla="*/ 6 h 10"/>
                <a:gd name="T14" fmla="*/ 10 w 10"/>
                <a:gd name="T15" fmla="*/ 4 h 10"/>
                <a:gd name="T16" fmla="*/ 10 w 10"/>
                <a:gd name="T17" fmla="*/ 4 h 10"/>
                <a:gd name="T18" fmla="*/ 8 w 10"/>
                <a:gd name="T19" fmla="*/ 0 h 10"/>
                <a:gd name="T20" fmla="*/ 4 w 10"/>
                <a:gd name="T21" fmla="*/ 0 h 10"/>
                <a:gd name="T22" fmla="*/ 2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2" y="0"/>
                  </a:moveTo>
                  <a:lnTo>
                    <a:pt x="0" y="0"/>
                  </a:lnTo>
                  <a:lnTo>
                    <a:pt x="0" y="6"/>
                  </a:lnTo>
                  <a:lnTo>
                    <a:pt x="2" y="8"/>
                  </a:lnTo>
                  <a:lnTo>
                    <a:pt x="4" y="10"/>
                  </a:lnTo>
                  <a:lnTo>
                    <a:pt x="6" y="8"/>
                  </a:lnTo>
                  <a:lnTo>
                    <a:pt x="8" y="6"/>
                  </a:lnTo>
                  <a:lnTo>
                    <a:pt x="10" y="4"/>
                  </a:lnTo>
                  <a:lnTo>
                    <a:pt x="10" y="4"/>
                  </a:lnTo>
                  <a:lnTo>
                    <a:pt x="8" y="0"/>
                  </a:lnTo>
                  <a:lnTo>
                    <a:pt x="4" y="0"/>
                  </a:lnTo>
                  <a:lnTo>
                    <a:pt x="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4" name="Freeform 224"/>
            <p:cNvSpPr>
              <a:spLocks/>
            </p:cNvSpPr>
            <p:nvPr/>
          </p:nvSpPr>
          <p:spPr bwMode="auto">
            <a:xfrm>
              <a:off x="9631363" y="5399088"/>
              <a:ext cx="15875" cy="15875"/>
            </a:xfrm>
            <a:custGeom>
              <a:avLst/>
              <a:gdLst>
                <a:gd name="T0" fmla="*/ 0 w 10"/>
                <a:gd name="T1" fmla="*/ 0 h 10"/>
                <a:gd name="T2" fmla="*/ 2 w 10"/>
                <a:gd name="T3" fmla="*/ 0 h 10"/>
                <a:gd name="T4" fmla="*/ 4 w 10"/>
                <a:gd name="T5" fmla="*/ 0 h 10"/>
                <a:gd name="T6" fmla="*/ 8 w 10"/>
                <a:gd name="T7" fmla="*/ 0 h 10"/>
                <a:gd name="T8" fmla="*/ 10 w 10"/>
                <a:gd name="T9" fmla="*/ 4 h 10"/>
                <a:gd name="T10" fmla="*/ 10 w 10"/>
                <a:gd name="T11" fmla="*/ 4 h 10"/>
                <a:gd name="T12" fmla="*/ 8 w 10"/>
                <a:gd name="T13" fmla="*/ 6 h 10"/>
                <a:gd name="T14" fmla="*/ 6 w 10"/>
                <a:gd name="T15" fmla="*/ 8 h 10"/>
                <a:gd name="T16" fmla="*/ 4 w 10"/>
                <a:gd name="T17" fmla="*/ 10 h 10"/>
                <a:gd name="T18" fmla="*/ 2 w 10"/>
                <a:gd name="T19" fmla="*/ 8 h 10"/>
                <a:gd name="T20" fmla="*/ 0 w 10"/>
                <a:gd name="T21" fmla="*/ 6 h 10"/>
                <a:gd name="T22" fmla="*/ 0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0" y="0"/>
                  </a:moveTo>
                  <a:lnTo>
                    <a:pt x="2" y="0"/>
                  </a:lnTo>
                  <a:lnTo>
                    <a:pt x="4" y="0"/>
                  </a:lnTo>
                  <a:lnTo>
                    <a:pt x="8" y="0"/>
                  </a:lnTo>
                  <a:lnTo>
                    <a:pt x="10" y="4"/>
                  </a:lnTo>
                  <a:lnTo>
                    <a:pt x="10" y="4"/>
                  </a:lnTo>
                  <a:lnTo>
                    <a:pt x="8" y="6"/>
                  </a:lnTo>
                  <a:lnTo>
                    <a:pt x="6" y="8"/>
                  </a:lnTo>
                  <a:lnTo>
                    <a:pt x="4" y="10"/>
                  </a:lnTo>
                  <a:lnTo>
                    <a:pt x="2" y="8"/>
                  </a:lnTo>
                  <a:lnTo>
                    <a:pt x="0" y="6"/>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5" name="Freeform 225"/>
            <p:cNvSpPr>
              <a:spLocks/>
            </p:cNvSpPr>
            <p:nvPr/>
          </p:nvSpPr>
          <p:spPr bwMode="auto">
            <a:xfrm>
              <a:off x="9631363" y="5399088"/>
              <a:ext cx="15875" cy="15875"/>
            </a:xfrm>
            <a:custGeom>
              <a:avLst/>
              <a:gdLst>
                <a:gd name="T0" fmla="*/ 2 w 10"/>
                <a:gd name="T1" fmla="*/ 0 h 10"/>
                <a:gd name="T2" fmla="*/ 0 w 10"/>
                <a:gd name="T3" fmla="*/ 0 h 10"/>
                <a:gd name="T4" fmla="*/ 0 w 10"/>
                <a:gd name="T5" fmla="*/ 6 h 10"/>
                <a:gd name="T6" fmla="*/ 2 w 10"/>
                <a:gd name="T7" fmla="*/ 8 h 10"/>
                <a:gd name="T8" fmla="*/ 4 w 10"/>
                <a:gd name="T9" fmla="*/ 10 h 10"/>
                <a:gd name="T10" fmla="*/ 6 w 10"/>
                <a:gd name="T11" fmla="*/ 8 h 10"/>
                <a:gd name="T12" fmla="*/ 8 w 10"/>
                <a:gd name="T13" fmla="*/ 6 h 10"/>
                <a:gd name="T14" fmla="*/ 10 w 10"/>
                <a:gd name="T15" fmla="*/ 4 h 10"/>
                <a:gd name="T16" fmla="*/ 10 w 10"/>
                <a:gd name="T17" fmla="*/ 4 h 10"/>
                <a:gd name="T18" fmla="*/ 8 w 10"/>
                <a:gd name="T19" fmla="*/ 0 h 10"/>
                <a:gd name="T20" fmla="*/ 4 w 10"/>
                <a:gd name="T21" fmla="*/ 0 h 10"/>
                <a:gd name="T22" fmla="*/ 2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2" y="0"/>
                  </a:moveTo>
                  <a:lnTo>
                    <a:pt x="0" y="0"/>
                  </a:lnTo>
                  <a:lnTo>
                    <a:pt x="0" y="6"/>
                  </a:lnTo>
                  <a:lnTo>
                    <a:pt x="2" y="8"/>
                  </a:lnTo>
                  <a:lnTo>
                    <a:pt x="4" y="10"/>
                  </a:lnTo>
                  <a:lnTo>
                    <a:pt x="6" y="8"/>
                  </a:lnTo>
                  <a:lnTo>
                    <a:pt x="8" y="6"/>
                  </a:lnTo>
                  <a:lnTo>
                    <a:pt x="10" y="4"/>
                  </a:lnTo>
                  <a:lnTo>
                    <a:pt x="10" y="4"/>
                  </a:lnTo>
                  <a:lnTo>
                    <a:pt x="8" y="0"/>
                  </a:lnTo>
                  <a:lnTo>
                    <a:pt x="4" y="0"/>
                  </a:lnTo>
                  <a:lnTo>
                    <a:pt x="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6" name="Freeform 226"/>
            <p:cNvSpPr>
              <a:spLocks/>
            </p:cNvSpPr>
            <p:nvPr/>
          </p:nvSpPr>
          <p:spPr bwMode="auto">
            <a:xfrm>
              <a:off x="9631363" y="5399088"/>
              <a:ext cx="15875" cy="15875"/>
            </a:xfrm>
            <a:custGeom>
              <a:avLst/>
              <a:gdLst>
                <a:gd name="T0" fmla="*/ 0 w 10"/>
                <a:gd name="T1" fmla="*/ 0 h 10"/>
                <a:gd name="T2" fmla="*/ 2 w 10"/>
                <a:gd name="T3" fmla="*/ 0 h 10"/>
                <a:gd name="T4" fmla="*/ 4 w 10"/>
                <a:gd name="T5" fmla="*/ 0 h 10"/>
                <a:gd name="T6" fmla="*/ 8 w 10"/>
                <a:gd name="T7" fmla="*/ 0 h 10"/>
                <a:gd name="T8" fmla="*/ 10 w 10"/>
                <a:gd name="T9" fmla="*/ 4 h 10"/>
                <a:gd name="T10" fmla="*/ 10 w 10"/>
                <a:gd name="T11" fmla="*/ 4 h 10"/>
                <a:gd name="T12" fmla="*/ 8 w 10"/>
                <a:gd name="T13" fmla="*/ 6 h 10"/>
                <a:gd name="T14" fmla="*/ 6 w 10"/>
                <a:gd name="T15" fmla="*/ 8 h 10"/>
                <a:gd name="T16" fmla="*/ 4 w 10"/>
                <a:gd name="T17" fmla="*/ 10 h 10"/>
                <a:gd name="T18" fmla="*/ 2 w 10"/>
                <a:gd name="T19" fmla="*/ 8 h 10"/>
                <a:gd name="T20" fmla="*/ 0 w 10"/>
                <a:gd name="T21" fmla="*/ 6 h 10"/>
                <a:gd name="T22" fmla="*/ 0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0" y="0"/>
                  </a:moveTo>
                  <a:lnTo>
                    <a:pt x="2" y="0"/>
                  </a:lnTo>
                  <a:lnTo>
                    <a:pt x="4" y="0"/>
                  </a:lnTo>
                  <a:lnTo>
                    <a:pt x="8" y="0"/>
                  </a:lnTo>
                  <a:lnTo>
                    <a:pt x="10" y="4"/>
                  </a:lnTo>
                  <a:lnTo>
                    <a:pt x="10" y="4"/>
                  </a:lnTo>
                  <a:lnTo>
                    <a:pt x="8" y="6"/>
                  </a:lnTo>
                  <a:lnTo>
                    <a:pt x="6" y="8"/>
                  </a:lnTo>
                  <a:lnTo>
                    <a:pt x="4" y="10"/>
                  </a:lnTo>
                  <a:lnTo>
                    <a:pt x="2" y="8"/>
                  </a:lnTo>
                  <a:lnTo>
                    <a:pt x="0" y="6"/>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7" name="Freeform 227"/>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8" name="Freeform 228"/>
            <p:cNvSpPr>
              <a:spLocks/>
            </p:cNvSpPr>
            <p:nvPr/>
          </p:nvSpPr>
          <p:spPr bwMode="auto">
            <a:xfrm>
              <a:off x="9274175" y="5418138"/>
              <a:ext cx="593725" cy="552450"/>
            </a:xfrm>
            <a:custGeom>
              <a:avLst/>
              <a:gdLst>
                <a:gd name="T0" fmla="*/ 129 w 374"/>
                <a:gd name="T1" fmla="*/ 7 h 348"/>
                <a:gd name="T2" fmla="*/ 115 w 374"/>
                <a:gd name="T3" fmla="*/ 13 h 348"/>
                <a:gd name="T4" fmla="*/ 111 w 374"/>
                <a:gd name="T5" fmla="*/ 19 h 348"/>
                <a:gd name="T6" fmla="*/ 98 w 374"/>
                <a:gd name="T7" fmla="*/ 17 h 348"/>
                <a:gd name="T8" fmla="*/ 100 w 374"/>
                <a:gd name="T9" fmla="*/ 23 h 348"/>
                <a:gd name="T10" fmla="*/ 106 w 374"/>
                <a:gd name="T11" fmla="*/ 33 h 348"/>
                <a:gd name="T12" fmla="*/ 98 w 374"/>
                <a:gd name="T13" fmla="*/ 27 h 348"/>
                <a:gd name="T14" fmla="*/ 76 w 374"/>
                <a:gd name="T15" fmla="*/ 27 h 348"/>
                <a:gd name="T16" fmla="*/ 68 w 374"/>
                <a:gd name="T17" fmla="*/ 41 h 348"/>
                <a:gd name="T18" fmla="*/ 45 w 374"/>
                <a:gd name="T19" fmla="*/ 58 h 348"/>
                <a:gd name="T20" fmla="*/ 41 w 374"/>
                <a:gd name="T21" fmla="*/ 70 h 348"/>
                <a:gd name="T22" fmla="*/ 39 w 374"/>
                <a:gd name="T23" fmla="*/ 82 h 348"/>
                <a:gd name="T24" fmla="*/ 43 w 374"/>
                <a:gd name="T25" fmla="*/ 99 h 348"/>
                <a:gd name="T26" fmla="*/ 49 w 374"/>
                <a:gd name="T27" fmla="*/ 99 h 348"/>
                <a:gd name="T28" fmla="*/ 49 w 374"/>
                <a:gd name="T29" fmla="*/ 107 h 348"/>
                <a:gd name="T30" fmla="*/ 55 w 374"/>
                <a:gd name="T31" fmla="*/ 103 h 348"/>
                <a:gd name="T32" fmla="*/ 61 w 374"/>
                <a:gd name="T33" fmla="*/ 109 h 348"/>
                <a:gd name="T34" fmla="*/ 70 w 374"/>
                <a:gd name="T35" fmla="*/ 111 h 348"/>
                <a:gd name="T36" fmla="*/ 66 w 374"/>
                <a:gd name="T37" fmla="*/ 119 h 348"/>
                <a:gd name="T38" fmla="*/ 74 w 374"/>
                <a:gd name="T39" fmla="*/ 133 h 348"/>
                <a:gd name="T40" fmla="*/ 82 w 374"/>
                <a:gd name="T41" fmla="*/ 143 h 348"/>
                <a:gd name="T42" fmla="*/ 88 w 374"/>
                <a:gd name="T43" fmla="*/ 152 h 348"/>
                <a:gd name="T44" fmla="*/ 102 w 374"/>
                <a:gd name="T45" fmla="*/ 148 h 348"/>
                <a:gd name="T46" fmla="*/ 106 w 374"/>
                <a:gd name="T47" fmla="*/ 152 h 348"/>
                <a:gd name="T48" fmla="*/ 96 w 374"/>
                <a:gd name="T49" fmla="*/ 158 h 348"/>
                <a:gd name="T50" fmla="*/ 90 w 374"/>
                <a:gd name="T51" fmla="*/ 170 h 348"/>
                <a:gd name="T52" fmla="*/ 80 w 374"/>
                <a:gd name="T53" fmla="*/ 166 h 348"/>
                <a:gd name="T54" fmla="*/ 76 w 374"/>
                <a:gd name="T55" fmla="*/ 172 h 348"/>
                <a:gd name="T56" fmla="*/ 82 w 374"/>
                <a:gd name="T57" fmla="*/ 180 h 348"/>
                <a:gd name="T58" fmla="*/ 70 w 374"/>
                <a:gd name="T59" fmla="*/ 186 h 348"/>
                <a:gd name="T60" fmla="*/ 55 w 374"/>
                <a:gd name="T61" fmla="*/ 172 h 348"/>
                <a:gd name="T62" fmla="*/ 45 w 374"/>
                <a:gd name="T63" fmla="*/ 170 h 348"/>
                <a:gd name="T64" fmla="*/ 31 w 374"/>
                <a:gd name="T65" fmla="*/ 166 h 348"/>
                <a:gd name="T66" fmla="*/ 25 w 374"/>
                <a:gd name="T67" fmla="*/ 170 h 348"/>
                <a:gd name="T68" fmla="*/ 35 w 374"/>
                <a:gd name="T69" fmla="*/ 184 h 348"/>
                <a:gd name="T70" fmla="*/ 29 w 374"/>
                <a:gd name="T71" fmla="*/ 191 h 348"/>
                <a:gd name="T72" fmla="*/ 19 w 374"/>
                <a:gd name="T73" fmla="*/ 191 h 348"/>
                <a:gd name="T74" fmla="*/ 6 w 374"/>
                <a:gd name="T75" fmla="*/ 178 h 348"/>
                <a:gd name="T76" fmla="*/ 8 w 374"/>
                <a:gd name="T77" fmla="*/ 158 h 348"/>
                <a:gd name="T78" fmla="*/ 10 w 374"/>
                <a:gd name="T79" fmla="*/ 152 h 348"/>
                <a:gd name="T80" fmla="*/ 17 w 374"/>
                <a:gd name="T81" fmla="*/ 152 h 348"/>
                <a:gd name="T82" fmla="*/ 6 w 374"/>
                <a:gd name="T83" fmla="*/ 146 h 348"/>
                <a:gd name="T84" fmla="*/ 0 w 374"/>
                <a:gd name="T85" fmla="*/ 162 h 348"/>
                <a:gd name="T86" fmla="*/ 31 w 374"/>
                <a:gd name="T87" fmla="*/ 227 h 348"/>
                <a:gd name="T88" fmla="*/ 74 w 374"/>
                <a:gd name="T89" fmla="*/ 250 h 348"/>
                <a:gd name="T90" fmla="*/ 111 w 374"/>
                <a:gd name="T91" fmla="*/ 260 h 348"/>
                <a:gd name="T92" fmla="*/ 151 w 374"/>
                <a:gd name="T93" fmla="*/ 274 h 348"/>
                <a:gd name="T94" fmla="*/ 170 w 374"/>
                <a:gd name="T95" fmla="*/ 280 h 348"/>
                <a:gd name="T96" fmla="*/ 192 w 374"/>
                <a:gd name="T97" fmla="*/ 291 h 348"/>
                <a:gd name="T98" fmla="*/ 207 w 374"/>
                <a:gd name="T99" fmla="*/ 297 h 348"/>
                <a:gd name="T100" fmla="*/ 243 w 374"/>
                <a:gd name="T101" fmla="*/ 327 h 348"/>
                <a:gd name="T102" fmla="*/ 266 w 374"/>
                <a:gd name="T103" fmla="*/ 348 h 348"/>
                <a:gd name="T104" fmla="*/ 368 w 374"/>
                <a:gd name="T105" fmla="*/ 139 h 348"/>
                <a:gd name="T106" fmla="*/ 354 w 374"/>
                <a:gd name="T107" fmla="*/ 133 h 348"/>
                <a:gd name="T108" fmla="*/ 335 w 374"/>
                <a:gd name="T109" fmla="*/ 115 h 348"/>
                <a:gd name="T110" fmla="*/ 315 w 374"/>
                <a:gd name="T111" fmla="*/ 109 h 348"/>
                <a:gd name="T112" fmla="*/ 294 w 374"/>
                <a:gd name="T113" fmla="*/ 92 h 348"/>
                <a:gd name="T114" fmla="*/ 274 w 374"/>
                <a:gd name="T115" fmla="*/ 78 h 348"/>
                <a:gd name="T116" fmla="*/ 266 w 374"/>
                <a:gd name="T117" fmla="*/ 62 h 348"/>
                <a:gd name="T118" fmla="*/ 264 w 374"/>
                <a:gd name="T119" fmla="*/ 47 h 348"/>
                <a:gd name="T120" fmla="*/ 237 w 374"/>
                <a:gd name="T121" fmla="*/ 39 h 348"/>
                <a:gd name="T122" fmla="*/ 213 w 374"/>
                <a:gd name="T123" fmla="*/ 11 h 348"/>
                <a:gd name="T124" fmla="*/ 170 w 374"/>
                <a:gd name="T125" fmla="*/ 2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48">
                  <a:moveTo>
                    <a:pt x="139" y="2"/>
                  </a:moveTo>
                  <a:lnTo>
                    <a:pt x="139" y="4"/>
                  </a:lnTo>
                  <a:lnTo>
                    <a:pt x="137" y="7"/>
                  </a:lnTo>
                  <a:lnTo>
                    <a:pt x="137" y="7"/>
                  </a:lnTo>
                  <a:lnTo>
                    <a:pt x="131" y="7"/>
                  </a:lnTo>
                  <a:lnTo>
                    <a:pt x="129" y="7"/>
                  </a:lnTo>
                  <a:lnTo>
                    <a:pt x="127" y="9"/>
                  </a:lnTo>
                  <a:lnTo>
                    <a:pt x="123" y="15"/>
                  </a:lnTo>
                  <a:lnTo>
                    <a:pt x="121" y="15"/>
                  </a:lnTo>
                  <a:lnTo>
                    <a:pt x="119" y="15"/>
                  </a:lnTo>
                  <a:lnTo>
                    <a:pt x="117" y="15"/>
                  </a:lnTo>
                  <a:lnTo>
                    <a:pt x="115" y="13"/>
                  </a:lnTo>
                  <a:lnTo>
                    <a:pt x="113" y="13"/>
                  </a:lnTo>
                  <a:lnTo>
                    <a:pt x="113" y="15"/>
                  </a:lnTo>
                  <a:lnTo>
                    <a:pt x="113" y="17"/>
                  </a:lnTo>
                  <a:lnTo>
                    <a:pt x="113" y="17"/>
                  </a:lnTo>
                  <a:lnTo>
                    <a:pt x="113" y="19"/>
                  </a:lnTo>
                  <a:lnTo>
                    <a:pt x="111" y="19"/>
                  </a:lnTo>
                  <a:lnTo>
                    <a:pt x="108" y="19"/>
                  </a:lnTo>
                  <a:lnTo>
                    <a:pt x="104" y="17"/>
                  </a:lnTo>
                  <a:lnTo>
                    <a:pt x="102" y="17"/>
                  </a:lnTo>
                  <a:lnTo>
                    <a:pt x="100" y="15"/>
                  </a:lnTo>
                  <a:lnTo>
                    <a:pt x="100" y="17"/>
                  </a:lnTo>
                  <a:lnTo>
                    <a:pt x="98" y="17"/>
                  </a:lnTo>
                  <a:lnTo>
                    <a:pt x="98" y="17"/>
                  </a:lnTo>
                  <a:lnTo>
                    <a:pt x="98" y="17"/>
                  </a:lnTo>
                  <a:lnTo>
                    <a:pt x="98" y="19"/>
                  </a:lnTo>
                  <a:lnTo>
                    <a:pt x="98" y="21"/>
                  </a:lnTo>
                  <a:lnTo>
                    <a:pt x="100" y="21"/>
                  </a:lnTo>
                  <a:lnTo>
                    <a:pt x="100" y="23"/>
                  </a:lnTo>
                  <a:lnTo>
                    <a:pt x="102" y="23"/>
                  </a:lnTo>
                  <a:lnTo>
                    <a:pt x="104" y="25"/>
                  </a:lnTo>
                  <a:lnTo>
                    <a:pt x="106" y="27"/>
                  </a:lnTo>
                  <a:lnTo>
                    <a:pt x="106" y="29"/>
                  </a:lnTo>
                  <a:lnTo>
                    <a:pt x="106" y="31"/>
                  </a:lnTo>
                  <a:lnTo>
                    <a:pt x="106" y="33"/>
                  </a:lnTo>
                  <a:lnTo>
                    <a:pt x="106" y="35"/>
                  </a:lnTo>
                  <a:lnTo>
                    <a:pt x="104" y="35"/>
                  </a:lnTo>
                  <a:lnTo>
                    <a:pt x="104" y="33"/>
                  </a:lnTo>
                  <a:lnTo>
                    <a:pt x="102" y="31"/>
                  </a:lnTo>
                  <a:lnTo>
                    <a:pt x="100" y="29"/>
                  </a:lnTo>
                  <a:lnTo>
                    <a:pt x="98" y="27"/>
                  </a:lnTo>
                  <a:lnTo>
                    <a:pt x="96" y="25"/>
                  </a:lnTo>
                  <a:lnTo>
                    <a:pt x="88" y="25"/>
                  </a:lnTo>
                  <a:lnTo>
                    <a:pt x="86" y="23"/>
                  </a:lnTo>
                  <a:lnTo>
                    <a:pt x="84" y="23"/>
                  </a:lnTo>
                  <a:lnTo>
                    <a:pt x="80" y="23"/>
                  </a:lnTo>
                  <a:lnTo>
                    <a:pt x="76" y="27"/>
                  </a:lnTo>
                  <a:lnTo>
                    <a:pt x="74" y="27"/>
                  </a:lnTo>
                  <a:lnTo>
                    <a:pt x="72" y="29"/>
                  </a:lnTo>
                  <a:lnTo>
                    <a:pt x="72" y="31"/>
                  </a:lnTo>
                  <a:lnTo>
                    <a:pt x="72" y="35"/>
                  </a:lnTo>
                  <a:lnTo>
                    <a:pt x="72" y="35"/>
                  </a:lnTo>
                  <a:lnTo>
                    <a:pt x="68" y="41"/>
                  </a:lnTo>
                  <a:lnTo>
                    <a:pt x="59" y="47"/>
                  </a:lnTo>
                  <a:lnTo>
                    <a:pt x="57" y="49"/>
                  </a:lnTo>
                  <a:lnTo>
                    <a:pt x="53" y="51"/>
                  </a:lnTo>
                  <a:lnTo>
                    <a:pt x="49" y="54"/>
                  </a:lnTo>
                  <a:lnTo>
                    <a:pt x="47" y="56"/>
                  </a:lnTo>
                  <a:lnTo>
                    <a:pt x="45" y="58"/>
                  </a:lnTo>
                  <a:lnTo>
                    <a:pt x="45" y="58"/>
                  </a:lnTo>
                  <a:lnTo>
                    <a:pt x="43" y="60"/>
                  </a:lnTo>
                  <a:lnTo>
                    <a:pt x="43" y="64"/>
                  </a:lnTo>
                  <a:lnTo>
                    <a:pt x="43" y="64"/>
                  </a:lnTo>
                  <a:lnTo>
                    <a:pt x="41" y="66"/>
                  </a:lnTo>
                  <a:lnTo>
                    <a:pt x="41" y="70"/>
                  </a:lnTo>
                  <a:lnTo>
                    <a:pt x="43" y="72"/>
                  </a:lnTo>
                  <a:lnTo>
                    <a:pt x="43" y="72"/>
                  </a:lnTo>
                  <a:lnTo>
                    <a:pt x="43" y="76"/>
                  </a:lnTo>
                  <a:lnTo>
                    <a:pt x="41" y="78"/>
                  </a:lnTo>
                  <a:lnTo>
                    <a:pt x="41" y="80"/>
                  </a:lnTo>
                  <a:lnTo>
                    <a:pt x="39" y="82"/>
                  </a:lnTo>
                  <a:lnTo>
                    <a:pt x="39" y="86"/>
                  </a:lnTo>
                  <a:lnTo>
                    <a:pt x="39" y="88"/>
                  </a:lnTo>
                  <a:lnTo>
                    <a:pt x="41" y="90"/>
                  </a:lnTo>
                  <a:lnTo>
                    <a:pt x="43" y="94"/>
                  </a:lnTo>
                  <a:lnTo>
                    <a:pt x="41" y="96"/>
                  </a:lnTo>
                  <a:lnTo>
                    <a:pt x="43" y="99"/>
                  </a:lnTo>
                  <a:lnTo>
                    <a:pt x="45" y="99"/>
                  </a:lnTo>
                  <a:lnTo>
                    <a:pt x="45" y="99"/>
                  </a:lnTo>
                  <a:lnTo>
                    <a:pt x="47" y="96"/>
                  </a:lnTo>
                  <a:lnTo>
                    <a:pt x="47" y="96"/>
                  </a:lnTo>
                  <a:lnTo>
                    <a:pt x="49" y="96"/>
                  </a:lnTo>
                  <a:lnTo>
                    <a:pt x="49" y="99"/>
                  </a:lnTo>
                  <a:lnTo>
                    <a:pt x="49" y="101"/>
                  </a:lnTo>
                  <a:lnTo>
                    <a:pt x="49" y="101"/>
                  </a:lnTo>
                  <a:lnTo>
                    <a:pt x="49" y="103"/>
                  </a:lnTo>
                  <a:lnTo>
                    <a:pt x="47" y="105"/>
                  </a:lnTo>
                  <a:lnTo>
                    <a:pt x="47" y="107"/>
                  </a:lnTo>
                  <a:lnTo>
                    <a:pt x="49" y="107"/>
                  </a:lnTo>
                  <a:lnTo>
                    <a:pt x="51" y="107"/>
                  </a:lnTo>
                  <a:lnTo>
                    <a:pt x="51" y="107"/>
                  </a:lnTo>
                  <a:lnTo>
                    <a:pt x="51" y="105"/>
                  </a:lnTo>
                  <a:lnTo>
                    <a:pt x="53" y="103"/>
                  </a:lnTo>
                  <a:lnTo>
                    <a:pt x="53" y="103"/>
                  </a:lnTo>
                  <a:lnTo>
                    <a:pt x="55" y="103"/>
                  </a:lnTo>
                  <a:lnTo>
                    <a:pt x="57" y="103"/>
                  </a:lnTo>
                  <a:lnTo>
                    <a:pt x="57" y="105"/>
                  </a:lnTo>
                  <a:lnTo>
                    <a:pt x="59" y="107"/>
                  </a:lnTo>
                  <a:lnTo>
                    <a:pt x="59" y="109"/>
                  </a:lnTo>
                  <a:lnTo>
                    <a:pt x="59" y="109"/>
                  </a:lnTo>
                  <a:lnTo>
                    <a:pt x="61" y="109"/>
                  </a:lnTo>
                  <a:lnTo>
                    <a:pt x="61" y="109"/>
                  </a:lnTo>
                  <a:lnTo>
                    <a:pt x="64" y="109"/>
                  </a:lnTo>
                  <a:lnTo>
                    <a:pt x="66" y="109"/>
                  </a:lnTo>
                  <a:lnTo>
                    <a:pt x="66" y="109"/>
                  </a:lnTo>
                  <a:lnTo>
                    <a:pt x="68" y="111"/>
                  </a:lnTo>
                  <a:lnTo>
                    <a:pt x="70" y="111"/>
                  </a:lnTo>
                  <a:lnTo>
                    <a:pt x="70" y="111"/>
                  </a:lnTo>
                  <a:lnTo>
                    <a:pt x="66" y="113"/>
                  </a:lnTo>
                  <a:lnTo>
                    <a:pt x="66" y="113"/>
                  </a:lnTo>
                  <a:lnTo>
                    <a:pt x="66" y="115"/>
                  </a:lnTo>
                  <a:lnTo>
                    <a:pt x="66" y="117"/>
                  </a:lnTo>
                  <a:lnTo>
                    <a:pt x="66" y="119"/>
                  </a:lnTo>
                  <a:lnTo>
                    <a:pt x="68" y="119"/>
                  </a:lnTo>
                  <a:lnTo>
                    <a:pt x="72" y="121"/>
                  </a:lnTo>
                  <a:lnTo>
                    <a:pt x="74" y="123"/>
                  </a:lnTo>
                  <a:lnTo>
                    <a:pt x="74" y="125"/>
                  </a:lnTo>
                  <a:lnTo>
                    <a:pt x="74" y="131"/>
                  </a:lnTo>
                  <a:lnTo>
                    <a:pt x="74" y="133"/>
                  </a:lnTo>
                  <a:lnTo>
                    <a:pt x="78" y="133"/>
                  </a:lnTo>
                  <a:lnTo>
                    <a:pt x="80" y="133"/>
                  </a:lnTo>
                  <a:lnTo>
                    <a:pt x="82" y="133"/>
                  </a:lnTo>
                  <a:lnTo>
                    <a:pt x="82" y="135"/>
                  </a:lnTo>
                  <a:lnTo>
                    <a:pt x="84" y="139"/>
                  </a:lnTo>
                  <a:lnTo>
                    <a:pt x="82" y="143"/>
                  </a:lnTo>
                  <a:lnTo>
                    <a:pt x="82" y="146"/>
                  </a:lnTo>
                  <a:lnTo>
                    <a:pt x="82" y="148"/>
                  </a:lnTo>
                  <a:lnTo>
                    <a:pt x="84" y="148"/>
                  </a:lnTo>
                  <a:lnTo>
                    <a:pt x="86" y="148"/>
                  </a:lnTo>
                  <a:lnTo>
                    <a:pt x="88" y="150"/>
                  </a:lnTo>
                  <a:lnTo>
                    <a:pt x="88" y="152"/>
                  </a:lnTo>
                  <a:lnTo>
                    <a:pt x="88" y="152"/>
                  </a:lnTo>
                  <a:lnTo>
                    <a:pt x="92" y="152"/>
                  </a:lnTo>
                  <a:lnTo>
                    <a:pt x="94" y="148"/>
                  </a:lnTo>
                  <a:lnTo>
                    <a:pt x="96" y="148"/>
                  </a:lnTo>
                  <a:lnTo>
                    <a:pt x="98" y="148"/>
                  </a:lnTo>
                  <a:lnTo>
                    <a:pt x="102" y="148"/>
                  </a:lnTo>
                  <a:lnTo>
                    <a:pt x="106" y="148"/>
                  </a:lnTo>
                  <a:lnTo>
                    <a:pt x="111" y="148"/>
                  </a:lnTo>
                  <a:lnTo>
                    <a:pt x="113" y="150"/>
                  </a:lnTo>
                  <a:lnTo>
                    <a:pt x="113" y="152"/>
                  </a:lnTo>
                  <a:lnTo>
                    <a:pt x="111" y="152"/>
                  </a:lnTo>
                  <a:lnTo>
                    <a:pt x="106" y="152"/>
                  </a:lnTo>
                  <a:lnTo>
                    <a:pt x="106" y="152"/>
                  </a:lnTo>
                  <a:lnTo>
                    <a:pt x="102" y="156"/>
                  </a:lnTo>
                  <a:lnTo>
                    <a:pt x="102" y="158"/>
                  </a:lnTo>
                  <a:lnTo>
                    <a:pt x="100" y="158"/>
                  </a:lnTo>
                  <a:lnTo>
                    <a:pt x="98" y="158"/>
                  </a:lnTo>
                  <a:lnTo>
                    <a:pt x="96" y="158"/>
                  </a:lnTo>
                  <a:lnTo>
                    <a:pt x="94" y="158"/>
                  </a:lnTo>
                  <a:lnTo>
                    <a:pt x="92" y="160"/>
                  </a:lnTo>
                  <a:lnTo>
                    <a:pt x="92" y="160"/>
                  </a:lnTo>
                  <a:lnTo>
                    <a:pt x="92" y="164"/>
                  </a:lnTo>
                  <a:lnTo>
                    <a:pt x="92" y="168"/>
                  </a:lnTo>
                  <a:lnTo>
                    <a:pt x="90" y="170"/>
                  </a:lnTo>
                  <a:lnTo>
                    <a:pt x="88" y="172"/>
                  </a:lnTo>
                  <a:lnTo>
                    <a:pt x="86" y="172"/>
                  </a:lnTo>
                  <a:lnTo>
                    <a:pt x="84" y="170"/>
                  </a:lnTo>
                  <a:lnTo>
                    <a:pt x="82" y="170"/>
                  </a:lnTo>
                  <a:lnTo>
                    <a:pt x="82" y="166"/>
                  </a:lnTo>
                  <a:lnTo>
                    <a:pt x="80" y="166"/>
                  </a:lnTo>
                  <a:lnTo>
                    <a:pt x="78" y="166"/>
                  </a:lnTo>
                  <a:lnTo>
                    <a:pt x="76" y="164"/>
                  </a:lnTo>
                  <a:lnTo>
                    <a:pt x="74" y="166"/>
                  </a:lnTo>
                  <a:lnTo>
                    <a:pt x="74" y="168"/>
                  </a:lnTo>
                  <a:lnTo>
                    <a:pt x="76" y="170"/>
                  </a:lnTo>
                  <a:lnTo>
                    <a:pt x="76" y="172"/>
                  </a:lnTo>
                  <a:lnTo>
                    <a:pt x="78" y="174"/>
                  </a:lnTo>
                  <a:lnTo>
                    <a:pt x="80" y="174"/>
                  </a:lnTo>
                  <a:lnTo>
                    <a:pt x="80" y="176"/>
                  </a:lnTo>
                  <a:lnTo>
                    <a:pt x="80" y="178"/>
                  </a:lnTo>
                  <a:lnTo>
                    <a:pt x="82" y="178"/>
                  </a:lnTo>
                  <a:lnTo>
                    <a:pt x="82" y="180"/>
                  </a:lnTo>
                  <a:lnTo>
                    <a:pt x="80" y="180"/>
                  </a:lnTo>
                  <a:lnTo>
                    <a:pt x="80" y="182"/>
                  </a:lnTo>
                  <a:lnTo>
                    <a:pt x="80" y="184"/>
                  </a:lnTo>
                  <a:lnTo>
                    <a:pt x="78" y="186"/>
                  </a:lnTo>
                  <a:lnTo>
                    <a:pt x="76" y="186"/>
                  </a:lnTo>
                  <a:lnTo>
                    <a:pt x="70" y="186"/>
                  </a:lnTo>
                  <a:lnTo>
                    <a:pt x="64" y="186"/>
                  </a:lnTo>
                  <a:lnTo>
                    <a:pt x="61" y="182"/>
                  </a:lnTo>
                  <a:lnTo>
                    <a:pt x="59" y="178"/>
                  </a:lnTo>
                  <a:lnTo>
                    <a:pt x="59" y="174"/>
                  </a:lnTo>
                  <a:lnTo>
                    <a:pt x="57" y="174"/>
                  </a:lnTo>
                  <a:lnTo>
                    <a:pt x="55" y="172"/>
                  </a:lnTo>
                  <a:lnTo>
                    <a:pt x="53" y="174"/>
                  </a:lnTo>
                  <a:lnTo>
                    <a:pt x="51" y="174"/>
                  </a:lnTo>
                  <a:lnTo>
                    <a:pt x="49" y="174"/>
                  </a:lnTo>
                  <a:lnTo>
                    <a:pt x="49" y="172"/>
                  </a:lnTo>
                  <a:lnTo>
                    <a:pt x="47" y="172"/>
                  </a:lnTo>
                  <a:lnTo>
                    <a:pt x="45" y="170"/>
                  </a:lnTo>
                  <a:lnTo>
                    <a:pt x="43" y="170"/>
                  </a:lnTo>
                  <a:lnTo>
                    <a:pt x="41" y="170"/>
                  </a:lnTo>
                  <a:lnTo>
                    <a:pt x="39" y="170"/>
                  </a:lnTo>
                  <a:lnTo>
                    <a:pt x="37" y="170"/>
                  </a:lnTo>
                  <a:lnTo>
                    <a:pt x="33" y="168"/>
                  </a:lnTo>
                  <a:lnTo>
                    <a:pt x="31" y="166"/>
                  </a:lnTo>
                  <a:lnTo>
                    <a:pt x="27" y="166"/>
                  </a:lnTo>
                  <a:lnTo>
                    <a:pt x="25" y="164"/>
                  </a:lnTo>
                  <a:lnTo>
                    <a:pt x="23" y="164"/>
                  </a:lnTo>
                  <a:lnTo>
                    <a:pt x="23" y="166"/>
                  </a:lnTo>
                  <a:lnTo>
                    <a:pt x="23" y="168"/>
                  </a:lnTo>
                  <a:lnTo>
                    <a:pt x="25" y="170"/>
                  </a:lnTo>
                  <a:lnTo>
                    <a:pt x="31" y="172"/>
                  </a:lnTo>
                  <a:lnTo>
                    <a:pt x="35" y="174"/>
                  </a:lnTo>
                  <a:lnTo>
                    <a:pt x="37" y="176"/>
                  </a:lnTo>
                  <a:lnTo>
                    <a:pt x="37" y="178"/>
                  </a:lnTo>
                  <a:lnTo>
                    <a:pt x="35" y="182"/>
                  </a:lnTo>
                  <a:lnTo>
                    <a:pt x="35" y="184"/>
                  </a:lnTo>
                  <a:lnTo>
                    <a:pt x="33" y="184"/>
                  </a:lnTo>
                  <a:lnTo>
                    <a:pt x="33" y="186"/>
                  </a:lnTo>
                  <a:lnTo>
                    <a:pt x="31" y="186"/>
                  </a:lnTo>
                  <a:lnTo>
                    <a:pt x="31" y="191"/>
                  </a:lnTo>
                  <a:lnTo>
                    <a:pt x="31" y="191"/>
                  </a:lnTo>
                  <a:lnTo>
                    <a:pt x="29" y="191"/>
                  </a:lnTo>
                  <a:lnTo>
                    <a:pt x="27" y="191"/>
                  </a:lnTo>
                  <a:lnTo>
                    <a:pt x="25" y="191"/>
                  </a:lnTo>
                  <a:lnTo>
                    <a:pt x="23" y="191"/>
                  </a:lnTo>
                  <a:lnTo>
                    <a:pt x="23" y="191"/>
                  </a:lnTo>
                  <a:lnTo>
                    <a:pt x="21" y="191"/>
                  </a:lnTo>
                  <a:lnTo>
                    <a:pt x="19" y="191"/>
                  </a:lnTo>
                  <a:lnTo>
                    <a:pt x="17" y="193"/>
                  </a:lnTo>
                  <a:lnTo>
                    <a:pt x="17" y="193"/>
                  </a:lnTo>
                  <a:lnTo>
                    <a:pt x="17" y="193"/>
                  </a:lnTo>
                  <a:lnTo>
                    <a:pt x="12" y="188"/>
                  </a:lnTo>
                  <a:lnTo>
                    <a:pt x="10" y="184"/>
                  </a:lnTo>
                  <a:lnTo>
                    <a:pt x="6" y="178"/>
                  </a:lnTo>
                  <a:lnTo>
                    <a:pt x="4" y="172"/>
                  </a:lnTo>
                  <a:lnTo>
                    <a:pt x="4" y="168"/>
                  </a:lnTo>
                  <a:lnTo>
                    <a:pt x="4" y="160"/>
                  </a:lnTo>
                  <a:lnTo>
                    <a:pt x="6" y="160"/>
                  </a:lnTo>
                  <a:lnTo>
                    <a:pt x="8" y="160"/>
                  </a:lnTo>
                  <a:lnTo>
                    <a:pt x="8" y="158"/>
                  </a:lnTo>
                  <a:lnTo>
                    <a:pt x="8" y="158"/>
                  </a:lnTo>
                  <a:lnTo>
                    <a:pt x="8" y="156"/>
                  </a:lnTo>
                  <a:lnTo>
                    <a:pt x="6" y="154"/>
                  </a:lnTo>
                  <a:lnTo>
                    <a:pt x="6" y="152"/>
                  </a:lnTo>
                  <a:lnTo>
                    <a:pt x="8" y="152"/>
                  </a:lnTo>
                  <a:lnTo>
                    <a:pt x="10" y="152"/>
                  </a:lnTo>
                  <a:lnTo>
                    <a:pt x="12" y="154"/>
                  </a:lnTo>
                  <a:lnTo>
                    <a:pt x="14" y="154"/>
                  </a:lnTo>
                  <a:lnTo>
                    <a:pt x="17" y="156"/>
                  </a:lnTo>
                  <a:lnTo>
                    <a:pt x="19" y="156"/>
                  </a:lnTo>
                  <a:lnTo>
                    <a:pt x="19" y="154"/>
                  </a:lnTo>
                  <a:lnTo>
                    <a:pt x="17" y="152"/>
                  </a:lnTo>
                  <a:lnTo>
                    <a:pt x="17" y="150"/>
                  </a:lnTo>
                  <a:lnTo>
                    <a:pt x="14" y="150"/>
                  </a:lnTo>
                  <a:lnTo>
                    <a:pt x="12" y="148"/>
                  </a:lnTo>
                  <a:lnTo>
                    <a:pt x="10" y="146"/>
                  </a:lnTo>
                  <a:lnTo>
                    <a:pt x="8" y="146"/>
                  </a:lnTo>
                  <a:lnTo>
                    <a:pt x="6" y="146"/>
                  </a:lnTo>
                  <a:lnTo>
                    <a:pt x="4" y="148"/>
                  </a:lnTo>
                  <a:lnTo>
                    <a:pt x="2" y="148"/>
                  </a:lnTo>
                  <a:lnTo>
                    <a:pt x="0" y="152"/>
                  </a:lnTo>
                  <a:lnTo>
                    <a:pt x="0" y="154"/>
                  </a:lnTo>
                  <a:lnTo>
                    <a:pt x="0" y="158"/>
                  </a:lnTo>
                  <a:lnTo>
                    <a:pt x="0" y="162"/>
                  </a:lnTo>
                  <a:lnTo>
                    <a:pt x="2" y="170"/>
                  </a:lnTo>
                  <a:lnTo>
                    <a:pt x="2" y="180"/>
                  </a:lnTo>
                  <a:lnTo>
                    <a:pt x="6" y="186"/>
                  </a:lnTo>
                  <a:lnTo>
                    <a:pt x="14" y="199"/>
                  </a:lnTo>
                  <a:lnTo>
                    <a:pt x="25" y="217"/>
                  </a:lnTo>
                  <a:lnTo>
                    <a:pt x="31" y="227"/>
                  </a:lnTo>
                  <a:lnTo>
                    <a:pt x="37" y="233"/>
                  </a:lnTo>
                  <a:lnTo>
                    <a:pt x="41" y="233"/>
                  </a:lnTo>
                  <a:lnTo>
                    <a:pt x="49" y="238"/>
                  </a:lnTo>
                  <a:lnTo>
                    <a:pt x="53" y="242"/>
                  </a:lnTo>
                  <a:lnTo>
                    <a:pt x="59" y="246"/>
                  </a:lnTo>
                  <a:lnTo>
                    <a:pt x="74" y="250"/>
                  </a:lnTo>
                  <a:lnTo>
                    <a:pt x="86" y="254"/>
                  </a:lnTo>
                  <a:lnTo>
                    <a:pt x="98" y="258"/>
                  </a:lnTo>
                  <a:lnTo>
                    <a:pt x="104" y="258"/>
                  </a:lnTo>
                  <a:lnTo>
                    <a:pt x="106" y="258"/>
                  </a:lnTo>
                  <a:lnTo>
                    <a:pt x="108" y="258"/>
                  </a:lnTo>
                  <a:lnTo>
                    <a:pt x="111" y="260"/>
                  </a:lnTo>
                  <a:lnTo>
                    <a:pt x="115" y="262"/>
                  </a:lnTo>
                  <a:lnTo>
                    <a:pt x="117" y="262"/>
                  </a:lnTo>
                  <a:lnTo>
                    <a:pt x="121" y="264"/>
                  </a:lnTo>
                  <a:lnTo>
                    <a:pt x="133" y="268"/>
                  </a:lnTo>
                  <a:lnTo>
                    <a:pt x="141" y="272"/>
                  </a:lnTo>
                  <a:lnTo>
                    <a:pt x="151" y="274"/>
                  </a:lnTo>
                  <a:lnTo>
                    <a:pt x="153" y="276"/>
                  </a:lnTo>
                  <a:lnTo>
                    <a:pt x="153" y="278"/>
                  </a:lnTo>
                  <a:lnTo>
                    <a:pt x="158" y="278"/>
                  </a:lnTo>
                  <a:lnTo>
                    <a:pt x="162" y="280"/>
                  </a:lnTo>
                  <a:lnTo>
                    <a:pt x="166" y="280"/>
                  </a:lnTo>
                  <a:lnTo>
                    <a:pt x="170" y="280"/>
                  </a:lnTo>
                  <a:lnTo>
                    <a:pt x="174" y="283"/>
                  </a:lnTo>
                  <a:lnTo>
                    <a:pt x="176" y="285"/>
                  </a:lnTo>
                  <a:lnTo>
                    <a:pt x="180" y="287"/>
                  </a:lnTo>
                  <a:lnTo>
                    <a:pt x="184" y="291"/>
                  </a:lnTo>
                  <a:lnTo>
                    <a:pt x="188" y="293"/>
                  </a:lnTo>
                  <a:lnTo>
                    <a:pt x="192" y="291"/>
                  </a:lnTo>
                  <a:lnTo>
                    <a:pt x="194" y="291"/>
                  </a:lnTo>
                  <a:lnTo>
                    <a:pt x="194" y="291"/>
                  </a:lnTo>
                  <a:lnTo>
                    <a:pt x="198" y="293"/>
                  </a:lnTo>
                  <a:lnTo>
                    <a:pt x="200" y="293"/>
                  </a:lnTo>
                  <a:lnTo>
                    <a:pt x="202" y="295"/>
                  </a:lnTo>
                  <a:lnTo>
                    <a:pt x="207" y="297"/>
                  </a:lnTo>
                  <a:lnTo>
                    <a:pt x="219" y="307"/>
                  </a:lnTo>
                  <a:lnTo>
                    <a:pt x="227" y="311"/>
                  </a:lnTo>
                  <a:lnTo>
                    <a:pt x="231" y="315"/>
                  </a:lnTo>
                  <a:lnTo>
                    <a:pt x="233" y="317"/>
                  </a:lnTo>
                  <a:lnTo>
                    <a:pt x="239" y="321"/>
                  </a:lnTo>
                  <a:lnTo>
                    <a:pt x="243" y="327"/>
                  </a:lnTo>
                  <a:lnTo>
                    <a:pt x="247" y="336"/>
                  </a:lnTo>
                  <a:lnTo>
                    <a:pt x="252" y="338"/>
                  </a:lnTo>
                  <a:lnTo>
                    <a:pt x="256" y="342"/>
                  </a:lnTo>
                  <a:lnTo>
                    <a:pt x="262" y="346"/>
                  </a:lnTo>
                  <a:lnTo>
                    <a:pt x="262" y="348"/>
                  </a:lnTo>
                  <a:lnTo>
                    <a:pt x="266" y="348"/>
                  </a:lnTo>
                  <a:lnTo>
                    <a:pt x="266" y="348"/>
                  </a:lnTo>
                  <a:lnTo>
                    <a:pt x="266" y="348"/>
                  </a:lnTo>
                  <a:lnTo>
                    <a:pt x="374" y="348"/>
                  </a:lnTo>
                  <a:lnTo>
                    <a:pt x="374" y="141"/>
                  </a:lnTo>
                  <a:lnTo>
                    <a:pt x="372" y="141"/>
                  </a:lnTo>
                  <a:lnTo>
                    <a:pt x="368" y="139"/>
                  </a:lnTo>
                  <a:lnTo>
                    <a:pt x="364" y="141"/>
                  </a:lnTo>
                  <a:lnTo>
                    <a:pt x="360" y="143"/>
                  </a:lnTo>
                  <a:lnTo>
                    <a:pt x="354" y="141"/>
                  </a:lnTo>
                  <a:lnTo>
                    <a:pt x="354" y="139"/>
                  </a:lnTo>
                  <a:lnTo>
                    <a:pt x="354" y="137"/>
                  </a:lnTo>
                  <a:lnTo>
                    <a:pt x="354" y="133"/>
                  </a:lnTo>
                  <a:lnTo>
                    <a:pt x="352" y="133"/>
                  </a:lnTo>
                  <a:lnTo>
                    <a:pt x="346" y="133"/>
                  </a:lnTo>
                  <a:lnTo>
                    <a:pt x="341" y="133"/>
                  </a:lnTo>
                  <a:lnTo>
                    <a:pt x="337" y="131"/>
                  </a:lnTo>
                  <a:lnTo>
                    <a:pt x="337" y="125"/>
                  </a:lnTo>
                  <a:lnTo>
                    <a:pt x="335" y="115"/>
                  </a:lnTo>
                  <a:lnTo>
                    <a:pt x="337" y="113"/>
                  </a:lnTo>
                  <a:lnTo>
                    <a:pt x="337" y="109"/>
                  </a:lnTo>
                  <a:lnTo>
                    <a:pt x="335" y="107"/>
                  </a:lnTo>
                  <a:lnTo>
                    <a:pt x="325" y="107"/>
                  </a:lnTo>
                  <a:lnTo>
                    <a:pt x="321" y="107"/>
                  </a:lnTo>
                  <a:lnTo>
                    <a:pt x="315" y="109"/>
                  </a:lnTo>
                  <a:lnTo>
                    <a:pt x="311" y="107"/>
                  </a:lnTo>
                  <a:lnTo>
                    <a:pt x="309" y="103"/>
                  </a:lnTo>
                  <a:lnTo>
                    <a:pt x="309" y="99"/>
                  </a:lnTo>
                  <a:lnTo>
                    <a:pt x="303" y="96"/>
                  </a:lnTo>
                  <a:lnTo>
                    <a:pt x="301" y="94"/>
                  </a:lnTo>
                  <a:lnTo>
                    <a:pt x="294" y="92"/>
                  </a:lnTo>
                  <a:lnTo>
                    <a:pt x="288" y="90"/>
                  </a:lnTo>
                  <a:lnTo>
                    <a:pt x="286" y="86"/>
                  </a:lnTo>
                  <a:lnTo>
                    <a:pt x="282" y="86"/>
                  </a:lnTo>
                  <a:lnTo>
                    <a:pt x="280" y="84"/>
                  </a:lnTo>
                  <a:lnTo>
                    <a:pt x="276" y="82"/>
                  </a:lnTo>
                  <a:lnTo>
                    <a:pt x="274" y="78"/>
                  </a:lnTo>
                  <a:lnTo>
                    <a:pt x="272" y="76"/>
                  </a:lnTo>
                  <a:lnTo>
                    <a:pt x="270" y="74"/>
                  </a:lnTo>
                  <a:lnTo>
                    <a:pt x="266" y="72"/>
                  </a:lnTo>
                  <a:lnTo>
                    <a:pt x="264" y="70"/>
                  </a:lnTo>
                  <a:lnTo>
                    <a:pt x="264" y="68"/>
                  </a:lnTo>
                  <a:lnTo>
                    <a:pt x="266" y="62"/>
                  </a:lnTo>
                  <a:lnTo>
                    <a:pt x="266" y="58"/>
                  </a:lnTo>
                  <a:lnTo>
                    <a:pt x="266" y="56"/>
                  </a:lnTo>
                  <a:lnTo>
                    <a:pt x="264" y="51"/>
                  </a:lnTo>
                  <a:lnTo>
                    <a:pt x="264" y="49"/>
                  </a:lnTo>
                  <a:lnTo>
                    <a:pt x="264" y="49"/>
                  </a:lnTo>
                  <a:lnTo>
                    <a:pt x="264" y="47"/>
                  </a:lnTo>
                  <a:lnTo>
                    <a:pt x="262" y="47"/>
                  </a:lnTo>
                  <a:lnTo>
                    <a:pt x="254" y="43"/>
                  </a:lnTo>
                  <a:lnTo>
                    <a:pt x="249" y="43"/>
                  </a:lnTo>
                  <a:lnTo>
                    <a:pt x="245" y="41"/>
                  </a:lnTo>
                  <a:lnTo>
                    <a:pt x="241" y="39"/>
                  </a:lnTo>
                  <a:lnTo>
                    <a:pt x="237" y="39"/>
                  </a:lnTo>
                  <a:lnTo>
                    <a:pt x="225" y="25"/>
                  </a:lnTo>
                  <a:lnTo>
                    <a:pt x="221" y="19"/>
                  </a:lnTo>
                  <a:lnTo>
                    <a:pt x="215" y="13"/>
                  </a:lnTo>
                  <a:lnTo>
                    <a:pt x="213" y="11"/>
                  </a:lnTo>
                  <a:lnTo>
                    <a:pt x="213" y="11"/>
                  </a:lnTo>
                  <a:lnTo>
                    <a:pt x="213" y="11"/>
                  </a:lnTo>
                  <a:lnTo>
                    <a:pt x="211" y="11"/>
                  </a:lnTo>
                  <a:lnTo>
                    <a:pt x="205" y="9"/>
                  </a:lnTo>
                  <a:lnTo>
                    <a:pt x="200" y="4"/>
                  </a:lnTo>
                  <a:lnTo>
                    <a:pt x="198" y="2"/>
                  </a:lnTo>
                  <a:lnTo>
                    <a:pt x="194" y="2"/>
                  </a:lnTo>
                  <a:lnTo>
                    <a:pt x="170" y="2"/>
                  </a:lnTo>
                  <a:lnTo>
                    <a:pt x="162" y="2"/>
                  </a:lnTo>
                  <a:lnTo>
                    <a:pt x="153" y="2"/>
                  </a:lnTo>
                  <a:lnTo>
                    <a:pt x="143" y="0"/>
                  </a:lnTo>
                  <a:lnTo>
                    <a:pt x="139"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9" name="Freeform 229"/>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0" name="Freeform 230"/>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1" name="Freeform 231"/>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2" name="Freeform 232"/>
            <p:cNvSpPr>
              <a:spLocks/>
            </p:cNvSpPr>
            <p:nvPr/>
          </p:nvSpPr>
          <p:spPr bwMode="auto">
            <a:xfrm>
              <a:off x="10166350" y="4597400"/>
              <a:ext cx="484188" cy="477838"/>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3" name="Freeform 233"/>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4" name="Freeform 234"/>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5" name="Freeform 235"/>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6" name="Freeform 236"/>
            <p:cNvSpPr>
              <a:spLocks/>
            </p:cNvSpPr>
            <p:nvPr/>
          </p:nvSpPr>
          <p:spPr bwMode="auto">
            <a:xfrm>
              <a:off x="9540875" y="3519488"/>
              <a:ext cx="457200" cy="422275"/>
            </a:xfrm>
            <a:custGeom>
              <a:avLst/>
              <a:gdLst>
                <a:gd name="T0" fmla="*/ 8 w 288"/>
                <a:gd name="T1" fmla="*/ 15 h 266"/>
                <a:gd name="T2" fmla="*/ 16 w 288"/>
                <a:gd name="T3" fmla="*/ 39 h 266"/>
                <a:gd name="T4" fmla="*/ 26 w 288"/>
                <a:gd name="T5" fmla="*/ 39 h 266"/>
                <a:gd name="T6" fmla="*/ 37 w 288"/>
                <a:gd name="T7" fmla="*/ 41 h 266"/>
                <a:gd name="T8" fmla="*/ 71 w 288"/>
                <a:gd name="T9" fmla="*/ 62 h 266"/>
                <a:gd name="T10" fmla="*/ 108 w 288"/>
                <a:gd name="T11" fmla="*/ 64 h 266"/>
                <a:gd name="T12" fmla="*/ 137 w 288"/>
                <a:gd name="T13" fmla="*/ 72 h 266"/>
                <a:gd name="T14" fmla="*/ 147 w 288"/>
                <a:gd name="T15" fmla="*/ 78 h 266"/>
                <a:gd name="T16" fmla="*/ 157 w 288"/>
                <a:gd name="T17" fmla="*/ 82 h 266"/>
                <a:gd name="T18" fmla="*/ 161 w 288"/>
                <a:gd name="T19" fmla="*/ 123 h 266"/>
                <a:gd name="T20" fmla="*/ 165 w 288"/>
                <a:gd name="T21" fmla="*/ 127 h 266"/>
                <a:gd name="T22" fmla="*/ 169 w 288"/>
                <a:gd name="T23" fmla="*/ 123 h 266"/>
                <a:gd name="T24" fmla="*/ 167 w 288"/>
                <a:gd name="T25" fmla="*/ 141 h 266"/>
                <a:gd name="T26" fmla="*/ 159 w 288"/>
                <a:gd name="T27" fmla="*/ 160 h 266"/>
                <a:gd name="T28" fmla="*/ 147 w 288"/>
                <a:gd name="T29" fmla="*/ 178 h 266"/>
                <a:gd name="T30" fmla="*/ 126 w 288"/>
                <a:gd name="T31" fmla="*/ 180 h 266"/>
                <a:gd name="T32" fmla="*/ 92 w 288"/>
                <a:gd name="T33" fmla="*/ 197 h 266"/>
                <a:gd name="T34" fmla="*/ 73 w 288"/>
                <a:gd name="T35" fmla="*/ 195 h 266"/>
                <a:gd name="T36" fmla="*/ 61 w 288"/>
                <a:gd name="T37" fmla="*/ 184 h 266"/>
                <a:gd name="T38" fmla="*/ 59 w 288"/>
                <a:gd name="T39" fmla="*/ 190 h 266"/>
                <a:gd name="T40" fmla="*/ 73 w 288"/>
                <a:gd name="T41" fmla="*/ 213 h 266"/>
                <a:gd name="T42" fmla="*/ 77 w 288"/>
                <a:gd name="T43" fmla="*/ 258 h 266"/>
                <a:gd name="T44" fmla="*/ 171 w 288"/>
                <a:gd name="T45" fmla="*/ 266 h 266"/>
                <a:gd name="T46" fmla="*/ 192 w 288"/>
                <a:gd name="T47" fmla="*/ 266 h 266"/>
                <a:gd name="T48" fmla="*/ 210 w 288"/>
                <a:gd name="T49" fmla="*/ 266 h 266"/>
                <a:gd name="T50" fmla="*/ 233 w 288"/>
                <a:gd name="T51" fmla="*/ 262 h 266"/>
                <a:gd name="T52" fmla="*/ 227 w 288"/>
                <a:gd name="T53" fmla="*/ 256 h 266"/>
                <a:gd name="T54" fmla="*/ 227 w 288"/>
                <a:gd name="T55" fmla="*/ 248 h 266"/>
                <a:gd name="T56" fmla="*/ 237 w 288"/>
                <a:gd name="T57" fmla="*/ 242 h 266"/>
                <a:gd name="T58" fmla="*/ 245 w 288"/>
                <a:gd name="T59" fmla="*/ 235 h 266"/>
                <a:gd name="T60" fmla="*/ 251 w 288"/>
                <a:gd name="T61" fmla="*/ 225 h 266"/>
                <a:gd name="T62" fmla="*/ 253 w 288"/>
                <a:gd name="T63" fmla="*/ 211 h 266"/>
                <a:gd name="T64" fmla="*/ 265 w 288"/>
                <a:gd name="T65" fmla="*/ 211 h 266"/>
                <a:gd name="T66" fmla="*/ 278 w 288"/>
                <a:gd name="T67" fmla="*/ 217 h 266"/>
                <a:gd name="T68" fmla="*/ 288 w 288"/>
                <a:gd name="T69" fmla="*/ 221 h 266"/>
                <a:gd name="T70" fmla="*/ 284 w 288"/>
                <a:gd name="T71" fmla="*/ 164 h 266"/>
                <a:gd name="T72" fmla="*/ 263 w 288"/>
                <a:gd name="T73" fmla="*/ 141 h 266"/>
                <a:gd name="T74" fmla="*/ 253 w 288"/>
                <a:gd name="T75" fmla="*/ 121 h 266"/>
                <a:gd name="T76" fmla="*/ 253 w 288"/>
                <a:gd name="T77" fmla="*/ 113 h 266"/>
                <a:gd name="T78" fmla="*/ 255 w 288"/>
                <a:gd name="T79" fmla="*/ 100 h 266"/>
                <a:gd name="T80" fmla="*/ 267 w 288"/>
                <a:gd name="T81" fmla="*/ 100 h 266"/>
                <a:gd name="T82" fmla="*/ 280 w 288"/>
                <a:gd name="T83" fmla="*/ 111 h 266"/>
                <a:gd name="T84" fmla="*/ 286 w 288"/>
                <a:gd name="T85" fmla="*/ 51 h 266"/>
                <a:gd name="T86" fmla="*/ 261 w 288"/>
                <a:gd name="T87" fmla="*/ 62 h 266"/>
                <a:gd name="T88" fmla="*/ 239 w 288"/>
                <a:gd name="T89" fmla="*/ 70 h 266"/>
                <a:gd name="T90" fmla="*/ 227 w 288"/>
                <a:gd name="T91" fmla="*/ 68 h 266"/>
                <a:gd name="T92" fmla="*/ 214 w 288"/>
                <a:gd name="T93" fmla="*/ 60 h 266"/>
                <a:gd name="T94" fmla="*/ 200 w 288"/>
                <a:gd name="T95" fmla="*/ 45 h 266"/>
                <a:gd name="T96" fmla="*/ 186 w 288"/>
                <a:gd name="T97" fmla="*/ 53 h 266"/>
                <a:gd name="T98" fmla="*/ 155 w 288"/>
                <a:gd name="T99" fmla="*/ 58 h 266"/>
                <a:gd name="T100" fmla="*/ 122 w 288"/>
                <a:gd name="T101" fmla="*/ 49 h 266"/>
                <a:gd name="T102" fmla="*/ 75 w 288"/>
                <a:gd name="T103" fmla="*/ 45 h 266"/>
                <a:gd name="T104" fmla="*/ 49 w 288"/>
                <a:gd name="T105" fmla="*/ 33 h 266"/>
                <a:gd name="T106" fmla="*/ 16 w 288"/>
                <a:gd name="T107" fmla="*/ 19 h 266"/>
                <a:gd name="T108" fmla="*/ 0 w 288"/>
                <a:gd name="T109" fmla="*/ 2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8" h="266">
                  <a:moveTo>
                    <a:pt x="0" y="2"/>
                  </a:moveTo>
                  <a:lnTo>
                    <a:pt x="4" y="6"/>
                  </a:lnTo>
                  <a:lnTo>
                    <a:pt x="8" y="15"/>
                  </a:lnTo>
                  <a:lnTo>
                    <a:pt x="8" y="23"/>
                  </a:lnTo>
                  <a:lnTo>
                    <a:pt x="10" y="33"/>
                  </a:lnTo>
                  <a:lnTo>
                    <a:pt x="16" y="39"/>
                  </a:lnTo>
                  <a:lnTo>
                    <a:pt x="20" y="39"/>
                  </a:lnTo>
                  <a:lnTo>
                    <a:pt x="24" y="37"/>
                  </a:lnTo>
                  <a:lnTo>
                    <a:pt x="26" y="39"/>
                  </a:lnTo>
                  <a:lnTo>
                    <a:pt x="30" y="43"/>
                  </a:lnTo>
                  <a:lnTo>
                    <a:pt x="34" y="43"/>
                  </a:lnTo>
                  <a:lnTo>
                    <a:pt x="37" y="41"/>
                  </a:lnTo>
                  <a:lnTo>
                    <a:pt x="45" y="47"/>
                  </a:lnTo>
                  <a:lnTo>
                    <a:pt x="51" y="51"/>
                  </a:lnTo>
                  <a:lnTo>
                    <a:pt x="71" y="62"/>
                  </a:lnTo>
                  <a:lnTo>
                    <a:pt x="73" y="60"/>
                  </a:lnTo>
                  <a:lnTo>
                    <a:pt x="102" y="64"/>
                  </a:lnTo>
                  <a:lnTo>
                    <a:pt x="108" y="64"/>
                  </a:lnTo>
                  <a:lnTo>
                    <a:pt x="126" y="64"/>
                  </a:lnTo>
                  <a:lnTo>
                    <a:pt x="133" y="70"/>
                  </a:lnTo>
                  <a:lnTo>
                    <a:pt x="137" y="72"/>
                  </a:lnTo>
                  <a:lnTo>
                    <a:pt x="143" y="72"/>
                  </a:lnTo>
                  <a:lnTo>
                    <a:pt x="145" y="74"/>
                  </a:lnTo>
                  <a:lnTo>
                    <a:pt x="147" y="78"/>
                  </a:lnTo>
                  <a:lnTo>
                    <a:pt x="149" y="80"/>
                  </a:lnTo>
                  <a:lnTo>
                    <a:pt x="153" y="82"/>
                  </a:lnTo>
                  <a:lnTo>
                    <a:pt x="157" y="82"/>
                  </a:lnTo>
                  <a:lnTo>
                    <a:pt x="165" y="103"/>
                  </a:lnTo>
                  <a:lnTo>
                    <a:pt x="163" y="113"/>
                  </a:lnTo>
                  <a:lnTo>
                    <a:pt x="161" y="123"/>
                  </a:lnTo>
                  <a:lnTo>
                    <a:pt x="163" y="131"/>
                  </a:lnTo>
                  <a:lnTo>
                    <a:pt x="165" y="133"/>
                  </a:lnTo>
                  <a:lnTo>
                    <a:pt x="165" y="127"/>
                  </a:lnTo>
                  <a:lnTo>
                    <a:pt x="165" y="121"/>
                  </a:lnTo>
                  <a:lnTo>
                    <a:pt x="169" y="119"/>
                  </a:lnTo>
                  <a:lnTo>
                    <a:pt x="169" y="123"/>
                  </a:lnTo>
                  <a:lnTo>
                    <a:pt x="169" y="131"/>
                  </a:lnTo>
                  <a:lnTo>
                    <a:pt x="169" y="137"/>
                  </a:lnTo>
                  <a:lnTo>
                    <a:pt x="167" y="141"/>
                  </a:lnTo>
                  <a:lnTo>
                    <a:pt x="163" y="145"/>
                  </a:lnTo>
                  <a:lnTo>
                    <a:pt x="161" y="152"/>
                  </a:lnTo>
                  <a:lnTo>
                    <a:pt x="159" y="160"/>
                  </a:lnTo>
                  <a:lnTo>
                    <a:pt x="155" y="168"/>
                  </a:lnTo>
                  <a:lnTo>
                    <a:pt x="153" y="168"/>
                  </a:lnTo>
                  <a:lnTo>
                    <a:pt x="147" y="178"/>
                  </a:lnTo>
                  <a:lnTo>
                    <a:pt x="141" y="182"/>
                  </a:lnTo>
                  <a:lnTo>
                    <a:pt x="131" y="178"/>
                  </a:lnTo>
                  <a:lnTo>
                    <a:pt x="126" y="180"/>
                  </a:lnTo>
                  <a:lnTo>
                    <a:pt x="122" y="180"/>
                  </a:lnTo>
                  <a:lnTo>
                    <a:pt x="118" y="178"/>
                  </a:lnTo>
                  <a:lnTo>
                    <a:pt x="92" y="197"/>
                  </a:lnTo>
                  <a:lnTo>
                    <a:pt x="81" y="201"/>
                  </a:lnTo>
                  <a:lnTo>
                    <a:pt x="79" y="199"/>
                  </a:lnTo>
                  <a:lnTo>
                    <a:pt x="73" y="195"/>
                  </a:lnTo>
                  <a:lnTo>
                    <a:pt x="69" y="190"/>
                  </a:lnTo>
                  <a:lnTo>
                    <a:pt x="67" y="188"/>
                  </a:lnTo>
                  <a:lnTo>
                    <a:pt x="61" y="184"/>
                  </a:lnTo>
                  <a:lnTo>
                    <a:pt x="57" y="186"/>
                  </a:lnTo>
                  <a:lnTo>
                    <a:pt x="57" y="190"/>
                  </a:lnTo>
                  <a:lnTo>
                    <a:pt x="59" y="190"/>
                  </a:lnTo>
                  <a:lnTo>
                    <a:pt x="65" y="192"/>
                  </a:lnTo>
                  <a:lnTo>
                    <a:pt x="71" y="201"/>
                  </a:lnTo>
                  <a:lnTo>
                    <a:pt x="73" y="213"/>
                  </a:lnTo>
                  <a:lnTo>
                    <a:pt x="71" y="225"/>
                  </a:lnTo>
                  <a:lnTo>
                    <a:pt x="73" y="240"/>
                  </a:lnTo>
                  <a:lnTo>
                    <a:pt x="77" y="258"/>
                  </a:lnTo>
                  <a:lnTo>
                    <a:pt x="71" y="264"/>
                  </a:lnTo>
                  <a:lnTo>
                    <a:pt x="71" y="266"/>
                  </a:lnTo>
                  <a:lnTo>
                    <a:pt x="171" y="266"/>
                  </a:lnTo>
                  <a:lnTo>
                    <a:pt x="173" y="266"/>
                  </a:lnTo>
                  <a:lnTo>
                    <a:pt x="182" y="266"/>
                  </a:lnTo>
                  <a:lnTo>
                    <a:pt x="192" y="266"/>
                  </a:lnTo>
                  <a:lnTo>
                    <a:pt x="202" y="266"/>
                  </a:lnTo>
                  <a:lnTo>
                    <a:pt x="204" y="266"/>
                  </a:lnTo>
                  <a:lnTo>
                    <a:pt x="210" y="266"/>
                  </a:lnTo>
                  <a:lnTo>
                    <a:pt x="225" y="266"/>
                  </a:lnTo>
                  <a:lnTo>
                    <a:pt x="231" y="264"/>
                  </a:lnTo>
                  <a:lnTo>
                    <a:pt x="233" y="262"/>
                  </a:lnTo>
                  <a:lnTo>
                    <a:pt x="233" y="260"/>
                  </a:lnTo>
                  <a:lnTo>
                    <a:pt x="231" y="258"/>
                  </a:lnTo>
                  <a:lnTo>
                    <a:pt x="227" y="256"/>
                  </a:lnTo>
                  <a:lnTo>
                    <a:pt x="222" y="254"/>
                  </a:lnTo>
                  <a:lnTo>
                    <a:pt x="222" y="250"/>
                  </a:lnTo>
                  <a:lnTo>
                    <a:pt x="227" y="248"/>
                  </a:lnTo>
                  <a:lnTo>
                    <a:pt x="229" y="248"/>
                  </a:lnTo>
                  <a:lnTo>
                    <a:pt x="231" y="244"/>
                  </a:lnTo>
                  <a:lnTo>
                    <a:pt x="237" y="242"/>
                  </a:lnTo>
                  <a:lnTo>
                    <a:pt x="239" y="240"/>
                  </a:lnTo>
                  <a:lnTo>
                    <a:pt x="245" y="237"/>
                  </a:lnTo>
                  <a:lnTo>
                    <a:pt x="245" y="235"/>
                  </a:lnTo>
                  <a:lnTo>
                    <a:pt x="243" y="233"/>
                  </a:lnTo>
                  <a:lnTo>
                    <a:pt x="247" y="227"/>
                  </a:lnTo>
                  <a:lnTo>
                    <a:pt x="251" y="225"/>
                  </a:lnTo>
                  <a:lnTo>
                    <a:pt x="247" y="221"/>
                  </a:lnTo>
                  <a:lnTo>
                    <a:pt x="253" y="211"/>
                  </a:lnTo>
                  <a:lnTo>
                    <a:pt x="253" y="211"/>
                  </a:lnTo>
                  <a:lnTo>
                    <a:pt x="257" y="209"/>
                  </a:lnTo>
                  <a:lnTo>
                    <a:pt x="261" y="209"/>
                  </a:lnTo>
                  <a:lnTo>
                    <a:pt x="265" y="211"/>
                  </a:lnTo>
                  <a:lnTo>
                    <a:pt x="272" y="215"/>
                  </a:lnTo>
                  <a:lnTo>
                    <a:pt x="274" y="217"/>
                  </a:lnTo>
                  <a:lnTo>
                    <a:pt x="278" y="217"/>
                  </a:lnTo>
                  <a:lnTo>
                    <a:pt x="282" y="217"/>
                  </a:lnTo>
                  <a:lnTo>
                    <a:pt x="288" y="221"/>
                  </a:lnTo>
                  <a:lnTo>
                    <a:pt x="288" y="221"/>
                  </a:lnTo>
                  <a:lnTo>
                    <a:pt x="288" y="172"/>
                  </a:lnTo>
                  <a:lnTo>
                    <a:pt x="286" y="168"/>
                  </a:lnTo>
                  <a:lnTo>
                    <a:pt x="284" y="164"/>
                  </a:lnTo>
                  <a:lnTo>
                    <a:pt x="282" y="158"/>
                  </a:lnTo>
                  <a:lnTo>
                    <a:pt x="272" y="147"/>
                  </a:lnTo>
                  <a:lnTo>
                    <a:pt x="263" y="141"/>
                  </a:lnTo>
                  <a:lnTo>
                    <a:pt x="257" y="137"/>
                  </a:lnTo>
                  <a:lnTo>
                    <a:pt x="253" y="123"/>
                  </a:lnTo>
                  <a:lnTo>
                    <a:pt x="253" y="121"/>
                  </a:lnTo>
                  <a:lnTo>
                    <a:pt x="255" y="117"/>
                  </a:lnTo>
                  <a:lnTo>
                    <a:pt x="255" y="113"/>
                  </a:lnTo>
                  <a:lnTo>
                    <a:pt x="253" y="113"/>
                  </a:lnTo>
                  <a:lnTo>
                    <a:pt x="255" y="113"/>
                  </a:lnTo>
                  <a:lnTo>
                    <a:pt x="255" y="107"/>
                  </a:lnTo>
                  <a:lnTo>
                    <a:pt x="255" y="100"/>
                  </a:lnTo>
                  <a:lnTo>
                    <a:pt x="259" y="98"/>
                  </a:lnTo>
                  <a:lnTo>
                    <a:pt x="265" y="100"/>
                  </a:lnTo>
                  <a:lnTo>
                    <a:pt x="267" y="100"/>
                  </a:lnTo>
                  <a:lnTo>
                    <a:pt x="269" y="98"/>
                  </a:lnTo>
                  <a:lnTo>
                    <a:pt x="280" y="103"/>
                  </a:lnTo>
                  <a:lnTo>
                    <a:pt x="280" y="111"/>
                  </a:lnTo>
                  <a:lnTo>
                    <a:pt x="288" y="115"/>
                  </a:lnTo>
                  <a:lnTo>
                    <a:pt x="288" y="49"/>
                  </a:lnTo>
                  <a:lnTo>
                    <a:pt x="286" y="51"/>
                  </a:lnTo>
                  <a:lnTo>
                    <a:pt x="280" y="55"/>
                  </a:lnTo>
                  <a:lnTo>
                    <a:pt x="272" y="60"/>
                  </a:lnTo>
                  <a:lnTo>
                    <a:pt x="261" y="62"/>
                  </a:lnTo>
                  <a:lnTo>
                    <a:pt x="255" y="64"/>
                  </a:lnTo>
                  <a:lnTo>
                    <a:pt x="249" y="66"/>
                  </a:lnTo>
                  <a:lnTo>
                    <a:pt x="239" y="70"/>
                  </a:lnTo>
                  <a:lnTo>
                    <a:pt x="233" y="70"/>
                  </a:lnTo>
                  <a:lnTo>
                    <a:pt x="233" y="70"/>
                  </a:lnTo>
                  <a:lnTo>
                    <a:pt x="227" y="68"/>
                  </a:lnTo>
                  <a:lnTo>
                    <a:pt x="225" y="68"/>
                  </a:lnTo>
                  <a:lnTo>
                    <a:pt x="218" y="64"/>
                  </a:lnTo>
                  <a:lnTo>
                    <a:pt x="214" y="60"/>
                  </a:lnTo>
                  <a:lnTo>
                    <a:pt x="210" y="51"/>
                  </a:lnTo>
                  <a:lnTo>
                    <a:pt x="206" y="45"/>
                  </a:lnTo>
                  <a:lnTo>
                    <a:pt x="200" y="45"/>
                  </a:lnTo>
                  <a:lnTo>
                    <a:pt x="198" y="47"/>
                  </a:lnTo>
                  <a:lnTo>
                    <a:pt x="192" y="51"/>
                  </a:lnTo>
                  <a:lnTo>
                    <a:pt x="186" y="53"/>
                  </a:lnTo>
                  <a:lnTo>
                    <a:pt x="175" y="55"/>
                  </a:lnTo>
                  <a:lnTo>
                    <a:pt x="165" y="60"/>
                  </a:lnTo>
                  <a:lnTo>
                    <a:pt x="155" y="58"/>
                  </a:lnTo>
                  <a:lnTo>
                    <a:pt x="145" y="53"/>
                  </a:lnTo>
                  <a:lnTo>
                    <a:pt x="133" y="49"/>
                  </a:lnTo>
                  <a:lnTo>
                    <a:pt x="122" y="49"/>
                  </a:lnTo>
                  <a:lnTo>
                    <a:pt x="102" y="49"/>
                  </a:lnTo>
                  <a:lnTo>
                    <a:pt x="86" y="49"/>
                  </a:lnTo>
                  <a:lnTo>
                    <a:pt x="75" y="45"/>
                  </a:lnTo>
                  <a:lnTo>
                    <a:pt x="63" y="41"/>
                  </a:lnTo>
                  <a:lnTo>
                    <a:pt x="55" y="35"/>
                  </a:lnTo>
                  <a:lnTo>
                    <a:pt x="49" y="33"/>
                  </a:lnTo>
                  <a:lnTo>
                    <a:pt x="43" y="29"/>
                  </a:lnTo>
                  <a:lnTo>
                    <a:pt x="24" y="23"/>
                  </a:lnTo>
                  <a:lnTo>
                    <a:pt x="16" y="19"/>
                  </a:lnTo>
                  <a:lnTo>
                    <a:pt x="12" y="11"/>
                  </a:lnTo>
                  <a:lnTo>
                    <a:pt x="2" y="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7" name="Freeform 237"/>
            <p:cNvSpPr>
              <a:spLocks/>
            </p:cNvSpPr>
            <p:nvPr/>
          </p:nvSpPr>
          <p:spPr bwMode="auto">
            <a:xfrm>
              <a:off x="9540875" y="3519488"/>
              <a:ext cx="528638" cy="490538"/>
            </a:xfrm>
            <a:custGeom>
              <a:avLst/>
              <a:gdLst>
                <a:gd name="T0" fmla="*/ 8 w 333"/>
                <a:gd name="T1" fmla="*/ 23 h 309"/>
                <a:gd name="T2" fmla="*/ 24 w 333"/>
                <a:gd name="T3" fmla="*/ 37 h 309"/>
                <a:gd name="T4" fmla="*/ 37 w 333"/>
                <a:gd name="T5" fmla="*/ 41 h 309"/>
                <a:gd name="T6" fmla="*/ 73 w 333"/>
                <a:gd name="T7" fmla="*/ 60 h 309"/>
                <a:gd name="T8" fmla="*/ 133 w 333"/>
                <a:gd name="T9" fmla="*/ 70 h 309"/>
                <a:gd name="T10" fmla="*/ 147 w 333"/>
                <a:gd name="T11" fmla="*/ 78 h 309"/>
                <a:gd name="T12" fmla="*/ 165 w 333"/>
                <a:gd name="T13" fmla="*/ 103 h 309"/>
                <a:gd name="T14" fmla="*/ 165 w 333"/>
                <a:gd name="T15" fmla="*/ 133 h 309"/>
                <a:gd name="T16" fmla="*/ 169 w 333"/>
                <a:gd name="T17" fmla="*/ 123 h 309"/>
                <a:gd name="T18" fmla="*/ 163 w 333"/>
                <a:gd name="T19" fmla="*/ 145 h 309"/>
                <a:gd name="T20" fmla="*/ 153 w 333"/>
                <a:gd name="T21" fmla="*/ 168 h 309"/>
                <a:gd name="T22" fmla="*/ 126 w 333"/>
                <a:gd name="T23" fmla="*/ 180 h 309"/>
                <a:gd name="T24" fmla="*/ 81 w 333"/>
                <a:gd name="T25" fmla="*/ 201 h 309"/>
                <a:gd name="T26" fmla="*/ 67 w 333"/>
                <a:gd name="T27" fmla="*/ 188 h 309"/>
                <a:gd name="T28" fmla="*/ 59 w 333"/>
                <a:gd name="T29" fmla="*/ 190 h 309"/>
                <a:gd name="T30" fmla="*/ 71 w 333"/>
                <a:gd name="T31" fmla="*/ 225 h 309"/>
                <a:gd name="T32" fmla="*/ 67 w 333"/>
                <a:gd name="T33" fmla="*/ 274 h 309"/>
                <a:gd name="T34" fmla="*/ 57 w 333"/>
                <a:gd name="T35" fmla="*/ 287 h 309"/>
                <a:gd name="T36" fmla="*/ 71 w 333"/>
                <a:gd name="T37" fmla="*/ 307 h 309"/>
                <a:gd name="T38" fmla="*/ 88 w 333"/>
                <a:gd name="T39" fmla="*/ 305 h 309"/>
                <a:gd name="T40" fmla="*/ 118 w 333"/>
                <a:gd name="T41" fmla="*/ 307 h 309"/>
                <a:gd name="T42" fmla="*/ 135 w 333"/>
                <a:gd name="T43" fmla="*/ 301 h 309"/>
                <a:gd name="T44" fmla="*/ 173 w 333"/>
                <a:gd name="T45" fmla="*/ 266 h 309"/>
                <a:gd name="T46" fmla="*/ 210 w 333"/>
                <a:gd name="T47" fmla="*/ 266 h 309"/>
                <a:gd name="T48" fmla="*/ 233 w 333"/>
                <a:gd name="T49" fmla="*/ 260 h 309"/>
                <a:gd name="T50" fmla="*/ 222 w 333"/>
                <a:gd name="T51" fmla="*/ 250 h 309"/>
                <a:gd name="T52" fmla="*/ 237 w 333"/>
                <a:gd name="T53" fmla="*/ 242 h 309"/>
                <a:gd name="T54" fmla="*/ 243 w 333"/>
                <a:gd name="T55" fmla="*/ 233 h 309"/>
                <a:gd name="T56" fmla="*/ 253 w 333"/>
                <a:gd name="T57" fmla="*/ 211 h 309"/>
                <a:gd name="T58" fmla="*/ 265 w 333"/>
                <a:gd name="T59" fmla="*/ 211 h 309"/>
                <a:gd name="T60" fmla="*/ 282 w 333"/>
                <a:gd name="T61" fmla="*/ 217 h 309"/>
                <a:gd name="T62" fmla="*/ 294 w 333"/>
                <a:gd name="T63" fmla="*/ 209 h 309"/>
                <a:gd name="T64" fmla="*/ 294 w 333"/>
                <a:gd name="T65" fmla="*/ 180 h 309"/>
                <a:gd name="T66" fmla="*/ 282 w 333"/>
                <a:gd name="T67" fmla="*/ 158 h 309"/>
                <a:gd name="T68" fmla="*/ 253 w 333"/>
                <a:gd name="T69" fmla="*/ 123 h 309"/>
                <a:gd name="T70" fmla="*/ 253 w 333"/>
                <a:gd name="T71" fmla="*/ 113 h 309"/>
                <a:gd name="T72" fmla="*/ 259 w 333"/>
                <a:gd name="T73" fmla="*/ 98 h 309"/>
                <a:gd name="T74" fmla="*/ 280 w 333"/>
                <a:gd name="T75" fmla="*/ 103 h 309"/>
                <a:gd name="T76" fmla="*/ 300 w 333"/>
                <a:gd name="T77" fmla="*/ 115 h 309"/>
                <a:gd name="T78" fmla="*/ 304 w 333"/>
                <a:gd name="T79" fmla="*/ 88 h 309"/>
                <a:gd name="T80" fmla="*/ 316 w 333"/>
                <a:gd name="T81" fmla="*/ 62 h 309"/>
                <a:gd name="T82" fmla="*/ 331 w 333"/>
                <a:gd name="T83" fmla="*/ 51 h 309"/>
                <a:gd name="T84" fmla="*/ 329 w 333"/>
                <a:gd name="T85" fmla="*/ 43 h 309"/>
                <a:gd name="T86" fmla="*/ 310 w 333"/>
                <a:gd name="T87" fmla="*/ 29 h 309"/>
                <a:gd name="T88" fmla="*/ 286 w 333"/>
                <a:gd name="T89" fmla="*/ 51 h 309"/>
                <a:gd name="T90" fmla="*/ 255 w 333"/>
                <a:gd name="T91" fmla="*/ 64 h 309"/>
                <a:gd name="T92" fmla="*/ 233 w 333"/>
                <a:gd name="T93" fmla="*/ 70 h 309"/>
                <a:gd name="T94" fmla="*/ 214 w 333"/>
                <a:gd name="T95" fmla="*/ 60 h 309"/>
                <a:gd name="T96" fmla="*/ 198 w 333"/>
                <a:gd name="T97" fmla="*/ 47 h 309"/>
                <a:gd name="T98" fmla="*/ 165 w 333"/>
                <a:gd name="T99" fmla="*/ 60 h 309"/>
                <a:gd name="T100" fmla="*/ 122 w 333"/>
                <a:gd name="T101" fmla="*/ 49 h 309"/>
                <a:gd name="T102" fmla="*/ 63 w 333"/>
                <a:gd name="T103" fmla="*/ 41 h 309"/>
                <a:gd name="T104" fmla="*/ 24 w 333"/>
                <a:gd name="T105" fmla="*/ 2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4" y="6"/>
                  </a:lnTo>
                  <a:lnTo>
                    <a:pt x="8" y="15"/>
                  </a:lnTo>
                  <a:lnTo>
                    <a:pt x="8" y="23"/>
                  </a:lnTo>
                  <a:lnTo>
                    <a:pt x="10" y="33"/>
                  </a:lnTo>
                  <a:lnTo>
                    <a:pt x="16" y="39"/>
                  </a:lnTo>
                  <a:lnTo>
                    <a:pt x="20" y="39"/>
                  </a:lnTo>
                  <a:lnTo>
                    <a:pt x="24" y="37"/>
                  </a:lnTo>
                  <a:lnTo>
                    <a:pt x="26" y="39"/>
                  </a:lnTo>
                  <a:lnTo>
                    <a:pt x="30" y="43"/>
                  </a:lnTo>
                  <a:lnTo>
                    <a:pt x="34" y="43"/>
                  </a:lnTo>
                  <a:lnTo>
                    <a:pt x="37" y="41"/>
                  </a:lnTo>
                  <a:lnTo>
                    <a:pt x="45" y="47"/>
                  </a:lnTo>
                  <a:lnTo>
                    <a:pt x="51" y="51"/>
                  </a:lnTo>
                  <a:lnTo>
                    <a:pt x="71" y="62"/>
                  </a:lnTo>
                  <a:lnTo>
                    <a:pt x="73" y="60"/>
                  </a:lnTo>
                  <a:lnTo>
                    <a:pt x="102" y="64"/>
                  </a:lnTo>
                  <a:lnTo>
                    <a:pt x="108" y="64"/>
                  </a:lnTo>
                  <a:lnTo>
                    <a:pt x="126" y="64"/>
                  </a:lnTo>
                  <a:lnTo>
                    <a:pt x="133" y="70"/>
                  </a:lnTo>
                  <a:lnTo>
                    <a:pt x="137" y="72"/>
                  </a:lnTo>
                  <a:lnTo>
                    <a:pt x="143" y="72"/>
                  </a:lnTo>
                  <a:lnTo>
                    <a:pt x="145" y="74"/>
                  </a:lnTo>
                  <a:lnTo>
                    <a:pt x="147" y="78"/>
                  </a:lnTo>
                  <a:lnTo>
                    <a:pt x="149" y="80"/>
                  </a:lnTo>
                  <a:lnTo>
                    <a:pt x="153" y="82"/>
                  </a:lnTo>
                  <a:lnTo>
                    <a:pt x="157" y="82"/>
                  </a:lnTo>
                  <a:lnTo>
                    <a:pt x="165" y="103"/>
                  </a:lnTo>
                  <a:lnTo>
                    <a:pt x="163" y="113"/>
                  </a:lnTo>
                  <a:lnTo>
                    <a:pt x="161" y="123"/>
                  </a:lnTo>
                  <a:lnTo>
                    <a:pt x="163" y="131"/>
                  </a:lnTo>
                  <a:lnTo>
                    <a:pt x="165" y="133"/>
                  </a:lnTo>
                  <a:lnTo>
                    <a:pt x="165" y="127"/>
                  </a:lnTo>
                  <a:lnTo>
                    <a:pt x="165" y="121"/>
                  </a:lnTo>
                  <a:lnTo>
                    <a:pt x="169" y="119"/>
                  </a:lnTo>
                  <a:lnTo>
                    <a:pt x="169" y="123"/>
                  </a:lnTo>
                  <a:lnTo>
                    <a:pt x="169" y="131"/>
                  </a:lnTo>
                  <a:lnTo>
                    <a:pt x="169" y="137"/>
                  </a:lnTo>
                  <a:lnTo>
                    <a:pt x="167" y="141"/>
                  </a:lnTo>
                  <a:lnTo>
                    <a:pt x="163" y="145"/>
                  </a:lnTo>
                  <a:lnTo>
                    <a:pt x="161" y="152"/>
                  </a:lnTo>
                  <a:lnTo>
                    <a:pt x="159" y="160"/>
                  </a:lnTo>
                  <a:lnTo>
                    <a:pt x="155" y="168"/>
                  </a:lnTo>
                  <a:lnTo>
                    <a:pt x="153" y="168"/>
                  </a:lnTo>
                  <a:lnTo>
                    <a:pt x="147" y="178"/>
                  </a:lnTo>
                  <a:lnTo>
                    <a:pt x="141" y="182"/>
                  </a:lnTo>
                  <a:lnTo>
                    <a:pt x="131" y="178"/>
                  </a:lnTo>
                  <a:lnTo>
                    <a:pt x="126" y="180"/>
                  </a:lnTo>
                  <a:lnTo>
                    <a:pt x="122" y="180"/>
                  </a:lnTo>
                  <a:lnTo>
                    <a:pt x="118" y="178"/>
                  </a:lnTo>
                  <a:lnTo>
                    <a:pt x="92" y="197"/>
                  </a:lnTo>
                  <a:lnTo>
                    <a:pt x="81" y="201"/>
                  </a:lnTo>
                  <a:lnTo>
                    <a:pt x="79" y="199"/>
                  </a:lnTo>
                  <a:lnTo>
                    <a:pt x="73" y="195"/>
                  </a:lnTo>
                  <a:lnTo>
                    <a:pt x="69" y="190"/>
                  </a:lnTo>
                  <a:lnTo>
                    <a:pt x="67" y="188"/>
                  </a:lnTo>
                  <a:lnTo>
                    <a:pt x="61" y="184"/>
                  </a:lnTo>
                  <a:lnTo>
                    <a:pt x="57" y="186"/>
                  </a:lnTo>
                  <a:lnTo>
                    <a:pt x="57" y="190"/>
                  </a:lnTo>
                  <a:lnTo>
                    <a:pt x="59" y="190"/>
                  </a:lnTo>
                  <a:lnTo>
                    <a:pt x="65" y="192"/>
                  </a:lnTo>
                  <a:lnTo>
                    <a:pt x="71" y="201"/>
                  </a:lnTo>
                  <a:lnTo>
                    <a:pt x="73" y="213"/>
                  </a:lnTo>
                  <a:lnTo>
                    <a:pt x="71" y="225"/>
                  </a:lnTo>
                  <a:lnTo>
                    <a:pt x="73" y="240"/>
                  </a:lnTo>
                  <a:lnTo>
                    <a:pt x="77" y="258"/>
                  </a:lnTo>
                  <a:lnTo>
                    <a:pt x="71" y="264"/>
                  </a:lnTo>
                  <a:lnTo>
                    <a:pt x="67" y="274"/>
                  </a:lnTo>
                  <a:lnTo>
                    <a:pt x="59" y="282"/>
                  </a:lnTo>
                  <a:lnTo>
                    <a:pt x="55" y="284"/>
                  </a:lnTo>
                  <a:lnTo>
                    <a:pt x="57" y="284"/>
                  </a:lnTo>
                  <a:lnTo>
                    <a:pt x="57" y="287"/>
                  </a:lnTo>
                  <a:lnTo>
                    <a:pt x="63" y="291"/>
                  </a:lnTo>
                  <a:lnTo>
                    <a:pt x="71" y="297"/>
                  </a:lnTo>
                  <a:lnTo>
                    <a:pt x="71" y="303"/>
                  </a:lnTo>
                  <a:lnTo>
                    <a:pt x="71" y="307"/>
                  </a:lnTo>
                  <a:lnTo>
                    <a:pt x="73" y="307"/>
                  </a:lnTo>
                  <a:lnTo>
                    <a:pt x="75" y="307"/>
                  </a:lnTo>
                  <a:lnTo>
                    <a:pt x="77" y="307"/>
                  </a:lnTo>
                  <a:lnTo>
                    <a:pt x="88" y="305"/>
                  </a:lnTo>
                  <a:lnTo>
                    <a:pt x="94" y="309"/>
                  </a:lnTo>
                  <a:lnTo>
                    <a:pt x="96" y="309"/>
                  </a:lnTo>
                  <a:lnTo>
                    <a:pt x="114" y="305"/>
                  </a:lnTo>
                  <a:lnTo>
                    <a:pt x="118" y="307"/>
                  </a:lnTo>
                  <a:lnTo>
                    <a:pt x="122" y="309"/>
                  </a:lnTo>
                  <a:lnTo>
                    <a:pt x="126" y="309"/>
                  </a:lnTo>
                  <a:lnTo>
                    <a:pt x="128" y="307"/>
                  </a:lnTo>
                  <a:lnTo>
                    <a:pt x="135" y="301"/>
                  </a:lnTo>
                  <a:lnTo>
                    <a:pt x="141" y="299"/>
                  </a:lnTo>
                  <a:lnTo>
                    <a:pt x="147" y="289"/>
                  </a:lnTo>
                  <a:lnTo>
                    <a:pt x="157" y="278"/>
                  </a:lnTo>
                  <a:lnTo>
                    <a:pt x="173" y="266"/>
                  </a:lnTo>
                  <a:lnTo>
                    <a:pt x="182" y="266"/>
                  </a:lnTo>
                  <a:lnTo>
                    <a:pt x="198" y="268"/>
                  </a:lnTo>
                  <a:lnTo>
                    <a:pt x="204" y="266"/>
                  </a:lnTo>
                  <a:lnTo>
                    <a:pt x="210" y="266"/>
                  </a:lnTo>
                  <a:lnTo>
                    <a:pt x="225" y="266"/>
                  </a:lnTo>
                  <a:lnTo>
                    <a:pt x="231" y="264"/>
                  </a:lnTo>
                  <a:lnTo>
                    <a:pt x="233" y="262"/>
                  </a:lnTo>
                  <a:lnTo>
                    <a:pt x="233" y="260"/>
                  </a:lnTo>
                  <a:lnTo>
                    <a:pt x="231" y="258"/>
                  </a:lnTo>
                  <a:lnTo>
                    <a:pt x="227" y="256"/>
                  </a:lnTo>
                  <a:lnTo>
                    <a:pt x="222" y="254"/>
                  </a:lnTo>
                  <a:lnTo>
                    <a:pt x="222" y="250"/>
                  </a:lnTo>
                  <a:lnTo>
                    <a:pt x="227" y="248"/>
                  </a:lnTo>
                  <a:lnTo>
                    <a:pt x="229" y="248"/>
                  </a:lnTo>
                  <a:lnTo>
                    <a:pt x="231" y="244"/>
                  </a:lnTo>
                  <a:lnTo>
                    <a:pt x="237" y="242"/>
                  </a:lnTo>
                  <a:lnTo>
                    <a:pt x="239" y="240"/>
                  </a:lnTo>
                  <a:lnTo>
                    <a:pt x="245" y="237"/>
                  </a:lnTo>
                  <a:lnTo>
                    <a:pt x="245" y="235"/>
                  </a:lnTo>
                  <a:lnTo>
                    <a:pt x="243" y="233"/>
                  </a:lnTo>
                  <a:lnTo>
                    <a:pt x="247" y="227"/>
                  </a:lnTo>
                  <a:lnTo>
                    <a:pt x="251" y="225"/>
                  </a:lnTo>
                  <a:lnTo>
                    <a:pt x="247" y="221"/>
                  </a:lnTo>
                  <a:lnTo>
                    <a:pt x="253" y="211"/>
                  </a:lnTo>
                  <a:lnTo>
                    <a:pt x="253" y="211"/>
                  </a:lnTo>
                  <a:lnTo>
                    <a:pt x="257" y="209"/>
                  </a:lnTo>
                  <a:lnTo>
                    <a:pt x="261" y="209"/>
                  </a:lnTo>
                  <a:lnTo>
                    <a:pt x="265" y="211"/>
                  </a:lnTo>
                  <a:lnTo>
                    <a:pt x="272" y="215"/>
                  </a:lnTo>
                  <a:lnTo>
                    <a:pt x="274" y="217"/>
                  </a:lnTo>
                  <a:lnTo>
                    <a:pt x="278" y="217"/>
                  </a:lnTo>
                  <a:lnTo>
                    <a:pt x="282" y="217"/>
                  </a:lnTo>
                  <a:lnTo>
                    <a:pt x="288" y="221"/>
                  </a:lnTo>
                  <a:lnTo>
                    <a:pt x="288" y="219"/>
                  </a:lnTo>
                  <a:lnTo>
                    <a:pt x="290" y="215"/>
                  </a:lnTo>
                  <a:lnTo>
                    <a:pt x="294" y="209"/>
                  </a:lnTo>
                  <a:lnTo>
                    <a:pt x="298" y="203"/>
                  </a:lnTo>
                  <a:lnTo>
                    <a:pt x="298" y="195"/>
                  </a:lnTo>
                  <a:lnTo>
                    <a:pt x="296" y="188"/>
                  </a:lnTo>
                  <a:lnTo>
                    <a:pt x="294" y="180"/>
                  </a:lnTo>
                  <a:lnTo>
                    <a:pt x="288" y="172"/>
                  </a:lnTo>
                  <a:lnTo>
                    <a:pt x="286" y="168"/>
                  </a:lnTo>
                  <a:lnTo>
                    <a:pt x="284" y="164"/>
                  </a:lnTo>
                  <a:lnTo>
                    <a:pt x="282" y="158"/>
                  </a:lnTo>
                  <a:lnTo>
                    <a:pt x="272" y="147"/>
                  </a:lnTo>
                  <a:lnTo>
                    <a:pt x="263" y="141"/>
                  </a:lnTo>
                  <a:lnTo>
                    <a:pt x="257" y="137"/>
                  </a:lnTo>
                  <a:lnTo>
                    <a:pt x="253" y="123"/>
                  </a:lnTo>
                  <a:lnTo>
                    <a:pt x="253" y="121"/>
                  </a:lnTo>
                  <a:lnTo>
                    <a:pt x="255" y="117"/>
                  </a:lnTo>
                  <a:lnTo>
                    <a:pt x="255" y="113"/>
                  </a:lnTo>
                  <a:lnTo>
                    <a:pt x="253" y="113"/>
                  </a:lnTo>
                  <a:lnTo>
                    <a:pt x="255" y="113"/>
                  </a:lnTo>
                  <a:lnTo>
                    <a:pt x="255" y="107"/>
                  </a:lnTo>
                  <a:lnTo>
                    <a:pt x="255" y="100"/>
                  </a:lnTo>
                  <a:lnTo>
                    <a:pt x="259" y="98"/>
                  </a:lnTo>
                  <a:lnTo>
                    <a:pt x="265" y="100"/>
                  </a:lnTo>
                  <a:lnTo>
                    <a:pt x="267" y="100"/>
                  </a:lnTo>
                  <a:lnTo>
                    <a:pt x="269" y="98"/>
                  </a:lnTo>
                  <a:lnTo>
                    <a:pt x="280" y="103"/>
                  </a:lnTo>
                  <a:lnTo>
                    <a:pt x="280" y="111"/>
                  </a:lnTo>
                  <a:lnTo>
                    <a:pt x="288" y="115"/>
                  </a:lnTo>
                  <a:lnTo>
                    <a:pt x="294" y="117"/>
                  </a:lnTo>
                  <a:lnTo>
                    <a:pt x="300" y="115"/>
                  </a:lnTo>
                  <a:lnTo>
                    <a:pt x="308" y="109"/>
                  </a:lnTo>
                  <a:lnTo>
                    <a:pt x="308" y="103"/>
                  </a:lnTo>
                  <a:lnTo>
                    <a:pt x="304" y="96"/>
                  </a:lnTo>
                  <a:lnTo>
                    <a:pt x="304" y="88"/>
                  </a:lnTo>
                  <a:lnTo>
                    <a:pt x="304" y="76"/>
                  </a:lnTo>
                  <a:lnTo>
                    <a:pt x="308" y="68"/>
                  </a:lnTo>
                  <a:lnTo>
                    <a:pt x="312" y="64"/>
                  </a:lnTo>
                  <a:lnTo>
                    <a:pt x="316" y="62"/>
                  </a:lnTo>
                  <a:lnTo>
                    <a:pt x="319" y="58"/>
                  </a:lnTo>
                  <a:lnTo>
                    <a:pt x="325" y="51"/>
                  </a:lnTo>
                  <a:lnTo>
                    <a:pt x="327" y="53"/>
                  </a:lnTo>
                  <a:lnTo>
                    <a:pt x="331" y="51"/>
                  </a:lnTo>
                  <a:lnTo>
                    <a:pt x="331" y="55"/>
                  </a:lnTo>
                  <a:lnTo>
                    <a:pt x="333" y="53"/>
                  </a:lnTo>
                  <a:lnTo>
                    <a:pt x="333" y="47"/>
                  </a:lnTo>
                  <a:lnTo>
                    <a:pt x="329" y="43"/>
                  </a:lnTo>
                  <a:lnTo>
                    <a:pt x="327" y="33"/>
                  </a:lnTo>
                  <a:lnTo>
                    <a:pt x="323" y="27"/>
                  </a:lnTo>
                  <a:lnTo>
                    <a:pt x="319" y="25"/>
                  </a:lnTo>
                  <a:lnTo>
                    <a:pt x="310" y="29"/>
                  </a:lnTo>
                  <a:lnTo>
                    <a:pt x="306" y="33"/>
                  </a:lnTo>
                  <a:lnTo>
                    <a:pt x="298" y="39"/>
                  </a:lnTo>
                  <a:lnTo>
                    <a:pt x="292" y="45"/>
                  </a:lnTo>
                  <a:lnTo>
                    <a:pt x="286" y="51"/>
                  </a:lnTo>
                  <a:lnTo>
                    <a:pt x="280" y="55"/>
                  </a:lnTo>
                  <a:lnTo>
                    <a:pt x="272" y="60"/>
                  </a:lnTo>
                  <a:lnTo>
                    <a:pt x="261" y="62"/>
                  </a:lnTo>
                  <a:lnTo>
                    <a:pt x="255" y="64"/>
                  </a:lnTo>
                  <a:lnTo>
                    <a:pt x="249" y="66"/>
                  </a:lnTo>
                  <a:lnTo>
                    <a:pt x="239" y="70"/>
                  </a:lnTo>
                  <a:lnTo>
                    <a:pt x="233" y="70"/>
                  </a:lnTo>
                  <a:lnTo>
                    <a:pt x="233" y="70"/>
                  </a:lnTo>
                  <a:lnTo>
                    <a:pt x="227" y="68"/>
                  </a:lnTo>
                  <a:lnTo>
                    <a:pt x="225" y="68"/>
                  </a:lnTo>
                  <a:lnTo>
                    <a:pt x="218" y="64"/>
                  </a:lnTo>
                  <a:lnTo>
                    <a:pt x="214" y="60"/>
                  </a:lnTo>
                  <a:lnTo>
                    <a:pt x="210" y="51"/>
                  </a:lnTo>
                  <a:lnTo>
                    <a:pt x="206" y="45"/>
                  </a:lnTo>
                  <a:lnTo>
                    <a:pt x="200" y="45"/>
                  </a:lnTo>
                  <a:lnTo>
                    <a:pt x="198" y="47"/>
                  </a:lnTo>
                  <a:lnTo>
                    <a:pt x="192" y="51"/>
                  </a:lnTo>
                  <a:lnTo>
                    <a:pt x="186" y="53"/>
                  </a:lnTo>
                  <a:lnTo>
                    <a:pt x="175" y="55"/>
                  </a:lnTo>
                  <a:lnTo>
                    <a:pt x="165" y="60"/>
                  </a:lnTo>
                  <a:lnTo>
                    <a:pt x="155" y="58"/>
                  </a:lnTo>
                  <a:lnTo>
                    <a:pt x="145" y="53"/>
                  </a:lnTo>
                  <a:lnTo>
                    <a:pt x="133" y="49"/>
                  </a:lnTo>
                  <a:lnTo>
                    <a:pt x="122" y="49"/>
                  </a:lnTo>
                  <a:lnTo>
                    <a:pt x="102" y="49"/>
                  </a:lnTo>
                  <a:lnTo>
                    <a:pt x="86" y="49"/>
                  </a:lnTo>
                  <a:lnTo>
                    <a:pt x="75" y="45"/>
                  </a:lnTo>
                  <a:lnTo>
                    <a:pt x="63" y="41"/>
                  </a:lnTo>
                  <a:lnTo>
                    <a:pt x="55" y="35"/>
                  </a:lnTo>
                  <a:lnTo>
                    <a:pt x="49" y="33"/>
                  </a:lnTo>
                  <a:lnTo>
                    <a:pt x="43" y="29"/>
                  </a:lnTo>
                  <a:lnTo>
                    <a:pt x="24" y="23"/>
                  </a:lnTo>
                  <a:lnTo>
                    <a:pt x="16" y="19"/>
                  </a:lnTo>
                  <a:lnTo>
                    <a:pt x="12" y="11"/>
                  </a:lnTo>
                  <a:lnTo>
                    <a:pt x="2" y="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9" name="Freeform 239"/>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0" name="Freeform 240"/>
            <p:cNvSpPr>
              <a:spLocks/>
            </p:cNvSpPr>
            <p:nvPr/>
          </p:nvSpPr>
          <p:spPr bwMode="auto">
            <a:xfrm>
              <a:off x="10066338" y="3857625"/>
              <a:ext cx="71438" cy="106363"/>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1" name="Freeform 241"/>
            <p:cNvSpPr>
              <a:spLocks/>
            </p:cNvSpPr>
            <p:nvPr/>
          </p:nvSpPr>
          <p:spPr bwMode="auto">
            <a:xfrm>
              <a:off x="9634538" y="3886200"/>
              <a:ext cx="528638" cy="512763"/>
            </a:xfrm>
            <a:custGeom>
              <a:avLst/>
              <a:gdLst>
                <a:gd name="T0" fmla="*/ 10 w 333"/>
                <a:gd name="T1" fmla="*/ 178 h 323"/>
                <a:gd name="T2" fmla="*/ 16 w 333"/>
                <a:gd name="T3" fmla="*/ 168 h 323"/>
                <a:gd name="T4" fmla="*/ 16 w 333"/>
                <a:gd name="T5" fmla="*/ 145 h 323"/>
                <a:gd name="T6" fmla="*/ 33 w 333"/>
                <a:gd name="T7" fmla="*/ 107 h 323"/>
                <a:gd name="T8" fmla="*/ 39 w 333"/>
                <a:gd name="T9" fmla="*/ 80 h 323"/>
                <a:gd name="T10" fmla="*/ 67 w 333"/>
                <a:gd name="T11" fmla="*/ 78 h 323"/>
                <a:gd name="T12" fmla="*/ 98 w 333"/>
                <a:gd name="T13" fmla="*/ 47 h 323"/>
                <a:gd name="T14" fmla="*/ 151 w 333"/>
                <a:gd name="T15" fmla="*/ 35 h 323"/>
                <a:gd name="T16" fmla="*/ 176 w 333"/>
                <a:gd name="T17" fmla="*/ 31 h 323"/>
                <a:gd name="T18" fmla="*/ 208 w 333"/>
                <a:gd name="T19" fmla="*/ 17 h 323"/>
                <a:gd name="T20" fmla="*/ 225 w 333"/>
                <a:gd name="T21" fmla="*/ 6 h 323"/>
                <a:gd name="T22" fmla="*/ 241 w 333"/>
                <a:gd name="T23" fmla="*/ 2 h 323"/>
                <a:gd name="T24" fmla="*/ 249 w 333"/>
                <a:gd name="T25" fmla="*/ 17 h 323"/>
                <a:gd name="T26" fmla="*/ 257 w 333"/>
                <a:gd name="T27" fmla="*/ 39 h 323"/>
                <a:gd name="T28" fmla="*/ 249 w 333"/>
                <a:gd name="T29" fmla="*/ 31 h 323"/>
                <a:gd name="T30" fmla="*/ 262 w 333"/>
                <a:gd name="T31" fmla="*/ 51 h 323"/>
                <a:gd name="T32" fmla="*/ 255 w 333"/>
                <a:gd name="T33" fmla="*/ 64 h 323"/>
                <a:gd name="T34" fmla="*/ 229 w 333"/>
                <a:gd name="T35" fmla="*/ 72 h 323"/>
                <a:gd name="T36" fmla="*/ 190 w 333"/>
                <a:gd name="T37" fmla="*/ 80 h 323"/>
                <a:gd name="T38" fmla="*/ 200 w 333"/>
                <a:gd name="T39" fmla="*/ 94 h 323"/>
                <a:gd name="T40" fmla="*/ 227 w 333"/>
                <a:gd name="T41" fmla="*/ 88 h 323"/>
                <a:gd name="T42" fmla="*/ 251 w 333"/>
                <a:gd name="T43" fmla="*/ 86 h 323"/>
                <a:gd name="T44" fmla="*/ 264 w 333"/>
                <a:gd name="T45" fmla="*/ 84 h 323"/>
                <a:gd name="T46" fmla="*/ 262 w 333"/>
                <a:gd name="T47" fmla="*/ 74 h 323"/>
                <a:gd name="T48" fmla="*/ 278 w 333"/>
                <a:gd name="T49" fmla="*/ 86 h 323"/>
                <a:gd name="T50" fmla="*/ 286 w 333"/>
                <a:gd name="T51" fmla="*/ 113 h 323"/>
                <a:gd name="T52" fmla="*/ 292 w 333"/>
                <a:gd name="T53" fmla="*/ 121 h 323"/>
                <a:gd name="T54" fmla="*/ 290 w 333"/>
                <a:gd name="T55" fmla="*/ 131 h 323"/>
                <a:gd name="T56" fmla="*/ 274 w 333"/>
                <a:gd name="T57" fmla="*/ 145 h 323"/>
                <a:gd name="T58" fmla="*/ 276 w 333"/>
                <a:gd name="T59" fmla="*/ 156 h 323"/>
                <a:gd name="T60" fmla="*/ 278 w 333"/>
                <a:gd name="T61" fmla="*/ 168 h 323"/>
                <a:gd name="T62" fmla="*/ 296 w 333"/>
                <a:gd name="T63" fmla="*/ 203 h 323"/>
                <a:gd name="T64" fmla="*/ 311 w 333"/>
                <a:gd name="T65" fmla="*/ 242 h 323"/>
                <a:gd name="T66" fmla="*/ 327 w 333"/>
                <a:gd name="T67" fmla="*/ 270 h 323"/>
                <a:gd name="T68" fmla="*/ 302 w 333"/>
                <a:gd name="T69" fmla="*/ 291 h 323"/>
                <a:gd name="T70" fmla="*/ 272 w 333"/>
                <a:gd name="T71" fmla="*/ 293 h 323"/>
                <a:gd name="T72" fmla="*/ 253 w 333"/>
                <a:gd name="T73" fmla="*/ 311 h 323"/>
                <a:gd name="T74" fmla="*/ 247 w 333"/>
                <a:gd name="T75" fmla="*/ 323 h 323"/>
                <a:gd name="T76" fmla="*/ 219 w 333"/>
                <a:gd name="T77" fmla="*/ 321 h 323"/>
                <a:gd name="T78" fmla="*/ 206 w 333"/>
                <a:gd name="T79" fmla="*/ 313 h 323"/>
                <a:gd name="T80" fmla="*/ 215 w 333"/>
                <a:gd name="T81" fmla="*/ 291 h 323"/>
                <a:gd name="T82" fmla="*/ 219 w 333"/>
                <a:gd name="T83" fmla="*/ 268 h 323"/>
                <a:gd name="T84" fmla="*/ 210 w 333"/>
                <a:gd name="T85" fmla="*/ 264 h 323"/>
                <a:gd name="T86" fmla="*/ 200 w 333"/>
                <a:gd name="T87" fmla="*/ 260 h 323"/>
                <a:gd name="T88" fmla="*/ 188 w 333"/>
                <a:gd name="T89" fmla="*/ 264 h 323"/>
                <a:gd name="T90" fmla="*/ 178 w 333"/>
                <a:gd name="T91" fmla="*/ 260 h 323"/>
                <a:gd name="T92" fmla="*/ 159 w 333"/>
                <a:gd name="T93" fmla="*/ 260 h 323"/>
                <a:gd name="T94" fmla="*/ 153 w 333"/>
                <a:gd name="T95" fmla="*/ 252 h 323"/>
                <a:gd name="T96" fmla="*/ 127 w 333"/>
                <a:gd name="T97" fmla="*/ 242 h 323"/>
                <a:gd name="T98" fmla="*/ 102 w 333"/>
                <a:gd name="T99" fmla="*/ 250 h 323"/>
                <a:gd name="T100" fmla="*/ 88 w 333"/>
                <a:gd name="T101" fmla="*/ 252 h 323"/>
                <a:gd name="T102" fmla="*/ 74 w 333"/>
                <a:gd name="T103" fmla="*/ 256 h 323"/>
                <a:gd name="T104" fmla="*/ 57 w 333"/>
                <a:gd name="T105" fmla="*/ 256 h 323"/>
                <a:gd name="T106" fmla="*/ 43 w 333"/>
                <a:gd name="T107" fmla="*/ 248 h 323"/>
                <a:gd name="T108" fmla="*/ 33 w 333"/>
                <a:gd name="T109" fmla="*/ 227 h 323"/>
                <a:gd name="T110" fmla="*/ 22 w 333"/>
                <a:gd name="T111" fmla="*/ 215 h 323"/>
                <a:gd name="T112" fmla="*/ 18 w 333"/>
                <a:gd name="T113" fmla="*/ 203 h 323"/>
                <a:gd name="T114" fmla="*/ 18 w 333"/>
                <a:gd name="T115" fmla="*/ 193 h 323"/>
                <a:gd name="T116" fmla="*/ 8 w 333"/>
                <a:gd name="T117" fmla="*/ 19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3" h="323">
                  <a:moveTo>
                    <a:pt x="0" y="188"/>
                  </a:moveTo>
                  <a:lnTo>
                    <a:pt x="4" y="186"/>
                  </a:lnTo>
                  <a:lnTo>
                    <a:pt x="6" y="184"/>
                  </a:lnTo>
                  <a:lnTo>
                    <a:pt x="10" y="182"/>
                  </a:lnTo>
                  <a:lnTo>
                    <a:pt x="10" y="178"/>
                  </a:lnTo>
                  <a:lnTo>
                    <a:pt x="8" y="174"/>
                  </a:lnTo>
                  <a:lnTo>
                    <a:pt x="12" y="170"/>
                  </a:lnTo>
                  <a:lnTo>
                    <a:pt x="10" y="168"/>
                  </a:lnTo>
                  <a:lnTo>
                    <a:pt x="12" y="166"/>
                  </a:lnTo>
                  <a:lnTo>
                    <a:pt x="16" y="168"/>
                  </a:lnTo>
                  <a:lnTo>
                    <a:pt x="22" y="166"/>
                  </a:lnTo>
                  <a:lnTo>
                    <a:pt x="22" y="162"/>
                  </a:lnTo>
                  <a:lnTo>
                    <a:pt x="20" y="158"/>
                  </a:lnTo>
                  <a:lnTo>
                    <a:pt x="20" y="158"/>
                  </a:lnTo>
                  <a:lnTo>
                    <a:pt x="16" y="145"/>
                  </a:lnTo>
                  <a:lnTo>
                    <a:pt x="10" y="135"/>
                  </a:lnTo>
                  <a:lnTo>
                    <a:pt x="16" y="135"/>
                  </a:lnTo>
                  <a:lnTo>
                    <a:pt x="20" y="131"/>
                  </a:lnTo>
                  <a:lnTo>
                    <a:pt x="25" y="115"/>
                  </a:lnTo>
                  <a:lnTo>
                    <a:pt x="33" y="107"/>
                  </a:lnTo>
                  <a:lnTo>
                    <a:pt x="37" y="101"/>
                  </a:lnTo>
                  <a:lnTo>
                    <a:pt x="37" y="92"/>
                  </a:lnTo>
                  <a:lnTo>
                    <a:pt x="39" y="86"/>
                  </a:lnTo>
                  <a:lnTo>
                    <a:pt x="39" y="84"/>
                  </a:lnTo>
                  <a:lnTo>
                    <a:pt x="39" y="80"/>
                  </a:lnTo>
                  <a:lnTo>
                    <a:pt x="37" y="78"/>
                  </a:lnTo>
                  <a:lnTo>
                    <a:pt x="55" y="74"/>
                  </a:lnTo>
                  <a:lnTo>
                    <a:pt x="59" y="76"/>
                  </a:lnTo>
                  <a:lnTo>
                    <a:pt x="63" y="78"/>
                  </a:lnTo>
                  <a:lnTo>
                    <a:pt x="67" y="78"/>
                  </a:lnTo>
                  <a:lnTo>
                    <a:pt x="69" y="76"/>
                  </a:lnTo>
                  <a:lnTo>
                    <a:pt x="76" y="70"/>
                  </a:lnTo>
                  <a:lnTo>
                    <a:pt x="82" y="68"/>
                  </a:lnTo>
                  <a:lnTo>
                    <a:pt x="88" y="58"/>
                  </a:lnTo>
                  <a:lnTo>
                    <a:pt x="98" y="47"/>
                  </a:lnTo>
                  <a:lnTo>
                    <a:pt x="114" y="35"/>
                  </a:lnTo>
                  <a:lnTo>
                    <a:pt x="123" y="35"/>
                  </a:lnTo>
                  <a:lnTo>
                    <a:pt x="139" y="37"/>
                  </a:lnTo>
                  <a:lnTo>
                    <a:pt x="145" y="35"/>
                  </a:lnTo>
                  <a:lnTo>
                    <a:pt x="151" y="35"/>
                  </a:lnTo>
                  <a:lnTo>
                    <a:pt x="166" y="35"/>
                  </a:lnTo>
                  <a:lnTo>
                    <a:pt x="172" y="33"/>
                  </a:lnTo>
                  <a:lnTo>
                    <a:pt x="174" y="31"/>
                  </a:lnTo>
                  <a:lnTo>
                    <a:pt x="174" y="29"/>
                  </a:lnTo>
                  <a:lnTo>
                    <a:pt x="176" y="31"/>
                  </a:lnTo>
                  <a:lnTo>
                    <a:pt x="186" y="31"/>
                  </a:lnTo>
                  <a:lnTo>
                    <a:pt x="194" y="29"/>
                  </a:lnTo>
                  <a:lnTo>
                    <a:pt x="202" y="27"/>
                  </a:lnTo>
                  <a:lnTo>
                    <a:pt x="204" y="23"/>
                  </a:lnTo>
                  <a:lnTo>
                    <a:pt x="208" y="17"/>
                  </a:lnTo>
                  <a:lnTo>
                    <a:pt x="210" y="17"/>
                  </a:lnTo>
                  <a:lnTo>
                    <a:pt x="217" y="15"/>
                  </a:lnTo>
                  <a:lnTo>
                    <a:pt x="219" y="13"/>
                  </a:lnTo>
                  <a:lnTo>
                    <a:pt x="221" y="9"/>
                  </a:lnTo>
                  <a:lnTo>
                    <a:pt x="225" y="6"/>
                  </a:lnTo>
                  <a:lnTo>
                    <a:pt x="231" y="6"/>
                  </a:lnTo>
                  <a:lnTo>
                    <a:pt x="235" y="4"/>
                  </a:lnTo>
                  <a:lnTo>
                    <a:pt x="237" y="2"/>
                  </a:lnTo>
                  <a:lnTo>
                    <a:pt x="241" y="0"/>
                  </a:lnTo>
                  <a:lnTo>
                    <a:pt x="241" y="2"/>
                  </a:lnTo>
                  <a:lnTo>
                    <a:pt x="243" y="4"/>
                  </a:lnTo>
                  <a:lnTo>
                    <a:pt x="245" y="6"/>
                  </a:lnTo>
                  <a:lnTo>
                    <a:pt x="247" y="9"/>
                  </a:lnTo>
                  <a:lnTo>
                    <a:pt x="247" y="13"/>
                  </a:lnTo>
                  <a:lnTo>
                    <a:pt x="249" y="17"/>
                  </a:lnTo>
                  <a:lnTo>
                    <a:pt x="253" y="29"/>
                  </a:lnTo>
                  <a:lnTo>
                    <a:pt x="255" y="31"/>
                  </a:lnTo>
                  <a:lnTo>
                    <a:pt x="257" y="33"/>
                  </a:lnTo>
                  <a:lnTo>
                    <a:pt x="260" y="37"/>
                  </a:lnTo>
                  <a:lnTo>
                    <a:pt x="257" y="39"/>
                  </a:lnTo>
                  <a:lnTo>
                    <a:pt x="255" y="39"/>
                  </a:lnTo>
                  <a:lnTo>
                    <a:pt x="255" y="39"/>
                  </a:lnTo>
                  <a:lnTo>
                    <a:pt x="253" y="35"/>
                  </a:lnTo>
                  <a:lnTo>
                    <a:pt x="251" y="33"/>
                  </a:lnTo>
                  <a:lnTo>
                    <a:pt x="249" y="31"/>
                  </a:lnTo>
                  <a:lnTo>
                    <a:pt x="247" y="35"/>
                  </a:lnTo>
                  <a:lnTo>
                    <a:pt x="247" y="41"/>
                  </a:lnTo>
                  <a:lnTo>
                    <a:pt x="251" y="45"/>
                  </a:lnTo>
                  <a:lnTo>
                    <a:pt x="257" y="49"/>
                  </a:lnTo>
                  <a:lnTo>
                    <a:pt x="262" y="51"/>
                  </a:lnTo>
                  <a:lnTo>
                    <a:pt x="264" y="51"/>
                  </a:lnTo>
                  <a:lnTo>
                    <a:pt x="266" y="56"/>
                  </a:lnTo>
                  <a:lnTo>
                    <a:pt x="266" y="60"/>
                  </a:lnTo>
                  <a:lnTo>
                    <a:pt x="262" y="60"/>
                  </a:lnTo>
                  <a:lnTo>
                    <a:pt x="255" y="64"/>
                  </a:lnTo>
                  <a:lnTo>
                    <a:pt x="251" y="66"/>
                  </a:lnTo>
                  <a:lnTo>
                    <a:pt x="245" y="66"/>
                  </a:lnTo>
                  <a:lnTo>
                    <a:pt x="239" y="66"/>
                  </a:lnTo>
                  <a:lnTo>
                    <a:pt x="235" y="70"/>
                  </a:lnTo>
                  <a:lnTo>
                    <a:pt x="229" y="72"/>
                  </a:lnTo>
                  <a:lnTo>
                    <a:pt x="223" y="72"/>
                  </a:lnTo>
                  <a:lnTo>
                    <a:pt x="210" y="74"/>
                  </a:lnTo>
                  <a:lnTo>
                    <a:pt x="204" y="74"/>
                  </a:lnTo>
                  <a:lnTo>
                    <a:pt x="194" y="74"/>
                  </a:lnTo>
                  <a:lnTo>
                    <a:pt x="190" y="80"/>
                  </a:lnTo>
                  <a:lnTo>
                    <a:pt x="190" y="86"/>
                  </a:lnTo>
                  <a:lnTo>
                    <a:pt x="192" y="86"/>
                  </a:lnTo>
                  <a:lnTo>
                    <a:pt x="192" y="90"/>
                  </a:lnTo>
                  <a:lnTo>
                    <a:pt x="198" y="90"/>
                  </a:lnTo>
                  <a:lnTo>
                    <a:pt x="200" y="94"/>
                  </a:lnTo>
                  <a:lnTo>
                    <a:pt x="206" y="92"/>
                  </a:lnTo>
                  <a:lnTo>
                    <a:pt x="210" y="90"/>
                  </a:lnTo>
                  <a:lnTo>
                    <a:pt x="217" y="90"/>
                  </a:lnTo>
                  <a:lnTo>
                    <a:pt x="221" y="88"/>
                  </a:lnTo>
                  <a:lnTo>
                    <a:pt x="227" y="88"/>
                  </a:lnTo>
                  <a:lnTo>
                    <a:pt x="231" y="86"/>
                  </a:lnTo>
                  <a:lnTo>
                    <a:pt x="235" y="86"/>
                  </a:lnTo>
                  <a:lnTo>
                    <a:pt x="239" y="88"/>
                  </a:lnTo>
                  <a:lnTo>
                    <a:pt x="243" y="88"/>
                  </a:lnTo>
                  <a:lnTo>
                    <a:pt x="251" y="86"/>
                  </a:lnTo>
                  <a:lnTo>
                    <a:pt x="255" y="84"/>
                  </a:lnTo>
                  <a:lnTo>
                    <a:pt x="260" y="80"/>
                  </a:lnTo>
                  <a:lnTo>
                    <a:pt x="260" y="82"/>
                  </a:lnTo>
                  <a:lnTo>
                    <a:pt x="260" y="84"/>
                  </a:lnTo>
                  <a:lnTo>
                    <a:pt x="264" y="84"/>
                  </a:lnTo>
                  <a:lnTo>
                    <a:pt x="266" y="84"/>
                  </a:lnTo>
                  <a:lnTo>
                    <a:pt x="268" y="82"/>
                  </a:lnTo>
                  <a:lnTo>
                    <a:pt x="268" y="80"/>
                  </a:lnTo>
                  <a:lnTo>
                    <a:pt x="264" y="78"/>
                  </a:lnTo>
                  <a:lnTo>
                    <a:pt x="262" y="74"/>
                  </a:lnTo>
                  <a:lnTo>
                    <a:pt x="266" y="74"/>
                  </a:lnTo>
                  <a:lnTo>
                    <a:pt x="268" y="76"/>
                  </a:lnTo>
                  <a:lnTo>
                    <a:pt x="270" y="80"/>
                  </a:lnTo>
                  <a:lnTo>
                    <a:pt x="274" y="82"/>
                  </a:lnTo>
                  <a:lnTo>
                    <a:pt x="278" y="86"/>
                  </a:lnTo>
                  <a:lnTo>
                    <a:pt x="282" y="90"/>
                  </a:lnTo>
                  <a:lnTo>
                    <a:pt x="282" y="103"/>
                  </a:lnTo>
                  <a:lnTo>
                    <a:pt x="284" y="107"/>
                  </a:lnTo>
                  <a:lnTo>
                    <a:pt x="284" y="111"/>
                  </a:lnTo>
                  <a:lnTo>
                    <a:pt x="286" y="113"/>
                  </a:lnTo>
                  <a:lnTo>
                    <a:pt x="288" y="113"/>
                  </a:lnTo>
                  <a:lnTo>
                    <a:pt x="290" y="113"/>
                  </a:lnTo>
                  <a:lnTo>
                    <a:pt x="292" y="113"/>
                  </a:lnTo>
                  <a:lnTo>
                    <a:pt x="292" y="117"/>
                  </a:lnTo>
                  <a:lnTo>
                    <a:pt x="292" y="121"/>
                  </a:lnTo>
                  <a:lnTo>
                    <a:pt x="294" y="123"/>
                  </a:lnTo>
                  <a:lnTo>
                    <a:pt x="294" y="125"/>
                  </a:lnTo>
                  <a:lnTo>
                    <a:pt x="294" y="129"/>
                  </a:lnTo>
                  <a:lnTo>
                    <a:pt x="292" y="127"/>
                  </a:lnTo>
                  <a:lnTo>
                    <a:pt x="290" y="131"/>
                  </a:lnTo>
                  <a:lnTo>
                    <a:pt x="286" y="131"/>
                  </a:lnTo>
                  <a:lnTo>
                    <a:pt x="282" y="135"/>
                  </a:lnTo>
                  <a:lnTo>
                    <a:pt x="282" y="141"/>
                  </a:lnTo>
                  <a:lnTo>
                    <a:pt x="280" y="143"/>
                  </a:lnTo>
                  <a:lnTo>
                    <a:pt x="274" y="145"/>
                  </a:lnTo>
                  <a:lnTo>
                    <a:pt x="274" y="150"/>
                  </a:lnTo>
                  <a:lnTo>
                    <a:pt x="274" y="152"/>
                  </a:lnTo>
                  <a:lnTo>
                    <a:pt x="272" y="154"/>
                  </a:lnTo>
                  <a:lnTo>
                    <a:pt x="276" y="154"/>
                  </a:lnTo>
                  <a:lnTo>
                    <a:pt x="276" y="156"/>
                  </a:lnTo>
                  <a:lnTo>
                    <a:pt x="276" y="158"/>
                  </a:lnTo>
                  <a:lnTo>
                    <a:pt x="276" y="160"/>
                  </a:lnTo>
                  <a:lnTo>
                    <a:pt x="276" y="164"/>
                  </a:lnTo>
                  <a:lnTo>
                    <a:pt x="278" y="166"/>
                  </a:lnTo>
                  <a:lnTo>
                    <a:pt x="278" y="168"/>
                  </a:lnTo>
                  <a:lnTo>
                    <a:pt x="282" y="172"/>
                  </a:lnTo>
                  <a:lnTo>
                    <a:pt x="280" y="172"/>
                  </a:lnTo>
                  <a:lnTo>
                    <a:pt x="288" y="182"/>
                  </a:lnTo>
                  <a:lnTo>
                    <a:pt x="290" y="190"/>
                  </a:lnTo>
                  <a:lnTo>
                    <a:pt x="296" y="203"/>
                  </a:lnTo>
                  <a:lnTo>
                    <a:pt x="298" y="211"/>
                  </a:lnTo>
                  <a:lnTo>
                    <a:pt x="300" y="219"/>
                  </a:lnTo>
                  <a:lnTo>
                    <a:pt x="307" y="223"/>
                  </a:lnTo>
                  <a:lnTo>
                    <a:pt x="309" y="233"/>
                  </a:lnTo>
                  <a:lnTo>
                    <a:pt x="311" y="242"/>
                  </a:lnTo>
                  <a:lnTo>
                    <a:pt x="325" y="244"/>
                  </a:lnTo>
                  <a:lnTo>
                    <a:pt x="327" y="246"/>
                  </a:lnTo>
                  <a:lnTo>
                    <a:pt x="329" y="246"/>
                  </a:lnTo>
                  <a:lnTo>
                    <a:pt x="333" y="262"/>
                  </a:lnTo>
                  <a:lnTo>
                    <a:pt x="327" y="270"/>
                  </a:lnTo>
                  <a:lnTo>
                    <a:pt x="319" y="272"/>
                  </a:lnTo>
                  <a:lnTo>
                    <a:pt x="313" y="276"/>
                  </a:lnTo>
                  <a:lnTo>
                    <a:pt x="309" y="285"/>
                  </a:lnTo>
                  <a:lnTo>
                    <a:pt x="302" y="289"/>
                  </a:lnTo>
                  <a:lnTo>
                    <a:pt x="302" y="291"/>
                  </a:lnTo>
                  <a:lnTo>
                    <a:pt x="296" y="293"/>
                  </a:lnTo>
                  <a:lnTo>
                    <a:pt x="288" y="297"/>
                  </a:lnTo>
                  <a:lnTo>
                    <a:pt x="280" y="297"/>
                  </a:lnTo>
                  <a:lnTo>
                    <a:pt x="278" y="295"/>
                  </a:lnTo>
                  <a:lnTo>
                    <a:pt x="272" y="293"/>
                  </a:lnTo>
                  <a:lnTo>
                    <a:pt x="268" y="291"/>
                  </a:lnTo>
                  <a:lnTo>
                    <a:pt x="266" y="291"/>
                  </a:lnTo>
                  <a:lnTo>
                    <a:pt x="264" y="293"/>
                  </a:lnTo>
                  <a:lnTo>
                    <a:pt x="255" y="293"/>
                  </a:lnTo>
                  <a:lnTo>
                    <a:pt x="253" y="311"/>
                  </a:lnTo>
                  <a:lnTo>
                    <a:pt x="257" y="311"/>
                  </a:lnTo>
                  <a:lnTo>
                    <a:pt x="260" y="317"/>
                  </a:lnTo>
                  <a:lnTo>
                    <a:pt x="257" y="319"/>
                  </a:lnTo>
                  <a:lnTo>
                    <a:pt x="253" y="321"/>
                  </a:lnTo>
                  <a:lnTo>
                    <a:pt x="247" y="323"/>
                  </a:lnTo>
                  <a:lnTo>
                    <a:pt x="231" y="319"/>
                  </a:lnTo>
                  <a:lnTo>
                    <a:pt x="227" y="323"/>
                  </a:lnTo>
                  <a:lnTo>
                    <a:pt x="225" y="323"/>
                  </a:lnTo>
                  <a:lnTo>
                    <a:pt x="225" y="323"/>
                  </a:lnTo>
                  <a:lnTo>
                    <a:pt x="219" y="321"/>
                  </a:lnTo>
                  <a:lnTo>
                    <a:pt x="215" y="323"/>
                  </a:lnTo>
                  <a:lnTo>
                    <a:pt x="210" y="323"/>
                  </a:lnTo>
                  <a:lnTo>
                    <a:pt x="208" y="323"/>
                  </a:lnTo>
                  <a:lnTo>
                    <a:pt x="210" y="319"/>
                  </a:lnTo>
                  <a:lnTo>
                    <a:pt x="206" y="313"/>
                  </a:lnTo>
                  <a:lnTo>
                    <a:pt x="206" y="307"/>
                  </a:lnTo>
                  <a:lnTo>
                    <a:pt x="208" y="303"/>
                  </a:lnTo>
                  <a:lnTo>
                    <a:pt x="215" y="303"/>
                  </a:lnTo>
                  <a:lnTo>
                    <a:pt x="217" y="301"/>
                  </a:lnTo>
                  <a:lnTo>
                    <a:pt x="215" y="291"/>
                  </a:lnTo>
                  <a:lnTo>
                    <a:pt x="223" y="280"/>
                  </a:lnTo>
                  <a:lnTo>
                    <a:pt x="225" y="276"/>
                  </a:lnTo>
                  <a:lnTo>
                    <a:pt x="221" y="274"/>
                  </a:lnTo>
                  <a:lnTo>
                    <a:pt x="221" y="272"/>
                  </a:lnTo>
                  <a:lnTo>
                    <a:pt x="219" y="268"/>
                  </a:lnTo>
                  <a:lnTo>
                    <a:pt x="217" y="268"/>
                  </a:lnTo>
                  <a:lnTo>
                    <a:pt x="215" y="264"/>
                  </a:lnTo>
                  <a:lnTo>
                    <a:pt x="215" y="264"/>
                  </a:lnTo>
                  <a:lnTo>
                    <a:pt x="213" y="264"/>
                  </a:lnTo>
                  <a:lnTo>
                    <a:pt x="210" y="264"/>
                  </a:lnTo>
                  <a:lnTo>
                    <a:pt x="208" y="264"/>
                  </a:lnTo>
                  <a:lnTo>
                    <a:pt x="206" y="264"/>
                  </a:lnTo>
                  <a:lnTo>
                    <a:pt x="206" y="264"/>
                  </a:lnTo>
                  <a:lnTo>
                    <a:pt x="204" y="262"/>
                  </a:lnTo>
                  <a:lnTo>
                    <a:pt x="200" y="260"/>
                  </a:lnTo>
                  <a:lnTo>
                    <a:pt x="198" y="262"/>
                  </a:lnTo>
                  <a:lnTo>
                    <a:pt x="198" y="264"/>
                  </a:lnTo>
                  <a:lnTo>
                    <a:pt x="196" y="266"/>
                  </a:lnTo>
                  <a:lnTo>
                    <a:pt x="194" y="266"/>
                  </a:lnTo>
                  <a:lnTo>
                    <a:pt x="188" y="264"/>
                  </a:lnTo>
                  <a:lnTo>
                    <a:pt x="186" y="266"/>
                  </a:lnTo>
                  <a:lnTo>
                    <a:pt x="184" y="266"/>
                  </a:lnTo>
                  <a:lnTo>
                    <a:pt x="184" y="264"/>
                  </a:lnTo>
                  <a:lnTo>
                    <a:pt x="180" y="260"/>
                  </a:lnTo>
                  <a:lnTo>
                    <a:pt x="178" y="260"/>
                  </a:lnTo>
                  <a:lnTo>
                    <a:pt x="174" y="258"/>
                  </a:lnTo>
                  <a:lnTo>
                    <a:pt x="170" y="258"/>
                  </a:lnTo>
                  <a:lnTo>
                    <a:pt x="163" y="258"/>
                  </a:lnTo>
                  <a:lnTo>
                    <a:pt x="161" y="258"/>
                  </a:lnTo>
                  <a:lnTo>
                    <a:pt x="159" y="260"/>
                  </a:lnTo>
                  <a:lnTo>
                    <a:pt x="159" y="260"/>
                  </a:lnTo>
                  <a:lnTo>
                    <a:pt x="155" y="256"/>
                  </a:lnTo>
                  <a:lnTo>
                    <a:pt x="153" y="256"/>
                  </a:lnTo>
                  <a:lnTo>
                    <a:pt x="153" y="254"/>
                  </a:lnTo>
                  <a:lnTo>
                    <a:pt x="153" y="252"/>
                  </a:lnTo>
                  <a:lnTo>
                    <a:pt x="151" y="252"/>
                  </a:lnTo>
                  <a:lnTo>
                    <a:pt x="139" y="246"/>
                  </a:lnTo>
                  <a:lnTo>
                    <a:pt x="135" y="244"/>
                  </a:lnTo>
                  <a:lnTo>
                    <a:pt x="131" y="244"/>
                  </a:lnTo>
                  <a:lnTo>
                    <a:pt x="127" y="242"/>
                  </a:lnTo>
                  <a:lnTo>
                    <a:pt x="125" y="240"/>
                  </a:lnTo>
                  <a:lnTo>
                    <a:pt x="114" y="244"/>
                  </a:lnTo>
                  <a:lnTo>
                    <a:pt x="108" y="246"/>
                  </a:lnTo>
                  <a:lnTo>
                    <a:pt x="106" y="248"/>
                  </a:lnTo>
                  <a:lnTo>
                    <a:pt x="102" y="250"/>
                  </a:lnTo>
                  <a:lnTo>
                    <a:pt x="98" y="252"/>
                  </a:lnTo>
                  <a:lnTo>
                    <a:pt x="94" y="252"/>
                  </a:lnTo>
                  <a:lnTo>
                    <a:pt x="92" y="254"/>
                  </a:lnTo>
                  <a:lnTo>
                    <a:pt x="92" y="254"/>
                  </a:lnTo>
                  <a:lnTo>
                    <a:pt x="88" y="252"/>
                  </a:lnTo>
                  <a:lnTo>
                    <a:pt x="86" y="254"/>
                  </a:lnTo>
                  <a:lnTo>
                    <a:pt x="84" y="254"/>
                  </a:lnTo>
                  <a:lnTo>
                    <a:pt x="82" y="254"/>
                  </a:lnTo>
                  <a:lnTo>
                    <a:pt x="80" y="256"/>
                  </a:lnTo>
                  <a:lnTo>
                    <a:pt x="74" y="256"/>
                  </a:lnTo>
                  <a:lnTo>
                    <a:pt x="72" y="258"/>
                  </a:lnTo>
                  <a:lnTo>
                    <a:pt x="69" y="260"/>
                  </a:lnTo>
                  <a:lnTo>
                    <a:pt x="63" y="258"/>
                  </a:lnTo>
                  <a:lnTo>
                    <a:pt x="61" y="256"/>
                  </a:lnTo>
                  <a:lnTo>
                    <a:pt x="57" y="256"/>
                  </a:lnTo>
                  <a:lnTo>
                    <a:pt x="51" y="254"/>
                  </a:lnTo>
                  <a:lnTo>
                    <a:pt x="51" y="252"/>
                  </a:lnTo>
                  <a:lnTo>
                    <a:pt x="49" y="252"/>
                  </a:lnTo>
                  <a:lnTo>
                    <a:pt x="43" y="250"/>
                  </a:lnTo>
                  <a:lnTo>
                    <a:pt x="43" y="248"/>
                  </a:lnTo>
                  <a:lnTo>
                    <a:pt x="39" y="246"/>
                  </a:lnTo>
                  <a:lnTo>
                    <a:pt x="39" y="240"/>
                  </a:lnTo>
                  <a:lnTo>
                    <a:pt x="37" y="235"/>
                  </a:lnTo>
                  <a:lnTo>
                    <a:pt x="35" y="231"/>
                  </a:lnTo>
                  <a:lnTo>
                    <a:pt x="33" y="227"/>
                  </a:lnTo>
                  <a:lnTo>
                    <a:pt x="31" y="227"/>
                  </a:lnTo>
                  <a:lnTo>
                    <a:pt x="29" y="225"/>
                  </a:lnTo>
                  <a:lnTo>
                    <a:pt x="29" y="221"/>
                  </a:lnTo>
                  <a:lnTo>
                    <a:pt x="25" y="215"/>
                  </a:lnTo>
                  <a:lnTo>
                    <a:pt x="22" y="215"/>
                  </a:lnTo>
                  <a:lnTo>
                    <a:pt x="20" y="211"/>
                  </a:lnTo>
                  <a:lnTo>
                    <a:pt x="20" y="209"/>
                  </a:lnTo>
                  <a:lnTo>
                    <a:pt x="18" y="207"/>
                  </a:lnTo>
                  <a:lnTo>
                    <a:pt x="18" y="207"/>
                  </a:lnTo>
                  <a:lnTo>
                    <a:pt x="18" y="203"/>
                  </a:lnTo>
                  <a:lnTo>
                    <a:pt x="16" y="201"/>
                  </a:lnTo>
                  <a:lnTo>
                    <a:pt x="16" y="199"/>
                  </a:lnTo>
                  <a:lnTo>
                    <a:pt x="18" y="197"/>
                  </a:lnTo>
                  <a:lnTo>
                    <a:pt x="18" y="195"/>
                  </a:lnTo>
                  <a:lnTo>
                    <a:pt x="18" y="193"/>
                  </a:lnTo>
                  <a:lnTo>
                    <a:pt x="16" y="193"/>
                  </a:lnTo>
                  <a:lnTo>
                    <a:pt x="16" y="190"/>
                  </a:lnTo>
                  <a:lnTo>
                    <a:pt x="12" y="190"/>
                  </a:lnTo>
                  <a:lnTo>
                    <a:pt x="10" y="190"/>
                  </a:lnTo>
                  <a:lnTo>
                    <a:pt x="8" y="190"/>
                  </a:lnTo>
                  <a:lnTo>
                    <a:pt x="6"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2" name="Freeform 242"/>
            <p:cNvSpPr>
              <a:spLocks/>
            </p:cNvSpPr>
            <p:nvPr/>
          </p:nvSpPr>
          <p:spPr bwMode="auto">
            <a:xfrm>
              <a:off x="9634538" y="3886200"/>
              <a:ext cx="528638" cy="512763"/>
            </a:xfrm>
            <a:custGeom>
              <a:avLst/>
              <a:gdLst>
                <a:gd name="T0" fmla="*/ 10 w 333"/>
                <a:gd name="T1" fmla="*/ 178 h 323"/>
                <a:gd name="T2" fmla="*/ 16 w 333"/>
                <a:gd name="T3" fmla="*/ 168 h 323"/>
                <a:gd name="T4" fmla="*/ 16 w 333"/>
                <a:gd name="T5" fmla="*/ 145 h 323"/>
                <a:gd name="T6" fmla="*/ 33 w 333"/>
                <a:gd name="T7" fmla="*/ 107 h 323"/>
                <a:gd name="T8" fmla="*/ 39 w 333"/>
                <a:gd name="T9" fmla="*/ 80 h 323"/>
                <a:gd name="T10" fmla="*/ 67 w 333"/>
                <a:gd name="T11" fmla="*/ 78 h 323"/>
                <a:gd name="T12" fmla="*/ 98 w 333"/>
                <a:gd name="T13" fmla="*/ 47 h 323"/>
                <a:gd name="T14" fmla="*/ 151 w 333"/>
                <a:gd name="T15" fmla="*/ 35 h 323"/>
                <a:gd name="T16" fmla="*/ 176 w 333"/>
                <a:gd name="T17" fmla="*/ 31 h 323"/>
                <a:gd name="T18" fmla="*/ 208 w 333"/>
                <a:gd name="T19" fmla="*/ 17 h 323"/>
                <a:gd name="T20" fmla="*/ 225 w 333"/>
                <a:gd name="T21" fmla="*/ 6 h 323"/>
                <a:gd name="T22" fmla="*/ 241 w 333"/>
                <a:gd name="T23" fmla="*/ 2 h 323"/>
                <a:gd name="T24" fmla="*/ 249 w 333"/>
                <a:gd name="T25" fmla="*/ 17 h 323"/>
                <a:gd name="T26" fmla="*/ 257 w 333"/>
                <a:gd name="T27" fmla="*/ 39 h 323"/>
                <a:gd name="T28" fmla="*/ 249 w 333"/>
                <a:gd name="T29" fmla="*/ 31 h 323"/>
                <a:gd name="T30" fmla="*/ 262 w 333"/>
                <a:gd name="T31" fmla="*/ 51 h 323"/>
                <a:gd name="T32" fmla="*/ 255 w 333"/>
                <a:gd name="T33" fmla="*/ 64 h 323"/>
                <a:gd name="T34" fmla="*/ 229 w 333"/>
                <a:gd name="T35" fmla="*/ 72 h 323"/>
                <a:gd name="T36" fmla="*/ 190 w 333"/>
                <a:gd name="T37" fmla="*/ 80 h 323"/>
                <a:gd name="T38" fmla="*/ 200 w 333"/>
                <a:gd name="T39" fmla="*/ 94 h 323"/>
                <a:gd name="T40" fmla="*/ 227 w 333"/>
                <a:gd name="T41" fmla="*/ 88 h 323"/>
                <a:gd name="T42" fmla="*/ 251 w 333"/>
                <a:gd name="T43" fmla="*/ 86 h 323"/>
                <a:gd name="T44" fmla="*/ 264 w 333"/>
                <a:gd name="T45" fmla="*/ 84 h 323"/>
                <a:gd name="T46" fmla="*/ 262 w 333"/>
                <a:gd name="T47" fmla="*/ 74 h 323"/>
                <a:gd name="T48" fmla="*/ 278 w 333"/>
                <a:gd name="T49" fmla="*/ 86 h 323"/>
                <a:gd name="T50" fmla="*/ 286 w 333"/>
                <a:gd name="T51" fmla="*/ 113 h 323"/>
                <a:gd name="T52" fmla="*/ 292 w 333"/>
                <a:gd name="T53" fmla="*/ 121 h 323"/>
                <a:gd name="T54" fmla="*/ 290 w 333"/>
                <a:gd name="T55" fmla="*/ 131 h 323"/>
                <a:gd name="T56" fmla="*/ 274 w 333"/>
                <a:gd name="T57" fmla="*/ 145 h 323"/>
                <a:gd name="T58" fmla="*/ 276 w 333"/>
                <a:gd name="T59" fmla="*/ 156 h 323"/>
                <a:gd name="T60" fmla="*/ 278 w 333"/>
                <a:gd name="T61" fmla="*/ 168 h 323"/>
                <a:gd name="T62" fmla="*/ 296 w 333"/>
                <a:gd name="T63" fmla="*/ 203 h 323"/>
                <a:gd name="T64" fmla="*/ 311 w 333"/>
                <a:gd name="T65" fmla="*/ 242 h 323"/>
                <a:gd name="T66" fmla="*/ 327 w 333"/>
                <a:gd name="T67" fmla="*/ 270 h 323"/>
                <a:gd name="T68" fmla="*/ 302 w 333"/>
                <a:gd name="T69" fmla="*/ 291 h 323"/>
                <a:gd name="T70" fmla="*/ 272 w 333"/>
                <a:gd name="T71" fmla="*/ 293 h 323"/>
                <a:gd name="T72" fmla="*/ 253 w 333"/>
                <a:gd name="T73" fmla="*/ 311 h 323"/>
                <a:gd name="T74" fmla="*/ 247 w 333"/>
                <a:gd name="T75" fmla="*/ 323 h 323"/>
                <a:gd name="T76" fmla="*/ 219 w 333"/>
                <a:gd name="T77" fmla="*/ 321 h 323"/>
                <a:gd name="T78" fmla="*/ 206 w 333"/>
                <a:gd name="T79" fmla="*/ 313 h 323"/>
                <a:gd name="T80" fmla="*/ 215 w 333"/>
                <a:gd name="T81" fmla="*/ 291 h 323"/>
                <a:gd name="T82" fmla="*/ 219 w 333"/>
                <a:gd name="T83" fmla="*/ 268 h 323"/>
                <a:gd name="T84" fmla="*/ 210 w 333"/>
                <a:gd name="T85" fmla="*/ 264 h 323"/>
                <a:gd name="T86" fmla="*/ 200 w 333"/>
                <a:gd name="T87" fmla="*/ 260 h 323"/>
                <a:gd name="T88" fmla="*/ 188 w 333"/>
                <a:gd name="T89" fmla="*/ 264 h 323"/>
                <a:gd name="T90" fmla="*/ 178 w 333"/>
                <a:gd name="T91" fmla="*/ 260 h 323"/>
                <a:gd name="T92" fmla="*/ 159 w 333"/>
                <a:gd name="T93" fmla="*/ 260 h 323"/>
                <a:gd name="T94" fmla="*/ 153 w 333"/>
                <a:gd name="T95" fmla="*/ 252 h 323"/>
                <a:gd name="T96" fmla="*/ 127 w 333"/>
                <a:gd name="T97" fmla="*/ 242 h 323"/>
                <a:gd name="T98" fmla="*/ 102 w 333"/>
                <a:gd name="T99" fmla="*/ 250 h 323"/>
                <a:gd name="T100" fmla="*/ 88 w 333"/>
                <a:gd name="T101" fmla="*/ 252 h 323"/>
                <a:gd name="T102" fmla="*/ 74 w 333"/>
                <a:gd name="T103" fmla="*/ 256 h 323"/>
                <a:gd name="T104" fmla="*/ 57 w 333"/>
                <a:gd name="T105" fmla="*/ 256 h 323"/>
                <a:gd name="T106" fmla="*/ 43 w 333"/>
                <a:gd name="T107" fmla="*/ 248 h 323"/>
                <a:gd name="T108" fmla="*/ 33 w 333"/>
                <a:gd name="T109" fmla="*/ 227 h 323"/>
                <a:gd name="T110" fmla="*/ 22 w 333"/>
                <a:gd name="T111" fmla="*/ 215 h 323"/>
                <a:gd name="T112" fmla="*/ 18 w 333"/>
                <a:gd name="T113" fmla="*/ 203 h 323"/>
                <a:gd name="T114" fmla="*/ 18 w 333"/>
                <a:gd name="T115" fmla="*/ 193 h 323"/>
                <a:gd name="T116" fmla="*/ 8 w 333"/>
                <a:gd name="T117" fmla="*/ 19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3" h="323">
                  <a:moveTo>
                    <a:pt x="0" y="188"/>
                  </a:moveTo>
                  <a:lnTo>
                    <a:pt x="4" y="186"/>
                  </a:lnTo>
                  <a:lnTo>
                    <a:pt x="6" y="184"/>
                  </a:lnTo>
                  <a:lnTo>
                    <a:pt x="10" y="182"/>
                  </a:lnTo>
                  <a:lnTo>
                    <a:pt x="10" y="178"/>
                  </a:lnTo>
                  <a:lnTo>
                    <a:pt x="8" y="174"/>
                  </a:lnTo>
                  <a:lnTo>
                    <a:pt x="12" y="170"/>
                  </a:lnTo>
                  <a:lnTo>
                    <a:pt x="10" y="168"/>
                  </a:lnTo>
                  <a:lnTo>
                    <a:pt x="12" y="166"/>
                  </a:lnTo>
                  <a:lnTo>
                    <a:pt x="16" y="168"/>
                  </a:lnTo>
                  <a:lnTo>
                    <a:pt x="22" y="166"/>
                  </a:lnTo>
                  <a:lnTo>
                    <a:pt x="22" y="162"/>
                  </a:lnTo>
                  <a:lnTo>
                    <a:pt x="20" y="158"/>
                  </a:lnTo>
                  <a:lnTo>
                    <a:pt x="20" y="158"/>
                  </a:lnTo>
                  <a:lnTo>
                    <a:pt x="16" y="145"/>
                  </a:lnTo>
                  <a:lnTo>
                    <a:pt x="10" y="135"/>
                  </a:lnTo>
                  <a:lnTo>
                    <a:pt x="16" y="135"/>
                  </a:lnTo>
                  <a:lnTo>
                    <a:pt x="20" y="131"/>
                  </a:lnTo>
                  <a:lnTo>
                    <a:pt x="25" y="115"/>
                  </a:lnTo>
                  <a:lnTo>
                    <a:pt x="33" y="107"/>
                  </a:lnTo>
                  <a:lnTo>
                    <a:pt x="37" y="101"/>
                  </a:lnTo>
                  <a:lnTo>
                    <a:pt x="37" y="92"/>
                  </a:lnTo>
                  <a:lnTo>
                    <a:pt x="39" y="86"/>
                  </a:lnTo>
                  <a:lnTo>
                    <a:pt x="39" y="84"/>
                  </a:lnTo>
                  <a:lnTo>
                    <a:pt x="39" y="80"/>
                  </a:lnTo>
                  <a:lnTo>
                    <a:pt x="37" y="78"/>
                  </a:lnTo>
                  <a:lnTo>
                    <a:pt x="55" y="74"/>
                  </a:lnTo>
                  <a:lnTo>
                    <a:pt x="59" y="76"/>
                  </a:lnTo>
                  <a:lnTo>
                    <a:pt x="63" y="78"/>
                  </a:lnTo>
                  <a:lnTo>
                    <a:pt x="67" y="78"/>
                  </a:lnTo>
                  <a:lnTo>
                    <a:pt x="69" y="76"/>
                  </a:lnTo>
                  <a:lnTo>
                    <a:pt x="76" y="70"/>
                  </a:lnTo>
                  <a:lnTo>
                    <a:pt x="82" y="68"/>
                  </a:lnTo>
                  <a:lnTo>
                    <a:pt x="88" y="58"/>
                  </a:lnTo>
                  <a:lnTo>
                    <a:pt x="98" y="47"/>
                  </a:lnTo>
                  <a:lnTo>
                    <a:pt x="114" y="35"/>
                  </a:lnTo>
                  <a:lnTo>
                    <a:pt x="123" y="35"/>
                  </a:lnTo>
                  <a:lnTo>
                    <a:pt x="139" y="37"/>
                  </a:lnTo>
                  <a:lnTo>
                    <a:pt x="145" y="35"/>
                  </a:lnTo>
                  <a:lnTo>
                    <a:pt x="151" y="35"/>
                  </a:lnTo>
                  <a:lnTo>
                    <a:pt x="166" y="35"/>
                  </a:lnTo>
                  <a:lnTo>
                    <a:pt x="172" y="33"/>
                  </a:lnTo>
                  <a:lnTo>
                    <a:pt x="174" y="31"/>
                  </a:lnTo>
                  <a:lnTo>
                    <a:pt x="174" y="29"/>
                  </a:lnTo>
                  <a:lnTo>
                    <a:pt x="176" y="31"/>
                  </a:lnTo>
                  <a:lnTo>
                    <a:pt x="186" y="31"/>
                  </a:lnTo>
                  <a:lnTo>
                    <a:pt x="194" y="29"/>
                  </a:lnTo>
                  <a:lnTo>
                    <a:pt x="202" y="27"/>
                  </a:lnTo>
                  <a:lnTo>
                    <a:pt x="204" y="23"/>
                  </a:lnTo>
                  <a:lnTo>
                    <a:pt x="208" y="17"/>
                  </a:lnTo>
                  <a:lnTo>
                    <a:pt x="210" y="17"/>
                  </a:lnTo>
                  <a:lnTo>
                    <a:pt x="217" y="15"/>
                  </a:lnTo>
                  <a:lnTo>
                    <a:pt x="219" y="13"/>
                  </a:lnTo>
                  <a:lnTo>
                    <a:pt x="221" y="9"/>
                  </a:lnTo>
                  <a:lnTo>
                    <a:pt x="225" y="6"/>
                  </a:lnTo>
                  <a:lnTo>
                    <a:pt x="231" y="6"/>
                  </a:lnTo>
                  <a:lnTo>
                    <a:pt x="235" y="4"/>
                  </a:lnTo>
                  <a:lnTo>
                    <a:pt x="237" y="2"/>
                  </a:lnTo>
                  <a:lnTo>
                    <a:pt x="241" y="0"/>
                  </a:lnTo>
                  <a:lnTo>
                    <a:pt x="241" y="2"/>
                  </a:lnTo>
                  <a:lnTo>
                    <a:pt x="243" y="4"/>
                  </a:lnTo>
                  <a:lnTo>
                    <a:pt x="245" y="6"/>
                  </a:lnTo>
                  <a:lnTo>
                    <a:pt x="247" y="9"/>
                  </a:lnTo>
                  <a:lnTo>
                    <a:pt x="247" y="13"/>
                  </a:lnTo>
                  <a:lnTo>
                    <a:pt x="249" y="17"/>
                  </a:lnTo>
                  <a:lnTo>
                    <a:pt x="253" y="29"/>
                  </a:lnTo>
                  <a:lnTo>
                    <a:pt x="255" y="31"/>
                  </a:lnTo>
                  <a:lnTo>
                    <a:pt x="257" y="33"/>
                  </a:lnTo>
                  <a:lnTo>
                    <a:pt x="260" y="37"/>
                  </a:lnTo>
                  <a:lnTo>
                    <a:pt x="257" y="39"/>
                  </a:lnTo>
                  <a:lnTo>
                    <a:pt x="255" y="39"/>
                  </a:lnTo>
                  <a:lnTo>
                    <a:pt x="255" y="39"/>
                  </a:lnTo>
                  <a:lnTo>
                    <a:pt x="253" y="35"/>
                  </a:lnTo>
                  <a:lnTo>
                    <a:pt x="251" y="33"/>
                  </a:lnTo>
                  <a:lnTo>
                    <a:pt x="249" y="31"/>
                  </a:lnTo>
                  <a:lnTo>
                    <a:pt x="247" y="35"/>
                  </a:lnTo>
                  <a:lnTo>
                    <a:pt x="247" y="41"/>
                  </a:lnTo>
                  <a:lnTo>
                    <a:pt x="251" y="45"/>
                  </a:lnTo>
                  <a:lnTo>
                    <a:pt x="257" y="49"/>
                  </a:lnTo>
                  <a:lnTo>
                    <a:pt x="262" y="51"/>
                  </a:lnTo>
                  <a:lnTo>
                    <a:pt x="264" y="51"/>
                  </a:lnTo>
                  <a:lnTo>
                    <a:pt x="266" y="56"/>
                  </a:lnTo>
                  <a:lnTo>
                    <a:pt x="266" y="60"/>
                  </a:lnTo>
                  <a:lnTo>
                    <a:pt x="262" y="60"/>
                  </a:lnTo>
                  <a:lnTo>
                    <a:pt x="255" y="64"/>
                  </a:lnTo>
                  <a:lnTo>
                    <a:pt x="251" y="66"/>
                  </a:lnTo>
                  <a:lnTo>
                    <a:pt x="245" y="66"/>
                  </a:lnTo>
                  <a:lnTo>
                    <a:pt x="239" y="66"/>
                  </a:lnTo>
                  <a:lnTo>
                    <a:pt x="235" y="70"/>
                  </a:lnTo>
                  <a:lnTo>
                    <a:pt x="229" y="72"/>
                  </a:lnTo>
                  <a:lnTo>
                    <a:pt x="223" y="72"/>
                  </a:lnTo>
                  <a:lnTo>
                    <a:pt x="210" y="74"/>
                  </a:lnTo>
                  <a:lnTo>
                    <a:pt x="204" y="74"/>
                  </a:lnTo>
                  <a:lnTo>
                    <a:pt x="194" y="74"/>
                  </a:lnTo>
                  <a:lnTo>
                    <a:pt x="190" y="80"/>
                  </a:lnTo>
                  <a:lnTo>
                    <a:pt x="190" y="86"/>
                  </a:lnTo>
                  <a:lnTo>
                    <a:pt x="192" y="86"/>
                  </a:lnTo>
                  <a:lnTo>
                    <a:pt x="192" y="90"/>
                  </a:lnTo>
                  <a:lnTo>
                    <a:pt x="198" y="90"/>
                  </a:lnTo>
                  <a:lnTo>
                    <a:pt x="200" y="94"/>
                  </a:lnTo>
                  <a:lnTo>
                    <a:pt x="206" y="92"/>
                  </a:lnTo>
                  <a:lnTo>
                    <a:pt x="210" y="90"/>
                  </a:lnTo>
                  <a:lnTo>
                    <a:pt x="217" y="90"/>
                  </a:lnTo>
                  <a:lnTo>
                    <a:pt x="221" y="88"/>
                  </a:lnTo>
                  <a:lnTo>
                    <a:pt x="227" y="88"/>
                  </a:lnTo>
                  <a:lnTo>
                    <a:pt x="231" y="86"/>
                  </a:lnTo>
                  <a:lnTo>
                    <a:pt x="235" y="86"/>
                  </a:lnTo>
                  <a:lnTo>
                    <a:pt x="239" y="88"/>
                  </a:lnTo>
                  <a:lnTo>
                    <a:pt x="243" y="88"/>
                  </a:lnTo>
                  <a:lnTo>
                    <a:pt x="251" y="86"/>
                  </a:lnTo>
                  <a:lnTo>
                    <a:pt x="255" y="84"/>
                  </a:lnTo>
                  <a:lnTo>
                    <a:pt x="260" y="80"/>
                  </a:lnTo>
                  <a:lnTo>
                    <a:pt x="260" y="82"/>
                  </a:lnTo>
                  <a:lnTo>
                    <a:pt x="260" y="84"/>
                  </a:lnTo>
                  <a:lnTo>
                    <a:pt x="264" y="84"/>
                  </a:lnTo>
                  <a:lnTo>
                    <a:pt x="266" y="84"/>
                  </a:lnTo>
                  <a:lnTo>
                    <a:pt x="268" y="82"/>
                  </a:lnTo>
                  <a:lnTo>
                    <a:pt x="268" y="80"/>
                  </a:lnTo>
                  <a:lnTo>
                    <a:pt x="264" y="78"/>
                  </a:lnTo>
                  <a:lnTo>
                    <a:pt x="262" y="74"/>
                  </a:lnTo>
                  <a:lnTo>
                    <a:pt x="266" y="74"/>
                  </a:lnTo>
                  <a:lnTo>
                    <a:pt x="268" y="76"/>
                  </a:lnTo>
                  <a:lnTo>
                    <a:pt x="270" y="80"/>
                  </a:lnTo>
                  <a:lnTo>
                    <a:pt x="274" y="82"/>
                  </a:lnTo>
                  <a:lnTo>
                    <a:pt x="278" y="86"/>
                  </a:lnTo>
                  <a:lnTo>
                    <a:pt x="282" y="90"/>
                  </a:lnTo>
                  <a:lnTo>
                    <a:pt x="282" y="103"/>
                  </a:lnTo>
                  <a:lnTo>
                    <a:pt x="284" y="107"/>
                  </a:lnTo>
                  <a:lnTo>
                    <a:pt x="284" y="111"/>
                  </a:lnTo>
                  <a:lnTo>
                    <a:pt x="286" y="113"/>
                  </a:lnTo>
                  <a:lnTo>
                    <a:pt x="288" y="113"/>
                  </a:lnTo>
                  <a:lnTo>
                    <a:pt x="290" y="113"/>
                  </a:lnTo>
                  <a:lnTo>
                    <a:pt x="292" y="113"/>
                  </a:lnTo>
                  <a:lnTo>
                    <a:pt x="292" y="117"/>
                  </a:lnTo>
                  <a:lnTo>
                    <a:pt x="292" y="121"/>
                  </a:lnTo>
                  <a:lnTo>
                    <a:pt x="294" y="123"/>
                  </a:lnTo>
                  <a:lnTo>
                    <a:pt x="294" y="125"/>
                  </a:lnTo>
                  <a:lnTo>
                    <a:pt x="294" y="129"/>
                  </a:lnTo>
                  <a:lnTo>
                    <a:pt x="292" y="127"/>
                  </a:lnTo>
                  <a:lnTo>
                    <a:pt x="290" y="131"/>
                  </a:lnTo>
                  <a:lnTo>
                    <a:pt x="286" y="131"/>
                  </a:lnTo>
                  <a:lnTo>
                    <a:pt x="282" y="135"/>
                  </a:lnTo>
                  <a:lnTo>
                    <a:pt x="282" y="141"/>
                  </a:lnTo>
                  <a:lnTo>
                    <a:pt x="280" y="143"/>
                  </a:lnTo>
                  <a:lnTo>
                    <a:pt x="274" y="145"/>
                  </a:lnTo>
                  <a:lnTo>
                    <a:pt x="274" y="150"/>
                  </a:lnTo>
                  <a:lnTo>
                    <a:pt x="274" y="152"/>
                  </a:lnTo>
                  <a:lnTo>
                    <a:pt x="272" y="154"/>
                  </a:lnTo>
                  <a:lnTo>
                    <a:pt x="276" y="154"/>
                  </a:lnTo>
                  <a:lnTo>
                    <a:pt x="276" y="156"/>
                  </a:lnTo>
                  <a:lnTo>
                    <a:pt x="276" y="158"/>
                  </a:lnTo>
                  <a:lnTo>
                    <a:pt x="276" y="160"/>
                  </a:lnTo>
                  <a:lnTo>
                    <a:pt x="276" y="164"/>
                  </a:lnTo>
                  <a:lnTo>
                    <a:pt x="278" y="166"/>
                  </a:lnTo>
                  <a:lnTo>
                    <a:pt x="278" y="168"/>
                  </a:lnTo>
                  <a:lnTo>
                    <a:pt x="282" y="172"/>
                  </a:lnTo>
                  <a:lnTo>
                    <a:pt x="280" y="172"/>
                  </a:lnTo>
                  <a:lnTo>
                    <a:pt x="288" y="182"/>
                  </a:lnTo>
                  <a:lnTo>
                    <a:pt x="290" y="190"/>
                  </a:lnTo>
                  <a:lnTo>
                    <a:pt x="296" y="203"/>
                  </a:lnTo>
                  <a:lnTo>
                    <a:pt x="298" y="211"/>
                  </a:lnTo>
                  <a:lnTo>
                    <a:pt x="300" y="219"/>
                  </a:lnTo>
                  <a:lnTo>
                    <a:pt x="307" y="223"/>
                  </a:lnTo>
                  <a:lnTo>
                    <a:pt x="309" y="233"/>
                  </a:lnTo>
                  <a:lnTo>
                    <a:pt x="311" y="242"/>
                  </a:lnTo>
                  <a:lnTo>
                    <a:pt x="325" y="244"/>
                  </a:lnTo>
                  <a:lnTo>
                    <a:pt x="327" y="246"/>
                  </a:lnTo>
                  <a:lnTo>
                    <a:pt x="329" y="246"/>
                  </a:lnTo>
                  <a:lnTo>
                    <a:pt x="333" y="262"/>
                  </a:lnTo>
                  <a:lnTo>
                    <a:pt x="327" y="270"/>
                  </a:lnTo>
                  <a:lnTo>
                    <a:pt x="319" y="272"/>
                  </a:lnTo>
                  <a:lnTo>
                    <a:pt x="313" y="276"/>
                  </a:lnTo>
                  <a:lnTo>
                    <a:pt x="309" y="285"/>
                  </a:lnTo>
                  <a:lnTo>
                    <a:pt x="302" y="289"/>
                  </a:lnTo>
                  <a:lnTo>
                    <a:pt x="302" y="291"/>
                  </a:lnTo>
                  <a:lnTo>
                    <a:pt x="296" y="293"/>
                  </a:lnTo>
                  <a:lnTo>
                    <a:pt x="288" y="297"/>
                  </a:lnTo>
                  <a:lnTo>
                    <a:pt x="280" y="297"/>
                  </a:lnTo>
                  <a:lnTo>
                    <a:pt x="278" y="295"/>
                  </a:lnTo>
                  <a:lnTo>
                    <a:pt x="272" y="293"/>
                  </a:lnTo>
                  <a:lnTo>
                    <a:pt x="268" y="291"/>
                  </a:lnTo>
                  <a:lnTo>
                    <a:pt x="266" y="291"/>
                  </a:lnTo>
                  <a:lnTo>
                    <a:pt x="264" y="293"/>
                  </a:lnTo>
                  <a:lnTo>
                    <a:pt x="255" y="293"/>
                  </a:lnTo>
                  <a:lnTo>
                    <a:pt x="253" y="311"/>
                  </a:lnTo>
                  <a:lnTo>
                    <a:pt x="257" y="311"/>
                  </a:lnTo>
                  <a:lnTo>
                    <a:pt x="260" y="317"/>
                  </a:lnTo>
                  <a:lnTo>
                    <a:pt x="257" y="319"/>
                  </a:lnTo>
                  <a:lnTo>
                    <a:pt x="253" y="321"/>
                  </a:lnTo>
                  <a:lnTo>
                    <a:pt x="247" y="323"/>
                  </a:lnTo>
                  <a:lnTo>
                    <a:pt x="231" y="319"/>
                  </a:lnTo>
                  <a:lnTo>
                    <a:pt x="227" y="323"/>
                  </a:lnTo>
                  <a:lnTo>
                    <a:pt x="225" y="323"/>
                  </a:lnTo>
                  <a:lnTo>
                    <a:pt x="225" y="323"/>
                  </a:lnTo>
                  <a:lnTo>
                    <a:pt x="219" y="321"/>
                  </a:lnTo>
                  <a:lnTo>
                    <a:pt x="215" y="323"/>
                  </a:lnTo>
                  <a:lnTo>
                    <a:pt x="210" y="323"/>
                  </a:lnTo>
                  <a:lnTo>
                    <a:pt x="208" y="323"/>
                  </a:lnTo>
                  <a:lnTo>
                    <a:pt x="210" y="319"/>
                  </a:lnTo>
                  <a:lnTo>
                    <a:pt x="206" y="313"/>
                  </a:lnTo>
                  <a:lnTo>
                    <a:pt x="206" y="307"/>
                  </a:lnTo>
                  <a:lnTo>
                    <a:pt x="208" y="303"/>
                  </a:lnTo>
                  <a:lnTo>
                    <a:pt x="215" y="303"/>
                  </a:lnTo>
                  <a:lnTo>
                    <a:pt x="217" y="301"/>
                  </a:lnTo>
                  <a:lnTo>
                    <a:pt x="215" y="291"/>
                  </a:lnTo>
                  <a:lnTo>
                    <a:pt x="223" y="280"/>
                  </a:lnTo>
                  <a:lnTo>
                    <a:pt x="225" y="276"/>
                  </a:lnTo>
                  <a:lnTo>
                    <a:pt x="221" y="274"/>
                  </a:lnTo>
                  <a:lnTo>
                    <a:pt x="221" y="272"/>
                  </a:lnTo>
                  <a:lnTo>
                    <a:pt x="219" y="268"/>
                  </a:lnTo>
                  <a:lnTo>
                    <a:pt x="217" y="268"/>
                  </a:lnTo>
                  <a:lnTo>
                    <a:pt x="215" y="264"/>
                  </a:lnTo>
                  <a:lnTo>
                    <a:pt x="215" y="264"/>
                  </a:lnTo>
                  <a:lnTo>
                    <a:pt x="213" y="264"/>
                  </a:lnTo>
                  <a:lnTo>
                    <a:pt x="210" y="264"/>
                  </a:lnTo>
                  <a:lnTo>
                    <a:pt x="208" y="264"/>
                  </a:lnTo>
                  <a:lnTo>
                    <a:pt x="206" y="264"/>
                  </a:lnTo>
                  <a:lnTo>
                    <a:pt x="206" y="264"/>
                  </a:lnTo>
                  <a:lnTo>
                    <a:pt x="204" y="262"/>
                  </a:lnTo>
                  <a:lnTo>
                    <a:pt x="200" y="260"/>
                  </a:lnTo>
                  <a:lnTo>
                    <a:pt x="198" y="262"/>
                  </a:lnTo>
                  <a:lnTo>
                    <a:pt x="198" y="264"/>
                  </a:lnTo>
                  <a:lnTo>
                    <a:pt x="196" y="266"/>
                  </a:lnTo>
                  <a:lnTo>
                    <a:pt x="194" y="266"/>
                  </a:lnTo>
                  <a:lnTo>
                    <a:pt x="188" y="264"/>
                  </a:lnTo>
                  <a:lnTo>
                    <a:pt x="186" y="266"/>
                  </a:lnTo>
                  <a:lnTo>
                    <a:pt x="184" y="266"/>
                  </a:lnTo>
                  <a:lnTo>
                    <a:pt x="184" y="264"/>
                  </a:lnTo>
                  <a:lnTo>
                    <a:pt x="180" y="260"/>
                  </a:lnTo>
                  <a:lnTo>
                    <a:pt x="178" y="260"/>
                  </a:lnTo>
                  <a:lnTo>
                    <a:pt x="174" y="258"/>
                  </a:lnTo>
                  <a:lnTo>
                    <a:pt x="170" y="258"/>
                  </a:lnTo>
                  <a:lnTo>
                    <a:pt x="163" y="258"/>
                  </a:lnTo>
                  <a:lnTo>
                    <a:pt x="161" y="258"/>
                  </a:lnTo>
                  <a:lnTo>
                    <a:pt x="159" y="260"/>
                  </a:lnTo>
                  <a:lnTo>
                    <a:pt x="159" y="260"/>
                  </a:lnTo>
                  <a:lnTo>
                    <a:pt x="155" y="256"/>
                  </a:lnTo>
                  <a:lnTo>
                    <a:pt x="153" y="256"/>
                  </a:lnTo>
                  <a:lnTo>
                    <a:pt x="153" y="254"/>
                  </a:lnTo>
                  <a:lnTo>
                    <a:pt x="153" y="252"/>
                  </a:lnTo>
                  <a:lnTo>
                    <a:pt x="151" y="252"/>
                  </a:lnTo>
                  <a:lnTo>
                    <a:pt x="139" y="246"/>
                  </a:lnTo>
                  <a:lnTo>
                    <a:pt x="135" y="244"/>
                  </a:lnTo>
                  <a:lnTo>
                    <a:pt x="131" y="244"/>
                  </a:lnTo>
                  <a:lnTo>
                    <a:pt x="127" y="242"/>
                  </a:lnTo>
                  <a:lnTo>
                    <a:pt x="125" y="240"/>
                  </a:lnTo>
                  <a:lnTo>
                    <a:pt x="114" y="244"/>
                  </a:lnTo>
                  <a:lnTo>
                    <a:pt x="108" y="246"/>
                  </a:lnTo>
                  <a:lnTo>
                    <a:pt x="106" y="248"/>
                  </a:lnTo>
                  <a:lnTo>
                    <a:pt x="102" y="250"/>
                  </a:lnTo>
                  <a:lnTo>
                    <a:pt x="98" y="252"/>
                  </a:lnTo>
                  <a:lnTo>
                    <a:pt x="94" y="252"/>
                  </a:lnTo>
                  <a:lnTo>
                    <a:pt x="92" y="254"/>
                  </a:lnTo>
                  <a:lnTo>
                    <a:pt x="92" y="254"/>
                  </a:lnTo>
                  <a:lnTo>
                    <a:pt x="88" y="252"/>
                  </a:lnTo>
                  <a:lnTo>
                    <a:pt x="86" y="254"/>
                  </a:lnTo>
                  <a:lnTo>
                    <a:pt x="84" y="254"/>
                  </a:lnTo>
                  <a:lnTo>
                    <a:pt x="82" y="254"/>
                  </a:lnTo>
                  <a:lnTo>
                    <a:pt x="80" y="256"/>
                  </a:lnTo>
                  <a:lnTo>
                    <a:pt x="74" y="256"/>
                  </a:lnTo>
                  <a:lnTo>
                    <a:pt x="72" y="258"/>
                  </a:lnTo>
                  <a:lnTo>
                    <a:pt x="69" y="260"/>
                  </a:lnTo>
                  <a:lnTo>
                    <a:pt x="63" y="258"/>
                  </a:lnTo>
                  <a:lnTo>
                    <a:pt x="61" y="256"/>
                  </a:lnTo>
                  <a:lnTo>
                    <a:pt x="57" y="256"/>
                  </a:lnTo>
                  <a:lnTo>
                    <a:pt x="51" y="254"/>
                  </a:lnTo>
                  <a:lnTo>
                    <a:pt x="51" y="252"/>
                  </a:lnTo>
                  <a:lnTo>
                    <a:pt x="49" y="252"/>
                  </a:lnTo>
                  <a:lnTo>
                    <a:pt x="43" y="250"/>
                  </a:lnTo>
                  <a:lnTo>
                    <a:pt x="43" y="248"/>
                  </a:lnTo>
                  <a:lnTo>
                    <a:pt x="39" y="246"/>
                  </a:lnTo>
                  <a:lnTo>
                    <a:pt x="39" y="240"/>
                  </a:lnTo>
                  <a:lnTo>
                    <a:pt x="37" y="235"/>
                  </a:lnTo>
                  <a:lnTo>
                    <a:pt x="35" y="231"/>
                  </a:lnTo>
                  <a:lnTo>
                    <a:pt x="33" y="227"/>
                  </a:lnTo>
                  <a:lnTo>
                    <a:pt x="31" y="227"/>
                  </a:lnTo>
                  <a:lnTo>
                    <a:pt x="29" y="225"/>
                  </a:lnTo>
                  <a:lnTo>
                    <a:pt x="29" y="221"/>
                  </a:lnTo>
                  <a:lnTo>
                    <a:pt x="25" y="215"/>
                  </a:lnTo>
                  <a:lnTo>
                    <a:pt x="22" y="215"/>
                  </a:lnTo>
                  <a:lnTo>
                    <a:pt x="20" y="211"/>
                  </a:lnTo>
                  <a:lnTo>
                    <a:pt x="20" y="209"/>
                  </a:lnTo>
                  <a:lnTo>
                    <a:pt x="18" y="207"/>
                  </a:lnTo>
                  <a:lnTo>
                    <a:pt x="18" y="207"/>
                  </a:lnTo>
                  <a:lnTo>
                    <a:pt x="18" y="203"/>
                  </a:lnTo>
                  <a:lnTo>
                    <a:pt x="16" y="201"/>
                  </a:lnTo>
                  <a:lnTo>
                    <a:pt x="16" y="199"/>
                  </a:lnTo>
                  <a:lnTo>
                    <a:pt x="18" y="197"/>
                  </a:lnTo>
                  <a:lnTo>
                    <a:pt x="18" y="195"/>
                  </a:lnTo>
                  <a:lnTo>
                    <a:pt x="18" y="193"/>
                  </a:lnTo>
                  <a:lnTo>
                    <a:pt x="16" y="193"/>
                  </a:lnTo>
                  <a:lnTo>
                    <a:pt x="16" y="190"/>
                  </a:lnTo>
                  <a:lnTo>
                    <a:pt x="12" y="190"/>
                  </a:lnTo>
                  <a:lnTo>
                    <a:pt x="10" y="190"/>
                  </a:lnTo>
                  <a:lnTo>
                    <a:pt x="8" y="190"/>
                  </a:lnTo>
                  <a:lnTo>
                    <a:pt x="6"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3" name="Freeform 243"/>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4" name="Freeform 244"/>
            <p:cNvSpPr>
              <a:spLocks/>
            </p:cNvSpPr>
            <p:nvPr/>
          </p:nvSpPr>
          <p:spPr bwMode="auto">
            <a:xfrm>
              <a:off x="9744075" y="4597400"/>
              <a:ext cx="584200" cy="428625"/>
            </a:xfrm>
            <a:custGeom>
              <a:avLst/>
              <a:gdLst>
                <a:gd name="T0" fmla="*/ 168 w 368"/>
                <a:gd name="T1" fmla="*/ 0 h 270"/>
                <a:gd name="T2" fmla="*/ 162 w 368"/>
                <a:gd name="T3" fmla="*/ 8 h 270"/>
                <a:gd name="T4" fmla="*/ 150 w 368"/>
                <a:gd name="T5" fmla="*/ 18 h 270"/>
                <a:gd name="T6" fmla="*/ 144 w 368"/>
                <a:gd name="T7" fmla="*/ 18 h 270"/>
                <a:gd name="T8" fmla="*/ 131 w 368"/>
                <a:gd name="T9" fmla="*/ 29 h 270"/>
                <a:gd name="T10" fmla="*/ 121 w 368"/>
                <a:gd name="T11" fmla="*/ 35 h 270"/>
                <a:gd name="T12" fmla="*/ 97 w 368"/>
                <a:gd name="T13" fmla="*/ 35 h 270"/>
                <a:gd name="T14" fmla="*/ 72 w 368"/>
                <a:gd name="T15" fmla="*/ 35 h 270"/>
                <a:gd name="T16" fmla="*/ 62 w 368"/>
                <a:gd name="T17" fmla="*/ 41 h 270"/>
                <a:gd name="T18" fmla="*/ 47 w 368"/>
                <a:gd name="T19" fmla="*/ 49 h 270"/>
                <a:gd name="T20" fmla="*/ 47 w 368"/>
                <a:gd name="T21" fmla="*/ 57 h 270"/>
                <a:gd name="T22" fmla="*/ 41 w 368"/>
                <a:gd name="T23" fmla="*/ 70 h 270"/>
                <a:gd name="T24" fmla="*/ 35 w 368"/>
                <a:gd name="T25" fmla="*/ 78 h 270"/>
                <a:gd name="T26" fmla="*/ 25 w 368"/>
                <a:gd name="T27" fmla="*/ 90 h 270"/>
                <a:gd name="T28" fmla="*/ 19 w 368"/>
                <a:gd name="T29" fmla="*/ 117 h 270"/>
                <a:gd name="T30" fmla="*/ 5 w 368"/>
                <a:gd name="T31" fmla="*/ 133 h 270"/>
                <a:gd name="T32" fmla="*/ 9 w 368"/>
                <a:gd name="T33" fmla="*/ 143 h 270"/>
                <a:gd name="T34" fmla="*/ 21 w 368"/>
                <a:gd name="T35" fmla="*/ 141 h 270"/>
                <a:gd name="T36" fmla="*/ 31 w 368"/>
                <a:gd name="T37" fmla="*/ 170 h 270"/>
                <a:gd name="T38" fmla="*/ 37 w 368"/>
                <a:gd name="T39" fmla="*/ 186 h 270"/>
                <a:gd name="T40" fmla="*/ 43 w 368"/>
                <a:gd name="T41" fmla="*/ 217 h 270"/>
                <a:gd name="T42" fmla="*/ 52 w 368"/>
                <a:gd name="T43" fmla="*/ 221 h 270"/>
                <a:gd name="T44" fmla="*/ 62 w 368"/>
                <a:gd name="T45" fmla="*/ 241 h 270"/>
                <a:gd name="T46" fmla="*/ 80 w 368"/>
                <a:gd name="T47" fmla="*/ 247 h 270"/>
                <a:gd name="T48" fmla="*/ 94 w 368"/>
                <a:gd name="T49" fmla="*/ 250 h 270"/>
                <a:gd name="T50" fmla="*/ 105 w 368"/>
                <a:gd name="T51" fmla="*/ 252 h 270"/>
                <a:gd name="T52" fmla="*/ 129 w 368"/>
                <a:gd name="T53" fmla="*/ 258 h 270"/>
                <a:gd name="T54" fmla="*/ 139 w 368"/>
                <a:gd name="T55" fmla="*/ 260 h 270"/>
                <a:gd name="T56" fmla="*/ 150 w 368"/>
                <a:gd name="T57" fmla="*/ 252 h 270"/>
                <a:gd name="T58" fmla="*/ 160 w 368"/>
                <a:gd name="T59" fmla="*/ 233 h 270"/>
                <a:gd name="T60" fmla="*/ 170 w 368"/>
                <a:gd name="T61" fmla="*/ 225 h 270"/>
                <a:gd name="T62" fmla="*/ 186 w 368"/>
                <a:gd name="T63" fmla="*/ 225 h 270"/>
                <a:gd name="T64" fmla="*/ 201 w 368"/>
                <a:gd name="T65" fmla="*/ 239 h 270"/>
                <a:gd name="T66" fmla="*/ 195 w 368"/>
                <a:gd name="T67" fmla="*/ 254 h 270"/>
                <a:gd name="T68" fmla="*/ 203 w 368"/>
                <a:gd name="T69" fmla="*/ 256 h 270"/>
                <a:gd name="T70" fmla="*/ 201 w 368"/>
                <a:gd name="T71" fmla="*/ 262 h 270"/>
                <a:gd name="T72" fmla="*/ 193 w 368"/>
                <a:gd name="T73" fmla="*/ 270 h 270"/>
                <a:gd name="T74" fmla="*/ 366 w 368"/>
                <a:gd name="T75" fmla="*/ 203 h 270"/>
                <a:gd name="T76" fmla="*/ 366 w 368"/>
                <a:gd name="T77" fmla="*/ 174 h 270"/>
                <a:gd name="T78" fmla="*/ 348 w 368"/>
                <a:gd name="T79" fmla="*/ 178 h 270"/>
                <a:gd name="T80" fmla="*/ 344 w 368"/>
                <a:gd name="T81" fmla="*/ 166 h 270"/>
                <a:gd name="T82" fmla="*/ 317 w 368"/>
                <a:gd name="T83" fmla="*/ 139 h 270"/>
                <a:gd name="T84" fmla="*/ 293 w 368"/>
                <a:gd name="T85" fmla="*/ 131 h 270"/>
                <a:gd name="T86" fmla="*/ 276 w 368"/>
                <a:gd name="T87" fmla="*/ 119 h 270"/>
                <a:gd name="T88" fmla="*/ 270 w 368"/>
                <a:gd name="T89" fmla="*/ 102 h 270"/>
                <a:gd name="T90" fmla="*/ 278 w 368"/>
                <a:gd name="T91" fmla="*/ 98 h 270"/>
                <a:gd name="T92" fmla="*/ 287 w 368"/>
                <a:gd name="T93" fmla="*/ 90 h 270"/>
                <a:gd name="T94" fmla="*/ 293 w 368"/>
                <a:gd name="T95" fmla="*/ 74 h 270"/>
                <a:gd name="T96" fmla="*/ 295 w 368"/>
                <a:gd name="T97" fmla="*/ 66 h 270"/>
                <a:gd name="T98" fmla="*/ 280 w 368"/>
                <a:gd name="T99" fmla="*/ 57 h 270"/>
                <a:gd name="T100" fmla="*/ 268 w 368"/>
                <a:gd name="T101" fmla="*/ 49 h 270"/>
                <a:gd name="T102" fmla="*/ 258 w 368"/>
                <a:gd name="T103" fmla="*/ 41 h 270"/>
                <a:gd name="T104" fmla="*/ 244 w 368"/>
                <a:gd name="T105" fmla="*/ 35 h 270"/>
                <a:gd name="T106" fmla="*/ 225 w 368"/>
                <a:gd name="T107" fmla="*/ 37 h 270"/>
                <a:gd name="T108" fmla="*/ 207 w 368"/>
                <a:gd name="T109" fmla="*/ 14 h 270"/>
                <a:gd name="T110" fmla="*/ 195 w 368"/>
                <a:gd name="T111" fmla="*/ 4 h 270"/>
                <a:gd name="T112" fmla="*/ 184 w 368"/>
                <a:gd name="T11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8" h="270">
                  <a:moveTo>
                    <a:pt x="176" y="0"/>
                  </a:moveTo>
                  <a:lnTo>
                    <a:pt x="174" y="0"/>
                  </a:lnTo>
                  <a:lnTo>
                    <a:pt x="168" y="0"/>
                  </a:lnTo>
                  <a:lnTo>
                    <a:pt x="166" y="4"/>
                  </a:lnTo>
                  <a:lnTo>
                    <a:pt x="164" y="4"/>
                  </a:lnTo>
                  <a:lnTo>
                    <a:pt x="162" y="8"/>
                  </a:lnTo>
                  <a:lnTo>
                    <a:pt x="156" y="12"/>
                  </a:lnTo>
                  <a:lnTo>
                    <a:pt x="156" y="16"/>
                  </a:lnTo>
                  <a:lnTo>
                    <a:pt x="150" y="18"/>
                  </a:lnTo>
                  <a:lnTo>
                    <a:pt x="148" y="21"/>
                  </a:lnTo>
                  <a:lnTo>
                    <a:pt x="148" y="18"/>
                  </a:lnTo>
                  <a:lnTo>
                    <a:pt x="144" y="18"/>
                  </a:lnTo>
                  <a:lnTo>
                    <a:pt x="141" y="21"/>
                  </a:lnTo>
                  <a:lnTo>
                    <a:pt x="137" y="23"/>
                  </a:lnTo>
                  <a:lnTo>
                    <a:pt x="131" y="29"/>
                  </a:lnTo>
                  <a:lnTo>
                    <a:pt x="127" y="33"/>
                  </a:lnTo>
                  <a:lnTo>
                    <a:pt x="123" y="33"/>
                  </a:lnTo>
                  <a:lnTo>
                    <a:pt x="121" y="35"/>
                  </a:lnTo>
                  <a:lnTo>
                    <a:pt x="107" y="39"/>
                  </a:lnTo>
                  <a:lnTo>
                    <a:pt x="103" y="39"/>
                  </a:lnTo>
                  <a:lnTo>
                    <a:pt x="97" y="35"/>
                  </a:lnTo>
                  <a:lnTo>
                    <a:pt x="90" y="35"/>
                  </a:lnTo>
                  <a:lnTo>
                    <a:pt x="80" y="33"/>
                  </a:lnTo>
                  <a:lnTo>
                    <a:pt x="72" y="35"/>
                  </a:lnTo>
                  <a:lnTo>
                    <a:pt x="68" y="39"/>
                  </a:lnTo>
                  <a:lnTo>
                    <a:pt x="70" y="41"/>
                  </a:lnTo>
                  <a:lnTo>
                    <a:pt x="62" y="41"/>
                  </a:lnTo>
                  <a:lnTo>
                    <a:pt x="60" y="45"/>
                  </a:lnTo>
                  <a:lnTo>
                    <a:pt x="54" y="47"/>
                  </a:lnTo>
                  <a:lnTo>
                    <a:pt x="47" y="49"/>
                  </a:lnTo>
                  <a:lnTo>
                    <a:pt x="50" y="51"/>
                  </a:lnTo>
                  <a:lnTo>
                    <a:pt x="50" y="57"/>
                  </a:lnTo>
                  <a:lnTo>
                    <a:pt x="47" y="57"/>
                  </a:lnTo>
                  <a:lnTo>
                    <a:pt x="45" y="59"/>
                  </a:lnTo>
                  <a:lnTo>
                    <a:pt x="45" y="68"/>
                  </a:lnTo>
                  <a:lnTo>
                    <a:pt x="41" y="70"/>
                  </a:lnTo>
                  <a:lnTo>
                    <a:pt x="37" y="70"/>
                  </a:lnTo>
                  <a:lnTo>
                    <a:pt x="37" y="72"/>
                  </a:lnTo>
                  <a:lnTo>
                    <a:pt x="35" y="78"/>
                  </a:lnTo>
                  <a:lnTo>
                    <a:pt x="35" y="82"/>
                  </a:lnTo>
                  <a:lnTo>
                    <a:pt x="35" y="86"/>
                  </a:lnTo>
                  <a:lnTo>
                    <a:pt x="25" y="90"/>
                  </a:lnTo>
                  <a:lnTo>
                    <a:pt x="25" y="92"/>
                  </a:lnTo>
                  <a:lnTo>
                    <a:pt x="17" y="106"/>
                  </a:lnTo>
                  <a:lnTo>
                    <a:pt x="19" y="117"/>
                  </a:lnTo>
                  <a:lnTo>
                    <a:pt x="13" y="121"/>
                  </a:lnTo>
                  <a:lnTo>
                    <a:pt x="7" y="131"/>
                  </a:lnTo>
                  <a:lnTo>
                    <a:pt x="5" y="133"/>
                  </a:lnTo>
                  <a:lnTo>
                    <a:pt x="0" y="135"/>
                  </a:lnTo>
                  <a:lnTo>
                    <a:pt x="7" y="139"/>
                  </a:lnTo>
                  <a:lnTo>
                    <a:pt x="9" y="143"/>
                  </a:lnTo>
                  <a:lnTo>
                    <a:pt x="13" y="143"/>
                  </a:lnTo>
                  <a:lnTo>
                    <a:pt x="19" y="141"/>
                  </a:lnTo>
                  <a:lnTo>
                    <a:pt x="21" y="141"/>
                  </a:lnTo>
                  <a:lnTo>
                    <a:pt x="27" y="162"/>
                  </a:lnTo>
                  <a:lnTo>
                    <a:pt x="29" y="166"/>
                  </a:lnTo>
                  <a:lnTo>
                    <a:pt x="31" y="170"/>
                  </a:lnTo>
                  <a:lnTo>
                    <a:pt x="33" y="172"/>
                  </a:lnTo>
                  <a:lnTo>
                    <a:pt x="39" y="176"/>
                  </a:lnTo>
                  <a:lnTo>
                    <a:pt x="37" y="186"/>
                  </a:lnTo>
                  <a:lnTo>
                    <a:pt x="41" y="200"/>
                  </a:lnTo>
                  <a:lnTo>
                    <a:pt x="41" y="205"/>
                  </a:lnTo>
                  <a:lnTo>
                    <a:pt x="43" y="217"/>
                  </a:lnTo>
                  <a:lnTo>
                    <a:pt x="45" y="221"/>
                  </a:lnTo>
                  <a:lnTo>
                    <a:pt x="52" y="219"/>
                  </a:lnTo>
                  <a:lnTo>
                    <a:pt x="52" y="221"/>
                  </a:lnTo>
                  <a:lnTo>
                    <a:pt x="54" y="233"/>
                  </a:lnTo>
                  <a:lnTo>
                    <a:pt x="62" y="241"/>
                  </a:lnTo>
                  <a:lnTo>
                    <a:pt x="62" y="241"/>
                  </a:lnTo>
                  <a:lnTo>
                    <a:pt x="72" y="243"/>
                  </a:lnTo>
                  <a:lnTo>
                    <a:pt x="74" y="245"/>
                  </a:lnTo>
                  <a:lnTo>
                    <a:pt x="80" y="247"/>
                  </a:lnTo>
                  <a:lnTo>
                    <a:pt x="82" y="250"/>
                  </a:lnTo>
                  <a:lnTo>
                    <a:pt x="88" y="250"/>
                  </a:lnTo>
                  <a:lnTo>
                    <a:pt x="94" y="250"/>
                  </a:lnTo>
                  <a:lnTo>
                    <a:pt x="99" y="250"/>
                  </a:lnTo>
                  <a:lnTo>
                    <a:pt x="103" y="252"/>
                  </a:lnTo>
                  <a:lnTo>
                    <a:pt x="105" y="252"/>
                  </a:lnTo>
                  <a:lnTo>
                    <a:pt x="113" y="247"/>
                  </a:lnTo>
                  <a:lnTo>
                    <a:pt x="115" y="250"/>
                  </a:lnTo>
                  <a:lnTo>
                    <a:pt x="129" y="258"/>
                  </a:lnTo>
                  <a:lnTo>
                    <a:pt x="133" y="256"/>
                  </a:lnTo>
                  <a:lnTo>
                    <a:pt x="135" y="258"/>
                  </a:lnTo>
                  <a:lnTo>
                    <a:pt x="139" y="260"/>
                  </a:lnTo>
                  <a:lnTo>
                    <a:pt x="144" y="260"/>
                  </a:lnTo>
                  <a:lnTo>
                    <a:pt x="148" y="256"/>
                  </a:lnTo>
                  <a:lnTo>
                    <a:pt x="150" y="252"/>
                  </a:lnTo>
                  <a:lnTo>
                    <a:pt x="156" y="243"/>
                  </a:lnTo>
                  <a:lnTo>
                    <a:pt x="158" y="239"/>
                  </a:lnTo>
                  <a:lnTo>
                    <a:pt x="160" y="233"/>
                  </a:lnTo>
                  <a:lnTo>
                    <a:pt x="164" y="233"/>
                  </a:lnTo>
                  <a:lnTo>
                    <a:pt x="168" y="229"/>
                  </a:lnTo>
                  <a:lnTo>
                    <a:pt x="170" y="225"/>
                  </a:lnTo>
                  <a:lnTo>
                    <a:pt x="178" y="225"/>
                  </a:lnTo>
                  <a:lnTo>
                    <a:pt x="182" y="225"/>
                  </a:lnTo>
                  <a:lnTo>
                    <a:pt x="186" y="225"/>
                  </a:lnTo>
                  <a:lnTo>
                    <a:pt x="191" y="227"/>
                  </a:lnTo>
                  <a:lnTo>
                    <a:pt x="199" y="235"/>
                  </a:lnTo>
                  <a:lnTo>
                    <a:pt x="201" y="239"/>
                  </a:lnTo>
                  <a:lnTo>
                    <a:pt x="203" y="243"/>
                  </a:lnTo>
                  <a:lnTo>
                    <a:pt x="199" y="247"/>
                  </a:lnTo>
                  <a:lnTo>
                    <a:pt x="195" y="254"/>
                  </a:lnTo>
                  <a:lnTo>
                    <a:pt x="197" y="256"/>
                  </a:lnTo>
                  <a:lnTo>
                    <a:pt x="201" y="254"/>
                  </a:lnTo>
                  <a:lnTo>
                    <a:pt x="203" y="256"/>
                  </a:lnTo>
                  <a:lnTo>
                    <a:pt x="205" y="258"/>
                  </a:lnTo>
                  <a:lnTo>
                    <a:pt x="203" y="260"/>
                  </a:lnTo>
                  <a:lnTo>
                    <a:pt x="201" y="262"/>
                  </a:lnTo>
                  <a:lnTo>
                    <a:pt x="199" y="264"/>
                  </a:lnTo>
                  <a:lnTo>
                    <a:pt x="193" y="268"/>
                  </a:lnTo>
                  <a:lnTo>
                    <a:pt x="193" y="270"/>
                  </a:lnTo>
                  <a:lnTo>
                    <a:pt x="368" y="270"/>
                  </a:lnTo>
                  <a:lnTo>
                    <a:pt x="368" y="203"/>
                  </a:lnTo>
                  <a:lnTo>
                    <a:pt x="366" y="203"/>
                  </a:lnTo>
                  <a:lnTo>
                    <a:pt x="368" y="198"/>
                  </a:lnTo>
                  <a:lnTo>
                    <a:pt x="368" y="174"/>
                  </a:lnTo>
                  <a:lnTo>
                    <a:pt x="366" y="174"/>
                  </a:lnTo>
                  <a:lnTo>
                    <a:pt x="364" y="172"/>
                  </a:lnTo>
                  <a:lnTo>
                    <a:pt x="354" y="178"/>
                  </a:lnTo>
                  <a:lnTo>
                    <a:pt x="348" y="178"/>
                  </a:lnTo>
                  <a:lnTo>
                    <a:pt x="342" y="172"/>
                  </a:lnTo>
                  <a:lnTo>
                    <a:pt x="346" y="168"/>
                  </a:lnTo>
                  <a:lnTo>
                    <a:pt x="344" y="166"/>
                  </a:lnTo>
                  <a:lnTo>
                    <a:pt x="340" y="162"/>
                  </a:lnTo>
                  <a:lnTo>
                    <a:pt x="329" y="155"/>
                  </a:lnTo>
                  <a:lnTo>
                    <a:pt x="317" y="139"/>
                  </a:lnTo>
                  <a:lnTo>
                    <a:pt x="313" y="137"/>
                  </a:lnTo>
                  <a:lnTo>
                    <a:pt x="311" y="137"/>
                  </a:lnTo>
                  <a:lnTo>
                    <a:pt x="293" y="131"/>
                  </a:lnTo>
                  <a:lnTo>
                    <a:pt x="285" y="125"/>
                  </a:lnTo>
                  <a:lnTo>
                    <a:pt x="280" y="123"/>
                  </a:lnTo>
                  <a:lnTo>
                    <a:pt x="276" y="119"/>
                  </a:lnTo>
                  <a:lnTo>
                    <a:pt x="274" y="113"/>
                  </a:lnTo>
                  <a:lnTo>
                    <a:pt x="276" y="104"/>
                  </a:lnTo>
                  <a:lnTo>
                    <a:pt x="270" y="102"/>
                  </a:lnTo>
                  <a:lnTo>
                    <a:pt x="266" y="100"/>
                  </a:lnTo>
                  <a:lnTo>
                    <a:pt x="270" y="96"/>
                  </a:lnTo>
                  <a:lnTo>
                    <a:pt x="278" y="98"/>
                  </a:lnTo>
                  <a:lnTo>
                    <a:pt x="289" y="96"/>
                  </a:lnTo>
                  <a:lnTo>
                    <a:pt x="289" y="94"/>
                  </a:lnTo>
                  <a:lnTo>
                    <a:pt x="287" y="90"/>
                  </a:lnTo>
                  <a:lnTo>
                    <a:pt x="280" y="86"/>
                  </a:lnTo>
                  <a:lnTo>
                    <a:pt x="285" y="82"/>
                  </a:lnTo>
                  <a:lnTo>
                    <a:pt x="293" y="74"/>
                  </a:lnTo>
                  <a:lnTo>
                    <a:pt x="291" y="70"/>
                  </a:lnTo>
                  <a:lnTo>
                    <a:pt x="293" y="68"/>
                  </a:lnTo>
                  <a:lnTo>
                    <a:pt x="295" y="66"/>
                  </a:lnTo>
                  <a:lnTo>
                    <a:pt x="291" y="63"/>
                  </a:lnTo>
                  <a:lnTo>
                    <a:pt x="287" y="59"/>
                  </a:lnTo>
                  <a:lnTo>
                    <a:pt x="280" y="57"/>
                  </a:lnTo>
                  <a:lnTo>
                    <a:pt x="278" y="51"/>
                  </a:lnTo>
                  <a:lnTo>
                    <a:pt x="270" y="47"/>
                  </a:lnTo>
                  <a:lnTo>
                    <a:pt x="268" y="49"/>
                  </a:lnTo>
                  <a:lnTo>
                    <a:pt x="262" y="43"/>
                  </a:lnTo>
                  <a:lnTo>
                    <a:pt x="258" y="43"/>
                  </a:lnTo>
                  <a:lnTo>
                    <a:pt x="258" y="41"/>
                  </a:lnTo>
                  <a:lnTo>
                    <a:pt x="256" y="41"/>
                  </a:lnTo>
                  <a:lnTo>
                    <a:pt x="250" y="41"/>
                  </a:lnTo>
                  <a:lnTo>
                    <a:pt x="244" y="35"/>
                  </a:lnTo>
                  <a:lnTo>
                    <a:pt x="240" y="35"/>
                  </a:lnTo>
                  <a:lnTo>
                    <a:pt x="229" y="39"/>
                  </a:lnTo>
                  <a:lnTo>
                    <a:pt x="225" y="37"/>
                  </a:lnTo>
                  <a:lnTo>
                    <a:pt x="219" y="27"/>
                  </a:lnTo>
                  <a:lnTo>
                    <a:pt x="215" y="27"/>
                  </a:lnTo>
                  <a:lnTo>
                    <a:pt x="207" y="14"/>
                  </a:lnTo>
                  <a:lnTo>
                    <a:pt x="205" y="12"/>
                  </a:lnTo>
                  <a:lnTo>
                    <a:pt x="203" y="10"/>
                  </a:lnTo>
                  <a:lnTo>
                    <a:pt x="195" y="4"/>
                  </a:lnTo>
                  <a:lnTo>
                    <a:pt x="195" y="2"/>
                  </a:lnTo>
                  <a:lnTo>
                    <a:pt x="186" y="4"/>
                  </a:lnTo>
                  <a:lnTo>
                    <a:pt x="184" y="0"/>
                  </a:lnTo>
                  <a:lnTo>
                    <a:pt x="178" y="0"/>
                  </a:lnTo>
                  <a:lnTo>
                    <a:pt x="17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5" name="Freeform 245"/>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6" name="Freeform 246"/>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7" name="Freeform 247"/>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8" name="Freeform 248"/>
            <p:cNvSpPr>
              <a:spLocks/>
            </p:cNvSpPr>
            <p:nvPr/>
          </p:nvSpPr>
          <p:spPr bwMode="auto">
            <a:xfrm>
              <a:off x="10017125" y="4957763"/>
              <a:ext cx="42863" cy="58738"/>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9" name="Freeform 249"/>
            <p:cNvSpPr>
              <a:spLocks/>
            </p:cNvSpPr>
            <p:nvPr/>
          </p:nvSpPr>
          <p:spPr bwMode="auto">
            <a:xfrm>
              <a:off x="10007600" y="4979988"/>
              <a:ext cx="12700" cy="9525"/>
            </a:xfrm>
            <a:custGeom>
              <a:avLst/>
              <a:gdLst>
                <a:gd name="T0" fmla="*/ 0 w 8"/>
                <a:gd name="T1" fmla="*/ 4 h 6"/>
                <a:gd name="T2" fmla="*/ 4 w 8"/>
                <a:gd name="T3" fmla="*/ 0 h 6"/>
                <a:gd name="T4" fmla="*/ 6 w 8"/>
                <a:gd name="T5" fmla="*/ 0 h 6"/>
                <a:gd name="T6" fmla="*/ 8 w 8"/>
                <a:gd name="T7" fmla="*/ 0 h 6"/>
                <a:gd name="T8" fmla="*/ 8 w 8"/>
                <a:gd name="T9" fmla="*/ 4 h 6"/>
                <a:gd name="T10" fmla="*/ 4 w 8"/>
                <a:gd name="T11" fmla="*/ 6 h 6"/>
                <a:gd name="T12" fmla="*/ 2 w 8"/>
                <a:gd name="T13" fmla="*/ 6 h 6"/>
                <a:gd name="T14" fmla="*/ 0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0" y="4"/>
                  </a:moveTo>
                  <a:lnTo>
                    <a:pt x="4" y="0"/>
                  </a:lnTo>
                  <a:lnTo>
                    <a:pt x="6" y="0"/>
                  </a:lnTo>
                  <a:lnTo>
                    <a:pt x="8" y="0"/>
                  </a:lnTo>
                  <a:lnTo>
                    <a:pt x="8" y="4"/>
                  </a:lnTo>
                  <a:lnTo>
                    <a:pt x="4" y="6"/>
                  </a:lnTo>
                  <a:lnTo>
                    <a:pt x="2" y="6"/>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0" name="Freeform 250"/>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1" name="Freeform 251"/>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2" name="Freeform 252"/>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3" name="Freeform 253"/>
            <p:cNvSpPr>
              <a:spLocks/>
            </p:cNvSpPr>
            <p:nvPr/>
          </p:nvSpPr>
          <p:spPr bwMode="auto">
            <a:xfrm>
              <a:off x="9609138" y="4267200"/>
              <a:ext cx="333375" cy="327025"/>
            </a:xfrm>
            <a:custGeom>
              <a:avLst/>
              <a:gdLst>
                <a:gd name="T0" fmla="*/ 124 w 210"/>
                <a:gd name="T1" fmla="*/ 6 h 206"/>
                <a:gd name="T2" fmla="*/ 118 w 210"/>
                <a:gd name="T3" fmla="*/ 8 h 206"/>
                <a:gd name="T4" fmla="*/ 110 w 210"/>
                <a:gd name="T5" fmla="*/ 12 h 206"/>
                <a:gd name="T6" fmla="*/ 108 w 210"/>
                <a:gd name="T7" fmla="*/ 14 h 206"/>
                <a:gd name="T8" fmla="*/ 102 w 210"/>
                <a:gd name="T9" fmla="*/ 14 h 206"/>
                <a:gd name="T10" fmla="*/ 98 w 210"/>
                <a:gd name="T11" fmla="*/ 14 h 206"/>
                <a:gd name="T12" fmla="*/ 90 w 210"/>
                <a:gd name="T13" fmla="*/ 16 h 206"/>
                <a:gd name="T14" fmla="*/ 85 w 210"/>
                <a:gd name="T15" fmla="*/ 20 h 206"/>
                <a:gd name="T16" fmla="*/ 77 w 210"/>
                <a:gd name="T17" fmla="*/ 16 h 206"/>
                <a:gd name="T18" fmla="*/ 73 w 210"/>
                <a:gd name="T19" fmla="*/ 30 h 206"/>
                <a:gd name="T20" fmla="*/ 83 w 210"/>
                <a:gd name="T21" fmla="*/ 34 h 206"/>
                <a:gd name="T22" fmla="*/ 90 w 210"/>
                <a:gd name="T23" fmla="*/ 42 h 206"/>
                <a:gd name="T24" fmla="*/ 79 w 210"/>
                <a:gd name="T25" fmla="*/ 49 h 206"/>
                <a:gd name="T26" fmla="*/ 73 w 210"/>
                <a:gd name="T27" fmla="*/ 49 h 206"/>
                <a:gd name="T28" fmla="*/ 55 w 210"/>
                <a:gd name="T29" fmla="*/ 51 h 206"/>
                <a:gd name="T30" fmla="*/ 51 w 210"/>
                <a:gd name="T31" fmla="*/ 51 h 206"/>
                <a:gd name="T32" fmla="*/ 34 w 210"/>
                <a:gd name="T33" fmla="*/ 47 h 206"/>
                <a:gd name="T34" fmla="*/ 28 w 210"/>
                <a:gd name="T35" fmla="*/ 42 h 206"/>
                <a:gd name="T36" fmla="*/ 12 w 210"/>
                <a:gd name="T37" fmla="*/ 49 h 206"/>
                <a:gd name="T38" fmla="*/ 6 w 210"/>
                <a:gd name="T39" fmla="*/ 59 h 206"/>
                <a:gd name="T40" fmla="*/ 0 w 210"/>
                <a:gd name="T41" fmla="*/ 65 h 206"/>
                <a:gd name="T42" fmla="*/ 8 w 210"/>
                <a:gd name="T43" fmla="*/ 67 h 206"/>
                <a:gd name="T44" fmla="*/ 22 w 210"/>
                <a:gd name="T45" fmla="*/ 75 h 206"/>
                <a:gd name="T46" fmla="*/ 49 w 210"/>
                <a:gd name="T47" fmla="*/ 81 h 206"/>
                <a:gd name="T48" fmla="*/ 61 w 210"/>
                <a:gd name="T49" fmla="*/ 73 h 206"/>
                <a:gd name="T50" fmla="*/ 59 w 210"/>
                <a:gd name="T51" fmla="*/ 85 h 206"/>
                <a:gd name="T52" fmla="*/ 55 w 210"/>
                <a:gd name="T53" fmla="*/ 96 h 206"/>
                <a:gd name="T54" fmla="*/ 67 w 210"/>
                <a:gd name="T55" fmla="*/ 102 h 206"/>
                <a:gd name="T56" fmla="*/ 71 w 210"/>
                <a:gd name="T57" fmla="*/ 106 h 206"/>
                <a:gd name="T58" fmla="*/ 81 w 210"/>
                <a:gd name="T59" fmla="*/ 94 h 206"/>
                <a:gd name="T60" fmla="*/ 102 w 210"/>
                <a:gd name="T61" fmla="*/ 104 h 206"/>
                <a:gd name="T62" fmla="*/ 106 w 210"/>
                <a:gd name="T63" fmla="*/ 114 h 206"/>
                <a:gd name="T64" fmla="*/ 102 w 210"/>
                <a:gd name="T65" fmla="*/ 124 h 206"/>
                <a:gd name="T66" fmla="*/ 90 w 210"/>
                <a:gd name="T67" fmla="*/ 130 h 206"/>
                <a:gd name="T68" fmla="*/ 94 w 210"/>
                <a:gd name="T69" fmla="*/ 134 h 206"/>
                <a:gd name="T70" fmla="*/ 102 w 210"/>
                <a:gd name="T71" fmla="*/ 137 h 206"/>
                <a:gd name="T72" fmla="*/ 106 w 210"/>
                <a:gd name="T73" fmla="*/ 145 h 206"/>
                <a:gd name="T74" fmla="*/ 114 w 210"/>
                <a:gd name="T75" fmla="*/ 145 h 206"/>
                <a:gd name="T76" fmla="*/ 120 w 210"/>
                <a:gd name="T77" fmla="*/ 159 h 206"/>
                <a:gd name="T78" fmla="*/ 124 w 210"/>
                <a:gd name="T79" fmla="*/ 165 h 206"/>
                <a:gd name="T80" fmla="*/ 126 w 210"/>
                <a:gd name="T81" fmla="*/ 179 h 206"/>
                <a:gd name="T82" fmla="*/ 124 w 210"/>
                <a:gd name="T83" fmla="*/ 192 h 206"/>
                <a:gd name="T84" fmla="*/ 128 w 210"/>
                <a:gd name="T85" fmla="*/ 204 h 206"/>
                <a:gd name="T86" fmla="*/ 128 w 210"/>
                <a:gd name="T87" fmla="*/ 206 h 206"/>
                <a:gd name="T88" fmla="*/ 210 w 210"/>
                <a:gd name="T89" fmla="*/ 122 h 206"/>
                <a:gd name="T90" fmla="*/ 210 w 210"/>
                <a:gd name="T91" fmla="*/ 114 h 206"/>
                <a:gd name="T92" fmla="*/ 208 w 210"/>
                <a:gd name="T93" fmla="*/ 100 h 206"/>
                <a:gd name="T94" fmla="*/ 210 w 210"/>
                <a:gd name="T95" fmla="*/ 94 h 206"/>
                <a:gd name="T96" fmla="*/ 210 w 210"/>
                <a:gd name="T97" fmla="*/ 26 h 206"/>
                <a:gd name="T98" fmla="*/ 204 w 210"/>
                <a:gd name="T99" fmla="*/ 24 h 206"/>
                <a:gd name="T100" fmla="*/ 200 w 210"/>
                <a:gd name="T101" fmla="*/ 26 h 206"/>
                <a:gd name="T102" fmla="*/ 196 w 210"/>
                <a:gd name="T103" fmla="*/ 20 h 206"/>
                <a:gd name="T104" fmla="*/ 190 w 210"/>
                <a:gd name="T105" fmla="*/ 18 h 206"/>
                <a:gd name="T106" fmla="*/ 179 w 210"/>
                <a:gd name="T107" fmla="*/ 18 h 206"/>
                <a:gd name="T108" fmla="*/ 175 w 210"/>
                <a:gd name="T109" fmla="*/ 20 h 206"/>
                <a:gd name="T110" fmla="*/ 171 w 210"/>
                <a:gd name="T111" fmla="*/ 16 h 206"/>
                <a:gd name="T112" fmla="*/ 169 w 210"/>
                <a:gd name="T113" fmla="*/ 14 h 206"/>
                <a:gd name="T114" fmla="*/ 167 w 210"/>
                <a:gd name="T115" fmla="*/ 12 h 206"/>
                <a:gd name="T116" fmla="*/ 151 w 210"/>
                <a:gd name="T117" fmla="*/ 4 h 206"/>
                <a:gd name="T118" fmla="*/ 143 w 210"/>
                <a:gd name="T119" fmla="*/ 2 h 206"/>
                <a:gd name="T120" fmla="*/ 130 w 210"/>
                <a:gd name="T121" fmla="*/ 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0" h="206">
                  <a:moveTo>
                    <a:pt x="130" y="4"/>
                  </a:moveTo>
                  <a:lnTo>
                    <a:pt x="124" y="6"/>
                  </a:lnTo>
                  <a:lnTo>
                    <a:pt x="122" y="8"/>
                  </a:lnTo>
                  <a:lnTo>
                    <a:pt x="118" y="8"/>
                  </a:lnTo>
                  <a:lnTo>
                    <a:pt x="114" y="12"/>
                  </a:lnTo>
                  <a:lnTo>
                    <a:pt x="110" y="12"/>
                  </a:lnTo>
                  <a:lnTo>
                    <a:pt x="108" y="14"/>
                  </a:lnTo>
                  <a:lnTo>
                    <a:pt x="108" y="14"/>
                  </a:lnTo>
                  <a:lnTo>
                    <a:pt x="104" y="12"/>
                  </a:lnTo>
                  <a:lnTo>
                    <a:pt x="102" y="14"/>
                  </a:lnTo>
                  <a:lnTo>
                    <a:pt x="100" y="14"/>
                  </a:lnTo>
                  <a:lnTo>
                    <a:pt x="98" y="14"/>
                  </a:lnTo>
                  <a:lnTo>
                    <a:pt x="96" y="16"/>
                  </a:lnTo>
                  <a:lnTo>
                    <a:pt x="90" y="16"/>
                  </a:lnTo>
                  <a:lnTo>
                    <a:pt x="88" y="18"/>
                  </a:lnTo>
                  <a:lnTo>
                    <a:pt x="85" y="20"/>
                  </a:lnTo>
                  <a:lnTo>
                    <a:pt x="79" y="18"/>
                  </a:lnTo>
                  <a:lnTo>
                    <a:pt x="77" y="16"/>
                  </a:lnTo>
                  <a:lnTo>
                    <a:pt x="73" y="16"/>
                  </a:lnTo>
                  <a:lnTo>
                    <a:pt x="73" y="30"/>
                  </a:lnTo>
                  <a:lnTo>
                    <a:pt x="75" y="34"/>
                  </a:lnTo>
                  <a:lnTo>
                    <a:pt x="83" y="34"/>
                  </a:lnTo>
                  <a:lnTo>
                    <a:pt x="85" y="40"/>
                  </a:lnTo>
                  <a:lnTo>
                    <a:pt x="90" y="42"/>
                  </a:lnTo>
                  <a:lnTo>
                    <a:pt x="85" y="49"/>
                  </a:lnTo>
                  <a:lnTo>
                    <a:pt x="79" y="49"/>
                  </a:lnTo>
                  <a:lnTo>
                    <a:pt x="77" y="49"/>
                  </a:lnTo>
                  <a:lnTo>
                    <a:pt x="73" y="49"/>
                  </a:lnTo>
                  <a:lnTo>
                    <a:pt x="59" y="47"/>
                  </a:lnTo>
                  <a:lnTo>
                    <a:pt x="55" y="51"/>
                  </a:lnTo>
                  <a:lnTo>
                    <a:pt x="53" y="51"/>
                  </a:lnTo>
                  <a:lnTo>
                    <a:pt x="51" y="51"/>
                  </a:lnTo>
                  <a:lnTo>
                    <a:pt x="45" y="47"/>
                  </a:lnTo>
                  <a:lnTo>
                    <a:pt x="34" y="47"/>
                  </a:lnTo>
                  <a:lnTo>
                    <a:pt x="30" y="45"/>
                  </a:lnTo>
                  <a:lnTo>
                    <a:pt x="28" y="42"/>
                  </a:lnTo>
                  <a:lnTo>
                    <a:pt x="22" y="45"/>
                  </a:lnTo>
                  <a:lnTo>
                    <a:pt x="12" y="49"/>
                  </a:lnTo>
                  <a:lnTo>
                    <a:pt x="8" y="53"/>
                  </a:lnTo>
                  <a:lnTo>
                    <a:pt x="6" y="59"/>
                  </a:lnTo>
                  <a:lnTo>
                    <a:pt x="2" y="63"/>
                  </a:lnTo>
                  <a:lnTo>
                    <a:pt x="0" y="65"/>
                  </a:lnTo>
                  <a:lnTo>
                    <a:pt x="2" y="69"/>
                  </a:lnTo>
                  <a:lnTo>
                    <a:pt x="8" y="67"/>
                  </a:lnTo>
                  <a:lnTo>
                    <a:pt x="12" y="67"/>
                  </a:lnTo>
                  <a:lnTo>
                    <a:pt x="22" y="75"/>
                  </a:lnTo>
                  <a:lnTo>
                    <a:pt x="36" y="81"/>
                  </a:lnTo>
                  <a:lnTo>
                    <a:pt x="49" y="81"/>
                  </a:lnTo>
                  <a:lnTo>
                    <a:pt x="59" y="73"/>
                  </a:lnTo>
                  <a:lnTo>
                    <a:pt x="61" y="73"/>
                  </a:lnTo>
                  <a:lnTo>
                    <a:pt x="63" y="75"/>
                  </a:lnTo>
                  <a:lnTo>
                    <a:pt x="59" y="85"/>
                  </a:lnTo>
                  <a:lnTo>
                    <a:pt x="53" y="94"/>
                  </a:lnTo>
                  <a:lnTo>
                    <a:pt x="55" y="96"/>
                  </a:lnTo>
                  <a:lnTo>
                    <a:pt x="63" y="98"/>
                  </a:lnTo>
                  <a:lnTo>
                    <a:pt x="67" y="102"/>
                  </a:lnTo>
                  <a:lnTo>
                    <a:pt x="67" y="108"/>
                  </a:lnTo>
                  <a:lnTo>
                    <a:pt x="71" y="106"/>
                  </a:lnTo>
                  <a:lnTo>
                    <a:pt x="75" y="104"/>
                  </a:lnTo>
                  <a:lnTo>
                    <a:pt x="81" y="94"/>
                  </a:lnTo>
                  <a:lnTo>
                    <a:pt x="92" y="100"/>
                  </a:lnTo>
                  <a:lnTo>
                    <a:pt x="102" y="104"/>
                  </a:lnTo>
                  <a:lnTo>
                    <a:pt x="102" y="114"/>
                  </a:lnTo>
                  <a:lnTo>
                    <a:pt x="106" y="114"/>
                  </a:lnTo>
                  <a:lnTo>
                    <a:pt x="106" y="118"/>
                  </a:lnTo>
                  <a:lnTo>
                    <a:pt x="102" y="124"/>
                  </a:lnTo>
                  <a:lnTo>
                    <a:pt x="98" y="126"/>
                  </a:lnTo>
                  <a:lnTo>
                    <a:pt x="90" y="130"/>
                  </a:lnTo>
                  <a:lnTo>
                    <a:pt x="90" y="132"/>
                  </a:lnTo>
                  <a:lnTo>
                    <a:pt x="94" y="134"/>
                  </a:lnTo>
                  <a:lnTo>
                    <a:pt x="100" y="134"/>
                  </a:lnTo>
                  <a:lnTo>
                    <a:pt x="102" y="137"/>
                  </a:lnTo>
                  <a:lnTo>
                    <a:pt x="102" y="143"/>
                  </a:lnTo>
                  <a:lnTo>
                    <a:pt x="106" y="145"/>
                  </a:lnTo>
                  <a:lnTo>
                    <a:pt x="108" y="145"/>
                  </a:lnTo>
                  <a:lnTo>
                    <a:pt x="114" y="145"/>
                  </a:lnTo>
                  <a:lnTo>
                    <a:pt x="118" y="151"/>
                  </a:lnTo>
                  <a:lnTo>
                    <a:pt x="120" y="159"/>
                  </a:lnTo>
                  <a:lnTo>
                    <a:pt x="124" y="161"/>
                  </a:lnTo>
                  <a:lnTo>
                    <a:pt x="124" y="165"/>
                  </a:lnTo>
                  <a:lnTo>
                    <a:pt x="128" y="173"/>
                  </a:lnTo>
                  <a:lnTo>
                    <a:pt x="126" y="179"/>
                  </a:lnTo>
                  <a:lnTo>
                    <a:pt x="122" y="188"/>
                  </a:lnTo>
                  <a:lnTo>
                    <a:pt x="124" y="192"/>
                  </a:lnTo>
                  <a:lnTo>
                    <a:pt x="124" y="204"/>
                  </a:lnTo>
                  <a:lnTo>
                    <a:pt x="128" y="204"/>
                  </a:lnTo>
                  <a:lnTo>
                    <a:pt x="130" y="206"/>
                  </a:lnTo>
                  <a:lnTo>
                    <a:pt x="128" y="206"/>
                  </a:lnTo>
                  <a:lnTo>
                    <a:pt x="210" y="206"/>
                  </a:lnTo>
                  <a:lnTo>
                    <a:pt x="210" y="122"/>
                  </a:lnTo>
                  <a:lnTo>
                    <a:pt x="208" y="116"/>
                  </a:lnTo>
                  <a:lnTo>
                    <a:pt x="210" y="114"/>
                  </a:lnTo>
                  <a:lnTo>
                    <a:pt x="210" y="104"/>
                  </a:lnTo>
                  <a:lnTo>
                    <a:pt x="208" y="100"/>
                  </a:lnTo>
                  <a:lnTo>
                    <a:pt x="210" y="96"/>
                  </a:lnTo>
                  <a:lnTo>
                    <a:pt x="210" y="94"/>
                  </a:lnTo>
                  <a:lnTo>
                    <a:pt x="210" y="94"/>
                  </a:lnTo>
                  <a:lnTo>
                    <a:pt x="210" y="26"/>
                  </a:lnTo>
                  <a:lnTo>
                    <a:pt x="210" y="26"/>
                  </a:lnTo>
                  <a:lnTo>
                    <a:pt x="204" y="24"/>
                  </a:lnTo>
                  <a:lnTo>
                    <a:pt x="202" y="26"/>
                  </a:lnTo>
                  <a:lnTo>
                    <a:pt x="200" y="26"/>
                  </a:lnTo>
                  <a:lnTo>
                    <a:pt x="200" y="24"/>
                  </a:lnTo>
                  <a:lnTo>
                    <a:pt x="196" y="20"/>
                  </a:lnTo>
                  <a:lnTo>
                    <a:pt x="194" y="20"/>
                  </a:lnTo>
                  <a:lnTo>
                    <a:pt x="190" y="18"/>
                  </a:lnTo>
                  <a:lnTo>
                    <a:pt x="186" y="18"/>
                  </a:lnTo>
                  <a:lnTo>
                    <a:pt x="179" y="18"/>
                  </a:lnTo>
                  <a:lnTo>
                    <a:pt x="177" y="18"/>
                  </a:lnTo>
                  <a:lnTo>
                    <a:pt x="175" y="20"/>
                  </a:lnTo>
                  <a:lnTo>
                    <a:pt x="175" y="20"/>
                  </a:lnTo>
                  <a:lnTo>
                    <a:pt x="171" y="16"/>
                  </a:lnTo>
                  <a:lnTo>
                    <a:pt x="169" y="16"/>
                  </a:lnTo>
                  <a:lnTo>
                    <a:pt x="169" y="14"/>
                  </a:lnTo>
                  <a:lnTo>
                    <a:pt x="169" y="12"/>
                  </a:lnTo>
                  <a:lnTo>
                    <a:pt x="167" y="12"/>
                  </a:lnTo>
                  <a:lnTo>
                    <a:pt x="155" y="6"/>
                  </a:lnTo>
                  <a:lnTo>
                    <a:pt x="151" y="4"/>
                  </a:lnTo>
                  <a:lnTo>
                    <a:pt x="147" y="4"/>
                  </a:lnTo>
                  <a:lnTo>
                    <a:pt x="143" y="2"/>
                  </a:lnTo>
                  <a:lnTo>
                    <a:pt x="141" y="0"/>
                  </a:lnTo>
                  <a:lnTo>
                    <a:pt x="13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4" name="Freeform 254"/>
            <p:cNvSpPr>
              <a:spLocks/>
            </p:cNvSpPr>
            <p:nvPr/>
          </p:nvSpPr>
          <p:spPr bwMode="auto">
            <a:xfrm>
              <a:off x="9609138" y="4267200"/>
              <a:ext cx="404813" cy="407988"/>
            </a:xfrm>
            <a:custGeom>
              <a:avLst/>
              <a:gdLst>
                <a:gd name="T0" fmla="*/ 118 w 255"/>
                <a:gd name="T1" fmla="*/ 8 h 257"/>
                <a:gd name="T2" fmla="*/ 108 w 255"/>
                <a:gd name="T3" fmla="*/ 14 h 257"/>
                <a:gd name="T4" fmla="*/ 98 w 255"/>
                <a:gd name="T5" fmla="*/ 14 h 257"/>
                <a:gd name="T6" fmla="*/ 85 w 255"/>
                <a:gd name="T7" fmla="*/ 20 h 257"/>
                <a:gd name="T8" fmla="*/ 73 w 255"/>
                <a:gd name="T9" fmla="*/ 30 h 257"/>
                <a:gd name="T10" fmla="*/ 90 w 255"/>
                <a:gd name="T11" fmla="*/ 42 h 257"/>
                <a:gd name="T12" fmla="*/ 73 w 255"/>
                <a:gd name="T13" fmla="*/ 49 h 257"/>
                <a:gd name="T14" fmla="*/ 51 w 255"/>
                <a:gd name="T15" fmla="*/ 51 h 257"/>
                <a:gd name="T16" fmla="*/ 28 w 255"/>
                <a:gd name="T17" fmla="*/ 42 h 257"/>
                <a:gd name="T18" fmla="*/ 6 w 255"/>
                <a:gd name="T19" fmla="*/ 59 h 257"/>
                <a:gd name="T20" fmla="*/ 8 w 255"/>
                <a:gd name="T21" fmla="*/ 67 h 257"/>
                <a:gd name="T22" fmla="*/ 49 w 255"/>
                <a:gd name="T23" fmla="*/ 81 h 257"/>
                <a:gd name="T24" fmla="*/ 59 w 255"/>
                <a:gd name="T25" fmla="*/ 85 h 257"/>
                <a:gd name="T26" fmla="*/ 67 w 255"/>
                <a:gd name="T27" fmla="*/ 102 h 257"/>
                <a:gd name="T28" fmla="*/ 81 w 255"/>
                <a:gd name="T29" fmla="*/ 94 h 257"/>
                <a:gd name="T30" fmla="*/ 106 w 255"/>
                <a:gd name="T31" fmla="*/ 114 h 257"/>
                <a:gd name="T32" fmla="*/ 90 w 255"/>
                <a:gd name="T33" fmla="*/ 130 h 257"/>
                <a:gd name="T34" fmla="*/ 102 w 255"/>
                <a:gd name="T35" fmla="*/ 137 h 257"/>
                <a:gd name="T36" fmla="*/ 114 w 255"/>
                <a:gd name="T37" fmla="*/ 145 h 257"/>
                <a:gd name="T38" fmla="*/ 124 w 255"/>
                <a:gd name="T39" fmla="*/ 165 h 257"/>
                <a:gd name="T40" fmla="*/ 124 w 255"/>
                <a:gd name="T41" fmla="*/ 192 h 257"/>
                <a:gd name="T42" fmla="*/ 128 w 255"/>
                <a:gd name="T43" fmla="*/ 208 h 257"/>
                <a:gd name="T44" fmla="*/ 124 w 255"/>
                <a:gd name="T45" fmla="*/ 222 h 257"/>
                <a:gd name="T46" fmla="*/ 104 w 255"/>
                <a:gd name="T47" fmla="*/ 222 h 257"/>
                <a:gd name="T48" fmla="*/ 114 w 255"/>
                <a:gd name="T49" fmla="*/ 235 h 257"/>
                <a:gd name="T50" fmla="*/ 126 w 255"/>
                <a:gd name="T51" fmla="*/ 249 h 257"/>
                <a:gd name="T52" fmla="*/ 145 w 255"/>
                <a:gd name="T53" fmla="*/ 253 h 257"/>
                <a:gd name="T54" fmla="*/ 157 w 255"/>
                <a:gd name="T55" fmla="*/ 243 h 257"/>
                <a:gd name="T56" fmla="*/ 188 w 255"/>
                <a:gd name="T57" fmla="*/ 247 h 257"/>
                <a:gd name="T58" fmla="*/ 212 w 255"/>
                <a:gd name="T59" fmla="*/ 241 h 257"/>
                <a:gd name="T60" fmla="*/ 229 w 255"/>
                <a:gd name="T61" fmla="*/ 226 h 257"/>
                <a:gd name="T62" fmla="*/ 241 w 255"/>
                <a:gd name="T63" fmla="*/ 224 h 257"/>
                <a:gd name="T64" fmla="*/ 251 w 255"/>
                <a:gd name="T65" fmla="*/ 212 h 257"/>
                <a:gd name="T66" fmla="*/ 247 w 255"/>
                <a:gd name="T67" fmla="*/ 198 h 257"/>
                <a:gd name="T68" fmla="*/ 253 w 255"/>
                <a:gd name="T69" fmla="*/ 175 h 257"/>
                <a:gd name="T70" fmla="*/ 247 w 255"/>
                <a:gd name="T71" fmla="*/ 161 h 257"/>
                <a:gd name="T72" fmla="*/ 226 w 255"/>
                <a:gd name="T73" fmla="*/ 141 h 257"/>
                <a:gd name="T74" fmla="*/ 208 w 255"/>
                <a:gd name="T75" fmla="*/ 116 h 257"/>
                <a:gd name="T76" fmla="*/ 208 w 255"/>
                <a:gd name="T77" fmla="*/ 100 h 257"/>
                <a:gd name="T78" fmla="*/ 222 w 255"/>
                <a:gd name="T79" fmla="*/ 83 h 257"/>
                <a:gd name="T80" fmla="*/ 222 w 255"/>
                <a:gd name="T81" fmla="*/ 67 h 257"/>
                <a:gd name="T82" fmla="*/ 231 w 255"/>
                <a:gd name="T83" fmla="*/ 51 h 257"/>
                <a:gd name="T84" fmla="*/ 237 w 255"/>
                <a:gd name="T85" fmla="*/ 32 h 257"/>
                <a:gd name="T86" fmla="*/ 231 w 255"/>
                <a:gd name="T87" fmla="*/ 24 h 257"/>
                <a:gd name="T88" fmla="*/ 222 w 255"/>
                <a:gd name="T89" fmla="*/ 24 h 257"/>
                <a:gd name="T90" fmla="*/ 214 w 255"/>
                <a:gd name="T91" fmla="*/ 22 h 257"/>
                <a:gd name="T92" fmla="*/ 204 w 255"/>
                <a:gd name="T93" fmla="*/ 24 h 257"/>
                <a:gd name="T94" fmla="*/ 196 w 255"/>
                <a:gd name="T95" fmla="*/ 20 h 257"/>
                <a:gd name="T96" fmla="*/ 179 w 255"/>
                <a:gd name="T97" fmla="*/ 18 h 257"/>
                <a:gd name="T98" fmla="*/ 171 w 255"/>
                <a:gd name="T99" fmla="*/ 16 h 257"/>
                <a:gd name="T100" fmla="*/ 167 w 255"/>
                <a:gd name="T101" fmla="*/ 12 h 257"/>
                <a:gd name="T102" fmla="*/ 143 w 255"/>
                <a:gd name="T103" fmla="*/ 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130" y="4"/>
                  </a:moveTo>
                  <a:lnTo>
                    <a:pt x="124" y="6"/>
                  </a:lnTo>
                  <a:lnTo>
                    <a:pt x="122" y="8"/>
                  </a:lnTo>
                  <a:lnTo>
                    <a:pt x="118" y="8"/>
                  </a:lnTo>
                  <a:lnTo>
                    <a:pt x="114" y="12"/>
                  </a:lnTo>
                  <a:lnTo>
                    <a:pt x="110" y="12"/>
                  </a:lnTo>
                  <a:lnTo>
                    <a:pt x="108" y="14"/>
                  </a:lnTo>
                  <a:lnTo>
                    <a:pt x="108" y="14"/>
                  </a:lnTo>
                  <a:lnTo>
                    <a:pt x="104" y="12"/>
                  </a:lnTo>
                  <a:lnTo>
                    <a:pt x="102" y="14"/>
                  </a:lnTo>
                  <a:lnTo>
                    <a:pt x="100" y="14"/>
                  </a:lnTo>
                  <a:lnTo>
                    <a:pt x="98" y="14"/>
                  </a:lnTo>
                  <a:lnTo>
                    <a:pt x="96" y="16"/>
                  </a:lnTo>
                  <a:lnTo>
                    <a:pt x="90" y="16"/>
                  </a:lnTo>
                  <a:lnTo>
                    <a:pt x="88" y="18"/>
                  </a:lnTo>
                  <a:lnTo>
                    <a:pt x="85" y="20"/>
                  </a:lnTo>
                  <a:lnTo>
                    <a:pt x="79" y="18"/>
                  </a:lnTo>
                  <a:lnTo>
                    <a:pt x="77" y="16"/>
                  </a:lnTo>
                  <a:lnTo>
                    <a:pt x="73" y="16"/>
                  </a:lnTo>
                  <a:lnTo>
                    <a:pt x="73" y="30"/>
                  </a:lnTo>
                  <a:lnTo>
                    <a:pt x="75" y="34"/>
                  </a:lnTo>
                  <a:lnTo>
                    <a:pt x="83" y="34"/>
                  </a:lnTo>
                  <a:lnTo>
                    <a:pt x="85" y="40"/>
                  </a:lnTo>
                  <a:lnTo>
                    <a:pt x="90" y="42"/>
                  </a:lnTo>
                  <a:lnTo>
                    <a:pt x="85" y="49"/>
                  </a:lnTo>
                  <a:lnTo>
                    <a:pt x="79" y="49"/>
                  </a:lnTo>
                  <a:lnTo>
                    <a:pt x="77" y="49"/>
                  </a:lnTo>
                  <a:lnTo>
                    <a:pt x="73" y="49"/>
                  </a:lnTo>
                  <a:lnTo>
                    <a:pt x="59" y="47"/>
                  </a:lnTo>
                  <a:lnTo>
                    <a:pt x="55" y="51"/>
                  </a:lnTo>
                  <a:lnTo>
                    <a:pt x="53" y="51"/>
                  </a:lnTo>
                  <a:lnTo>
                    <a:pt x="51" y="51"/>
                  </a:lnTo>
                  <a:lnTo>
                    <a:pt x="45" y="47"/>
                  </a:lnTo>
                  <a:lnTo>
                    <a:pt x="34" y="47"/>
                  </a:lnTo>
                  <a:lnTo>
                    <a:pt x="30" y="45"/>
                  </a:lnTo>
                  <a:lnTo>
                    <a:pt x="28" y="42"/>
                  </a:lnTo>
                  <a:lnTo>
                    <a:pt x="22" y="45"/>
                  </a:lnTo>
                  <a:lnTo>
                    <a:pt x="12" y="49"/>
                  </a:lnTo>
                  <a:lnTo>
                    <a:pt x="8" y="53"/>
                  </a:lnTo>
                  <a:lnTo>
                    <a:pt x="6" y="59"/>
                  </a:lnTo>
                  <a:lnTo>
                    <a:pt x="2" y="63"/>
                  </a:lnTo>
                  <a:lnTo>
                    <a:pt x="0" y="65"/>
                  </a:lnTo>
                  <a:lnTo>
                    <a:pt x="2" y="69"/>
                  </a:lnTo>
                  <a:lnTo>
                    <a:pt x="8" y="67"/>
                  </a:lnTo>
                  <a:lnTo>
                    <a:pt x="12" y="67"/>
                  </a:lnTo>
                  <a:lnTo>
                    <a:pt x="22" y="75"/>
                  </a:lnTo>
                  <a:lnTo>
                    <a:pt x="36" y="81"/>
                  </a:lnTo>
                  <a:lnTo>
                    <a:pt x="49" y="81"/>
                  </a:lnTo>
                  <a:lnTo>
                    <a:pt x="59" y="73"/>
                  </a:lnTo>
                  <a:lnTo>
                    <a:pt x="61" y="73"/>
                  </a:lnTo>
                  <a:lnTo>
                    <a:pt x="63" y="75"/>
                  </a:lnTo>
                  <a:lnTo>
                    <a:pt x="59" y="85"/>
                  </a:lnTo>
                  <a:lnTo>
                    <a:pt x="53" y="94"/>
                  </a:lnTo>
                  <a:lnTo>
                    <a:pt x="55" y="96"/>
                  </a:lnTo>
                  <a:lnTo>
                    <a:pt x="63" y="98"/>
                  </a:lnTo>
                  <a:lnTo>
                    <a:pt x="67" y="102"/>
                  </a:lnTo>
                  <a:lnTo>
                    <a:pt x="67" y="108"/>
                  </a:lnTo>
                  <a:lnTo>
                    <a:pt x="71" y="106"/>
                  </a:lnTo>
                  <a:lnTo>
                    <a:pt x="75" y="104"/>
                  </a:lnTo>
                  <a:lnTo>
                    <a:pt x="81" y="94"/>
                  </a:lnTo>
                  <a:lnTo>
                    <a:pt x="92" y="100"/>
                  </a:lnTo>
                  <a:lnTo>
                    <a:pt x="102" y="104"/>
                  </a:lnTo>
                  <a:lnTo>
                    <a:pt x="102" y="114"/>
                  </a:lnTo>
                  <a:lnTo>
                    <a:pt x="106" y="114"/>
                  </a:lnTo>
                  <a:lnTo>
                    <a:pt x="106" y="118"/>
                  </a:lnTo>
                  <a:lnTo>
                    <a:pt x="102" y="124"/>
                  </a:lnTo>
                  <a:lnTo>
                    <a:pt x="98" y="126"/>
                  </a:lnTo>
                  <a:lnTo>
                    <a:pt x="90" y="130"/>
                  </a:lnTo>
                  <a:lnTo>
                    <a:pt x="90" y="132"/>
                  </a:lnTo>
                  <a:lnTo>
                    <a:pt x="94" y="134"/>
                  </a:lnTo>
                  <a:lnTo>
                    <a:pt x="100" y="134"/>
                  </a:lnTo>
                  <a:lnTo>
                    <a:pt x="102" y="137"/>
                  </a:lnTo>
                  <a:lnTo>
                    <a:pt x="102" y="143"/>
                  </a:lnTo>
                  <a:lnTo>
                    <a:pt x="106" y="145"/>
                  </a:lnTo>
                  <a:lnTo>
                    <a:pt x="108" y="145"/>
                  </a:lnTo>
                  <a:lnTo>
                    <a:pt x="114" y="145"/>
                  </a:lnTo>
                  <a:lnTo>
                    <a:pt x="118" y="151"/>
                  </a:lnTo>
                  <a:lnTo>
                    <a:pt x="120" y="159"/>
                  </a:lnTo>
                  <a:lnTo>
                    <a:pt x="124" y="161"/>
                  </a:lnTo>
                  <a:lnTo>
                    <a:pt x="124" y="165"/>
                  </a:lnTo>
                  <a:lnTo>
                    <a:pt x="128" y="173"/>
                  </a:lnTo>
                  <a:lnTo>
                    <a:pt x="126" y="179"/>
                  </a:lnTo>
                  <a:lnTo>
                    <a:pt x="122" y="188"/>
                  </a:lnTo>
                  <a:lnTo>
                    <a:pt x="124" y="192"/>
                  </a:lnTo>
                  <a:lnTo>
                    <a:pt x="124" y="204"/>
                  </a:lnTo>
                  <a:lnTo>
                    <a:pt x="128" y="204"/>
                  </a:lnTo>
                  <a:lnTo>
                    <a:pt x="130" y="206"/>
                  </a:lnTo>
                  <a:lnTo>
                    <a:pt x="128" y="208"/>
                  </a:lnTo>
                  <a:lnTo>
                    <a:pt x="124" y="210"/>
                  </a:lnTo>
                  <a:lnTo>
                    <a:pt x="124" y="216"/>
                  </a:lnTo>
                  <a:lnTo>
                    <a:pt x="124" y="220"/>
                  </a:lnTo>
                  <a:lnTo>
                    <a:pt x="124" y="222"/>
                  </a:lnTo>
                  <a:lnTo>
                    <a:pt x="118" y="220"/>
                  </a:lnTo>
                  <a:lnTo>
                    <a:pt x="116" y="220"/>
                  </a:lnTo>
                  <a:lnTo>
                    <a:pt x="112" y="218"/>
                  </a:lnTo>
                  <a:lnTo>
                    <a:pt x="104" y="222"/>
                  </a:lnTo>
                  <a:lnTo>
                    <a:pt x="100" y="229"/>
                  </a:lnTo>
                  <a:lnTo>
                    <a:pt x="104" y="231"/>
                  </a:lnTo>
                  <a:lnTo>
                    <a:pt x="108" y="231"/>
                  </a:lnTo>
                  <a:lnTo>
                    <a:pt x="114" y="235"/>
                  </a:lnTo>
                  <a:lnTo>
                    <a:pt x="116" y="243"/>
                  </a:lnTo>
                  <a:lnTo>
                    <a:pt x="116" y="243"/>
                  </a:lnTo>
                  <a:lnTo>
                    <a:pt x="120" y="247"/>
                  </a:lnTo>
                  <a:lnTo>
                    <a:pt x="126" y="249"/>
                  </a:lnTo>
                  <a:lnTo>
                    <a:pt x="128" y="255"/>
                  </a:lnTo>
                  <a:lnTo>
                    <a:pt x="132" y="257"/>
                  </a:lnTo>
                  <a:lnTo>
                    <a:pt x="139" y="255"/>
                  </a:lnTo>
                  <a:lnTo>
                    <a:pt x="145" y="253"/>
                  </a:lnTo>
                  <a:lnTo>
                    <a:pt x="147" y="249"/>
                  </a:lnTo>
                  <a:lnTo>
                    <a:pt x="155" y="249"/>
                  </a:lnTo>
                  <a:lnTo>
                    <a:pt x="153" y="247"/>
                  </a:lnTo>
                  <a:lnTo>
                    <a:pt x="157" y="243"/>
                  </a:lnTo>
                  <a:lnTo>
                    <a:pt x="165" y="241"/>
                  </a:lnTo>
                  <a:lnTo>
                    <a:pt x="175" y="243"/>
                  </a:lnTo>
                  <a:lnTo>
                    <a:pt x="182" y="243"/>
                  </a:lnTo>
                  <a:lnTo>
                    <a:pt x="188" y="247"/>
                  </a:lnTo>
                  <a:lnTo>
                    <a:pt x="192" y="247"/>
                  </a:lnTo>
                  <a:lnTo>
                    <a:pt x="206" y="245"/>
                  </a:lnTo>
                  <a:lnTo>
                    <a:pt x="208" y="241"/>
                  </a:lnTo>
                  <a:lnTo>
                    <a:pt x="212" y="241"/>
                  </a:lnTo>
                  <a:lnTo>
                    <a:pt x="216" y="237"/>
                  </a:lnTo>
                  <a:lnTo>
                    <a:pt x="222" y="231"/>
                  </a:lnTo>
                  <a:lnTo>
                    <a:pt x="226" y="229"/>
                  </a:lnTo>
                  <a:lnTo>
                    <a:pt x="229" y="226"/>
                  </a:lnTo>
                  <a:lnTo>
                    <a:pt x="233" y="226"/>
                  </a:lnTo>
                  <a:lnTo>
                    <a:pt x="233" y="229"/>
                  </a:lnTo>
                  <a:lnTo>
                    <a:pt x="235" y="226"/>
                  </a:lnTo>
                  <a:lnTo>
                    <a:pt x="241" y="224"/>
                  </a:lnTo>
                  <a:lnTo>
                    <a:pt x="241" y="220"/>
                  </a:lnTo>
                  <a:lnTo>
                    <a:pt x="247" y="216"/>
                  </a:lnTo>
                  <a:lnTo>
                    <a:pt x="249" y="212"/>
                  </a:lnTo>
                  <a:lnTo>
                    <a:pt x="251" y="212"/>
                  </a:lnTo>
                  <a:lnTo>
                    <a:pt x="253" y="208"/>
                  </a:lnTo>
                  <a:lnTo>
                    <a:pt x="255" y="206"/>
                  </a:lnTo>
                  <a:lnTo>
                    <a:pt x="249" y="200"/>
                  </a:lnTo>
                  <a:lnTo>
                    <a:pt x="247" y="198"/>
                  </a:lnTo>
                  <a:lnTo>
                    <a:pt x="245" y="192"/>
                  </a:lnTo>
                  <a:lnTo>
                    <a:pt x="245" y="190"/>
                  </a:lnTo>
                  <a:lnTo>
                    <a:pt x="247" y="184"/>
                  </a:lnTo>
                  <a:lnTo>
                    <a:pt x="253" y="175"/>
                  </a:lnTo>
                  <a:lnTo>
                    <a:pt x="255" y="171"/>
                  </a:lnTo>
                  <a:lnTo>
                    <a:pt x="255" y="165"/>
                  </a:lnTo>
                  <a:lnTo>
                    <a:pt x="255" y="163"/>
                  </a:lnTo>
                  <a:lnTo>
                    <a:pt x="247" y="161"/>
                  </a:lnTo>
                  <a:lnTo>
                    <a:pt x="243" y="155"/>
                  </a:lnTo>
                  <a:lnTo>
                    <a:pt x="241" y="147"/>
                  </a:lnTo>
                  <a:lnTo>
                    <a:pt x="239" y="147"/>
                  </a:lnTo>
                  <a:lnTo>
                    <a:pt x="226" y="141"/>
                  </a:lnTo>
                  <a:lnTo>
                    <a:pt x="220" y="130"/>
                  </a:lnTo>
                  <a:lnTo>
                    <a:pt x="216" y="126"/>
                  </a:lnTo>
                  <a:lnTo>
                    <a:pt x="212" y="126"/>
                  </a:lnTo>
                  <a:lnTo>
                    <a:pt x="208" y="116"/>
                  </a:lnTo>
                  <a:lnTo>
                    <a:pt x="212" y="114"/>
                  </a:lnTo>
                  <a:lnTo>
                    <a:pt x="214" y="114"/>
                  </a:lnTo>
                  <a:lnTo>
                    <a:pt x="216" y="112"/>
                  </a:lnTo>
                  <a:lnTo>
                    <a:pt x="208" y="100"/>
                  </a:lnTo>
                  <a:lnTo>
                    <a:pt x="210" y="96"/>
                  </a:lnTo>
                  <a:lnTo>
                    <a:pt x="210" y="94"/>
                  </a:lnTo>
                  <a:lnTo>
                    <a:pt x="222" y="83"/>
                  </a:lnTo>
                  <a:lnTo>
                    <a:pt x="222" y="83"/>
                  </a:lnTo>
                  <a:lnTo>
                    <a:pt x="224" y="83"/>
                  </a:lnTo>
                  <a:lnTo>
                    <a:pt x="226" y="79"/>
                  </a:lnTo>
                  <a:lnTo>
                    <a:pt x="222" y="73"/>
                  </a:lnTo>
                  <a:lnTo>
                    <a:pt x="222" y="67"/>
                  </a:lnTo>
                  <a:lnTo>
                    <a:pt x="224" y="63"/>
                  </a:lnTo>
                  <a:lnTo>
                    <a:pt x="231" y="63"/>
                  </a:lnTo>
                  <a:lnTo>
                    <a:pt x="233" y="61"/>
                  </a:lnTo>
                  <a:lnTo>
                    <a:pt x="231" y="51"/>
                  </a:lnTo>
                  <a:lnTo>
                    <a:pt x="239" y="40"/>
                  </a:lnTo>
                  <a:lnTo>
                    <a:pt x="241" y="36"/>
                  </a:lnTo>
                  <a:lnTo>
                    <a:pt x="237" y="34"/>
                  </a:lnTo>
                  <a:lnTo>
                    <a:pt x="237" y="32"/>
                  </a:lnTo>
                  <a:lnTo>
                    <a:pt x="235" y="28"/>
                  </a:lnTo>
                  <a:lnTo>
                    <a:pt x="233" y="28"/>
                  </a:lnTo>
                  <a:lnTo>
                    <a:pt x="231" y="24"/>
                  </a:lnTo>
                  <a:lnTo>
                    <a:pt x="231" y="24"/>
                  </a:lnTo>
                  <a:lnTo>
                    <a:pt x="229" y="24"/>
                  </a:lnTo>
                  <a:lnTo>
                    <a:pt x="226" y="24"/>
                  </a:lnTo>
                  <a:lnTo>
                    <a:pt x="224" y="24"/>
                  </a:lnTo>
                  <a:lnTo>
                    <a:pt x="222" y="24"/>
                  </a:lnTo>
                  <a:lnTo>
                    <a:pt x="222" y="24"/>
                  </a:lnTo>
                  <a:lnTo>
                    <a:pt x="220" y="22"/>
                  </a:lnTo>
                  <a:lnTo>
                    <a:pt x="216" y="20"/>
                  </a:lnTo>
                  <a:lnTo>
                    <a:pt x="214" y="22"/>
                  </a:lnTo>
                  <a:lnTo>
                    <a:pt x="214" y="24"/>
                  </a:lnTo>
                  <a:lnTo>
                    <a:pt x="212" y="26"/>
                  </a:lnTo>
                  <a:lnTo>
                    <a:pt x="210" y="26"/>
                  </a:lnTo>
                  <a:lnTo>
                    <a:pt x="204" y="24"/>
                  </a:lnTo>
                  <a:lnTo>
                    <a:pt x="202" y="26"/>
                  </a:lnTo>
                  <a:lnTo>
                    <a:pt x="200" y="26"/>
                  </a:lnTo>
                  <a:lnTo>
                    <a:pt x="200" y="24"/>
                  </a:lnTo>
                  <a:lnTo>
                    <a:pt x="196" y="20"/>
                  </a:lnTo>
                  <a:lnTo>
                    <a:pt x="194" y="20"/>
                  </a:lnTo>
                  <a:lnTo>
                    <a:pt x="190" y="18"/>
                  </a:lnTo>
                  <a:lnTo>
                    <a:pt x="186" y="18"/>
                  </a:lnTo>
                  <a:lnTo>
                    <a:pt x="179" y="18"/>
                  </a:lnTo>
                  <a:lnTo>
                    <a:pt x="177" y="18"/>
                  </a:lnTo>
                  <a:lnTo>
                    <a:pt x="175" y="20"/>
                  </a:lnTo>
                  <a:lnTo>
                    <a:pt x="175" y="20"/>
                  </a:lnTo>
                  <a:lnTo>
                    <a:pt x="171" y="16"/>
                  </a:lnTo>
                  <a:lnTo>
                    <a:pt x="169" y="16"/>
                  </a:lnTo>
                  <a:lnTo>
                    <a:pt x="169" y="14"/>
                  </a:lnTo>
                  <a:lnTo>
                    <a:pt x="169" y="12"/>
                  </a:lnTo>
                  <a:lnTo>
                    <a:pt x="167" y="12"/>
                  </a:lnTo>
                  <a:lnTo>
                    <a:pt x="155" y="6"/>
                  </a:lnTo>
                  <a:lnTo>
                    <a:pt x="151" y="4"/>
                  </a:lnTo>
                  <a:lnTo>
                    <a:pt x="147" y="4"/>
                  </a:lnTo>
                  <a:lnTo>
                    <a:pt x="143" y="2"/>
                  </a:lnTo>
                  <a:lnTo>
                    <a:pt x="141" y="0"/>
                  </a:lnTo>
                  <a:lnTo>
                    <a:pt x="13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5" name="Rectangle 255"/>
            <p:cNvSpPr>
              <a:spLocks noChangeArrowheads="1"/>
            </p:cNvSpPr>
            <p:nvPr/>
          </p:nvSpPr>
          <p:spPr bwMode="auto">
            <a:xfrm>
              <a:off x="9547225" y="4195763"/>
              <a:ext cx="395288" cy="398463"/>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6" name="Freeform 256"/>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7" name="Freeform 257"/>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8" name="Freeform 258"/>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9" name="Freeform 259"/>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0" name="Freeform 260"/>
            <p:cNvSpPr>
              <a:spLocks/>
            </p:cNvSpPr>
            <p:nvPr/>
          </p:nvSpPr>
          <p:spPr bwMode="auto">
            <a:xfrm>
              <a:off x="9345613" y="3686175"/>
              <a:ext cx="84138" cy="50800"/>
            </a:xfrm>
            <a:custGeom>
              <a:avLst/>
              <a:gdLst>
                <a:gd name="T0" fmla="*/ 0 w 53"/>
                <a:gd name="T1" fmla="*/ 6 h 32"/>
                <a:gd name="T2" fmla="*/ 0 w 53"/>
                <a:gd name="T3" fmla="*/ 10 h 32"/>
                <a:gd name="T4" fmla="*/ 2 w 53"/>
                <a:gd name="T5" fmla="*/ 14 h 32"/>
                <a:gd name="T6" fmla="*/ 8 w 53"/>
                <a:gd name="T7" fmla="*/ 16 h 32"/>
                <a:gd name="T8" fmla="*/ 10 w 53"/>
                <a:gd name="T9" fmla="*/ 18 h 32"/>
                <a:gd name="T10" fmla="*/ 14 w 53"/>
                <a:gd name="T11" fmla="*/ 22 h 32"/>
                <a:gd name="T12" fmla="*/ 23 w 53"/>
                <a:gd name="T13" fmla="*/ 24 h 32"/>
                <a:gd name="T14" fmla="*/ 29 w 53"/>
                <a:gd name="T15" fmla="*/ 28 h 32"/>
                <a:gd name="T16" fmla="*/ 31 w 53"/>
                <a:gd name="T17" fmla="*/ 32 h 32"/>
                <a:gd name="T18" fmla="*/ 31 w 53"/>
                <a:gd name="T19" fmla="*/ 32 h 32"/>
                <a:gd name="T20" fmla="*/ 53 w 53"/>
                <a:gd name="T21" fmla="*/ 32 h 32"/>
                <a:gd name="T22" fmla="*/ 53 w 53"/>
                <a:gd name="T23" fmla="*/ 32 h 32"/>
                <a:gd name="T24" fmla="*/ 47 w 53"/>
                <a:gd name="T25" fmla="*/ 26 h 32"/>
                <a:gd name="T26" fmla="*/ 43 w 53"/>
                <a:gd name="T27" fmla="*/ 24 h 32"/>
                <a:gd name="T28" fmla="*/ 35 w 53"/>
                <a:gd name="T29" fmla="*/ 22 h 32"/>
                <a:gd name="T30" fmla="*/ 29 w 53"/>
                <a:gd name="T31" fmla="*/ 14 h 32"/>
                <a:gd name="T32" fmla="*/ 27 w 53"/>
                <a:gd name="T33" fmla="*/ 10 h 32"/>
                <a:gd name="T34" fmla="*/ 25 w 53"/>
                <a:gd name="T35" fmla="*/ 8 h 32"/>
                <a:gd name="T36" fmla="*/ 19 w 53"/>
                <a:gd name="T37" fmla="*/ 6 h 32"/>
                <a:gd name="T38" fmla="*/ 12 w 53"/>
                <a:gd name="T39" fmla="*/ 4 h 32"/>
                <a:gd name="T40" fmla="*/ 8 w 53"/>
                <a:gd name="T41" fmla="*/ 2 h 32"/>
                <a:gd name="T42" fmla="*/ 2 w 53"/>
                <a:gd name="T43" fmla="*/ 0 h 32"/>
                <a:gd name="T44" fmla="*/ 0 w 53"/>
                <a:gd name="T45"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 h="32">
                  <a:moveTo>
                    <a:pt x="0" y="6"/>
                  </a:moveTo>
                  <a:lnTo>
                    <a:pt x="0" y="10"/>
                  </a:lnTo>
                  <a:lnTo>
                    <a:pt x="2" y="14"/>
                  </a:lnTo>
                  <a:lnTo>
                    <a:pt x="8" y="16"/>
                  </a:lnTo>
                  <a:lnTo>
                    <a:pt x="10" y="18"/>
                  </a:lnTo>
                  <a:lnTo>
                    <a:pt x="14" y="22"/>
                  </a:lnTo>
                  <a:lnTo>
                    <a:pt x="23" y="24"/>
                  </a:lnTo>
                  <a:lnTo>
                    <a:pt x="29" y="28"/>
                  </a:lnTo>
                  <a:lnTo>
                    <a:pt x="31" y="32"/>
                  </a:lnTo>
                  <a:lnTo>
                    <a:pt x="31" y="32"/>
                  </a:lnTo>
                  <a:lnTo>
                    <a:pt x="53" y="32"/>
                  </a:lnTo>
                  <a:lnTo>
                    <a:pt x="53" y="32"/>
                  </a:lnTo>
                  <a:lnTo>
                    <a:pt x="47" y="26"/>
                  </a:lnTo>
                  <a:lnTo>
                    <a:pt x="43" y="24"/>
                  </a:lnTo>
                  <a:lnTo>
                    <a:pt x="35" y="22"/>
                  </a:lnTo>
                  <a:lnTo>
                    <a:pt x="29" y="14"/>
                  </a:lnTo>
                  <a:lnTo>
                    <a:pt x="27" y="10"/>
                  </a:lnTo>
                  <a:lnTo>
                    <a:pt x="25" y="8"/>
                  </a:lnTo>
                  <a:lnTo>
                    <a:pt x="19" y="6"/>
                  </a:lnTo>
                  <a:lnTo>
                    <a:pt x="12"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1" name="Freeform 261"/>
            <p:cNvSpPr>
              <a:spLocks/>
            </p:cNvSpPr>
            <p:nvPr/>
          </p:nvSpPr>
          <p:spPr bwMode="auto">
            <a:xfrm>
              <a:off x="9345613" y="3686175"/>
              <a:ext cx="146050" cy="112713"/>
            </a:xfrm>
            <a:custGeom>
              <a:avLst/>
              <a:gdLst>
                <a:gd name="T0" fmla="*/ 0 w 92"/>
                <a:gd name="T1" fmla="*/ 6 h 71"/>
                <a:gd name="T2" fmla="*/ 0 w 92"/>
                <a:gd name="T3" fmla="*/ 10 h 71"/>
                <a:gd name="T4" fmla="*/ 4 w 92"/>
                <a:gd name="T5" fmla="*/ 14 h 71"/>
                <a:gd name="T6" fmla="*/ 8 w 92"/>
                <a:gd name="T7" fmla="*/ 16 h 71"/>
                <a:gd name="T8" fmla="*/ 10 w 92"/>
                <a:gd name="T9" fmla="*/ 18 h 71"/>
                <a:gd name="T10" fmla="*/ 14 w 92"/>
                <a:gd name="T11" fmla="*/ 22 h 71"/>
                <a:gd name="T12" fmla="*/ 23 w 92"/>
                <a:gd name="T13" fmla="*/ 24 h 71"/>
                <a:gd name="T14" fmla="*/ 29 w 92"/>
                <a:gd name="T15" fmla="*/ 28 h 71"/>
                <a:gd name="T16" fmla="*/ 31 w 92"/>
                <a:gd name="T17" fmla="*/ 32 h 71"/>
                <a:gd name="T18" fmla="*/ 35 w 92"/>
                <a:gd name="T19" fmla="*/ 36 h 71"/>
                <a:gd name="T20" fmla="*/ 37 w 92"/>
                <a:gd name="T21" fmla="*/ 42 h 71"/>
                <a:gd name="T22" fmla="*/ 41 w 92"/>
                <a:gd name="T23" fmla="*/ 45 h 71"/>
                <a:gd name="T24" fmla="*/ 47 w 92"/>
                <a:gd name="T25" fmla="*/ 51 h 71"/>
                <a:gd name="T26" fmla="*/ 53 w 92"/>
                <a:gd name="T27" fmla="*/ 55 h 71"/>
                <a:gd name="T28" fmla="*/ 57 w 92"/>
                <a:gd name="T29" fmla="*/ 55 h 71"/>
                <a:gd name="T30" fmla="*/ 61 w 92"/>
                <a:gd name="T31" fmla="*/ 57 h 71"/>
                <a:gd name="T32" fmla="*/ 68 w 92"/>
                <a:gd name="T33" fmla="*/ 59 h 71"/>
                <a:gd name="T34" fmla="*/ 70 w 92"/>
                <a:gd name="T35" fmla="*/ 61 h 71"/>
                <a:gd name="T36" fmla="*/ 74 w 92"/>
                <a:gd name="T37" fmla="*/ 61 h 71"/>
                <a:gd name="T38" fmla="*/ 80 w 92"/>
                <a:gd name="T39" fmla="*/ 63 h 71"/>
                <a:gd name="T40" fmla="*/ 82 w 92"/>
                <a:gd name="T41" fmla="*/ 63 h 71"/>
                <a:gd name="T42" fmla="*/ 84 w 92"/>
                <a:gd name="T43" fmla="*/ 65 h 71"/>
                <a:gd name="T44" fmla="*/ 86 w 92"/>
                <a:gd name="T45" fmla="*/ 65 h 71"/>
                <a:gd name="T46" fmla="*/ 88 w 92"/>
                <a:gd name="T47" fmla="*/ 69 h 71"/>
                <a:gd name="T48" fmla="*/ 92 w 92"/>
                <a:gd name="T49" fmla="*/ 71 h 71"/>
                <a:gd name="T50" fmla="*/ 90 w 92"/>
                <a:gd name="T51" fmla="*/ 63 h 71"/>
                <a:gd name="T52" fmla="*/ 88 w 92"/>
                <a:gd name="T53" fmla="*/ 61 h 71"/>
                <a:gd name="T54" fmla="*/ 82 w 92"/>
                <a:gd name="T55" fmla="*/ 57 h 71"/>
                <a:gd name="T56" fmla="*/ 74 w 92"/>
                <a:gd name="T57" fmla="*/ 55 h 71"/>
                <a:gd name="T58" fmla="*/ 72 w 92"/>
                <a:gd name="T59" fmla="*/ 51 h 71"/>
                <a:gd name="T60" fmla="*/ 72 w 92"/>
                <a:gd name="T61" fmla="*/ 49 h 71"/>
                <a:gd name="T62" fmla="*/ 68 w 92"/>
                <a:gd name="T63" fmla="*/ 47 h 71"/>
                <a:gd name="T64" fmla="*/ 66 w 92"/>
                <a:gd name="T65" fmla="*/ 45 h 71"/>
                <a:gd name="T66" fmla="*/ 59 w 92"/>
                <a:gd name="T67" fmla="*/ 38 h 71"/>
                <a:gd name="T68" fmla="*/ 53 w 92"/>
                <a:gd name="T69" fmla="*/ 32 h 71"/>
                <a:gd name="T70" fmla="*/ 47 w 92"/>
                <a:gd name="T71" fmla="*/ 26 h 71"/>
                <a:gd name="T72" fmla="*/ 43 w 92"/>
                <a:gd name="T73" fmla="*/ 24 h 71"/>
                <a:gd name="T74" fmla="*/ 35 w 92"/>
                <a:gd name="T75" fmla="*/ 22 h 71"/>
                <a:gd name="T76" fmla="*/ 29 w 92"/>
                <a:gd name="T77" fmla="*/ 14 h 71"/>
                <a:gd name="T78" fmla="*/ 27 w 92"/>
                <a:gd name="T79" fmla="*/ 10 h 71"/>
                <a:gd name="T80" fmla="*/ 25 w 92"/>
                <a:gd name="T81" fmla="*/ 8 h 71"/>
                <a:gd name="T82" fmla="*/ 19 w 92"/>
                <a:gd name="T83" fmla="*/ 6 h 71"/>
                <a:gd name="T84" fmla="*/ 12 w 92"/>
                <a:gd name="T85" fmla="*/ 4 h 71"/>
                <a:gd name="T86" fmla="*/ 8 w 92"/>
                <a:gd name="T87" fmla="*/ 2 h 71"/>
                <a:gd name="T88" fmla="*/ 2 w 92"/>
                <a:gd name="T89" fmla="*/ 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0" y="10"/>
                  </a:lnTo>
                  <a:lnTo>
                    <a:pt x="4" y="14"/>
                  </a:lnTo>
                  <a:lnTo>
                    <a:pt x="8" y="16"/>
                  </a:lnTo>
                  <a:lnTo>
                    <a:pt x="10" y="18"/>
                  </a:lnTo>
                  <a:lnTo>
                    <a:pt x="14" y="22"/>
                  </a:lnTo>
                  <a:lnTo>
                    <a:pt x="23" y="24"/>
                  </a:lnTo>
                  <a:lnTo>
                    <a:pt x="29" y="28"/>
                  </a:lnTo>
                  <a:lnTo>
                    <a:pt x="31" y="32"/>
                  </a:lnTo>
                  <a:lnTo>
                    <a:pt x="35" y="36"/>
                  </a:lnTo>
                  <a:lnTo>
                    <a:pt x="37" y="42"/>
                  </a:lnTo>
                  <a:lnTo>
                    <a:pt x="41" y="45"/>
                  </a:lnTo>
                  <a:lnTo>
                    <a:pt x="47" y="51"/>
                  </a:lnTo>
                  <a:lnTo>
                    <a:pt x="53" y="55"/>
                  </a:lnTo>
                  <a:lnTo>
                    <a:pt x="57" y="55"/>
                  </a:lnTo>
                  <a:lnTo>
                    <a:pt x="61" y="57"/>
                  </a:lnTo>
                  <a:lnTo>
                    <a:pt x="68" y="59"/>
                  </a:lnTo>
                  <a:lnTo>
                    <a:pt x="70" y="61"/>
                  </a:lnTo>
                  <a:lnTo>
                    <a:pt x="74" y="61"/>
                  </a:lnTo>
                  <a:lnTo>
                    <a:pt x="80" y="63"/>
                  </a:lnTo>
                  <a:lnTo>
                    <a:pt x="82" y="63"/>
                  </a:lnTo>
                  <a:lnTo>
                    <a:pt x="84" y="65"/>
                  </a:lnTo>
                  <a:lnTo>
                    <a:pt x="86" y="65"/>
                  </a:lnTo>
                  <a:lnTo>
                    <a:pt x="88" y="69"/>
                  </a:lnTo>
                  <a:lnTo>
                    <a:pt x="92" y="71"/>
                  </a:lnTo>
                  <a:lnTo>
                    <a:pt x="90" y="63"/>
                  </a:lnTo>
                  <a:lnTo>
                    <a:pt x="88" y="61"/>
                  </a:lnTo>
                  <a:lnTo>
                    <a:pt x="82" y="57"/>
                  </a:lnTo>
                  <a:lnTo>
                    <a:pt x="74" y="55"/>
                  </a:lnTo>
                  <a:lnTo>
                    <a:pt x="72" y="51"/>
                  </a:lnTo>
                  <a:lnTo>
                    <a:pt x="72" y="49"/>
                  </a:lnTo>
                  <a:lnTo>
                    <a:pt x="68" y="47"/>
                  </a:lnTo>
                  <a:lnTo>
                    <a:pt x="66" y="45"/>
                  </a:lnTo>
                  <a:lnTo>
                    <a:pt x="59" y="38"/>
                  </a:lnTo>
                  <a:lnTo>
                    <a:pt x="53" y="32"/>
                  </a:lnTo>
                  <a:lnTo>
                    <a:pt x="47" y="26"/>
                  </a:lnTo>
                  <a:lnTo>
                    <a:pt x="43" y="24"/>
                  </a:lnTo>
                  <a:lnTo>
                    <a:pt x="35" y="22"/>
                  </a:lnTo>
                  <a:lnTo>
                    <a:pt x="29" y="14"/>
                  </a:lnTo>
                  <a:lnTo>
                    <a:pt x="27" y="10"/>
                  </a:lnTo>
                  <a:lnTo>
                    <a:pt x="25" y="8"/>
                  </a:lnTo>
                  <a:lnTo>
                    <a:pt x="19" y="6"/>
                  </a:lnTo>
                  <a:lnTo>
                    <a:pt x="12"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3" name="Freeform 263"/>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4" name="Freeform 264"/>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5" name="Freeform 265"/>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6" name="Freeform 266"/>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7" name="Freeform 267"/>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8" name="Freeform 268"/>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9" name="Freeform 269"/>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0" name="Freeform 270"/>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1" name="Freeform 271"/>
            <p:cNvSpPr>
              <a:spLocks/>
            </p:cNvSpPr>
            <p:nvPr/>
          </p:nvSpPr>
          <p:spPr bwMode="auto">
            <a:xfrm>
              <a:off x="9151938" y="3970338"/>
              <a:ext cx="534988" cy="465138"/>
            </a:xfrm>
            <a:custGeom>
              <a:avLst/>
              <a:gdLst>
                <a:gd name="T0" fmla="*/ 271 w 337"/>
                <a:gd name="T1" fmla="*/ 13 h 293"/>
                <a:gd name="T2" fmla="*/ 263 w 337"/>
                <a:gd name="T3" fmla="*/ 7 h 293"/>
                <a:gd name="T4" fmla="*/ 243 w 337"/>
                <a:gd name="T5" fmla="*/ 31 h 293"/>
                <a:gd name="T6" fmla="*/ 218 w 337"/>
                <a:gd name="T7" fmla="*/ 17 h 293"/>
                <a:gd name="T8" fmla="*/ 196 w 337"/>
                <a:gd name="T9" fmla="*/ 21 h 293"/>
                <a:gd name="T10" fmla="*/ 198 w 337"/>
                <a:gd name="T11" fmla="*/ 17 h 293"/>
                <a:gd name="T12" fmla="*/ 169 w 337"/>
                <a:gd name="T13" fmla="*/ 11 h 293"/>
                <a:gd name="T14" fmla="*/ 143 w 337"/>
                <a:gd name="T15" fmla="*/ 27 h 293"/>
                <a:gd name="T16" fmla="*/ 91 w 337"/>
                <a:gd name="T17" fmla="*/ 31 h 293"/>
                <a:gd name="T18" fmla="*/ 47 w 337"/>
                <a:gd name="T19" fmla="*/ 17 h 293"/>
                <a:gd name="T20" fmla="*/ 0 w 337"/>
                <a:gd name="T21" fmla="*/ 27 h 293"/>
                <a:gd name="T22" fmla="*/ 26 w 337"/>
                <a:gd name="T23" fmla="*/ 43 h 293"/>
                <a:gd name="T24" fmla="*/ 75 w 337"/>
                <a:gd name="T25" fmla="*/ 48 h 293"/>
                <a:gd name="T26" fmla="*/ 110 w 337"/>
                <a:gd name="T27" fmla="*/ 86 h 293"/>
                <a:gd name="T28" fmla="*/ 126 w 337"/>
                <a:gd name="T29" fmla="*/ 95 h 293"/>
                <a:gd name="T30" fmla="*/ 141 w 337"/>
                <a:gd name="T31" fmla="*/ 103 h 293"/>
                <a:gd name="T32" fmla="*/ 141 w 337"/>
                <a:gd name="T33" fmla="*/ 111 h 293"/>
                <a:gd name="T34" fmla="*/ 132 w 337"/>
                <a:gd name="T35" fmla="*/ 113 h 293"/>
                <a:gd name="T36" fmla="*/ 77 w 337"/>
                <a:gd name="T37" fmla="*/ 109 h 293"/>
                <a:gd name="T38" fmla="*/ 53 w 337"/>
                <a:gd name="T39" fmla="*/ 105 h 293"/>
                <a:gd name="T40" fmla="*/ 36 w 337"/>
                <a:gd name="T41" fmla="*/ 107 h 293"/>
                <a:gd name="T42" fmla="*/ 49 w 337"/>
                <a:gd name="T43" fmla="*/ 121 h 293"/>
                <a:gd name="T44" fmla="*/ 75 w 337"/>
                <a:gd name="T45" fmla="*/ 123 h 293"/>
                <a:gd name="T46" fmla="*/ 138 w 337"/>
                <a:gd name="T47" fmla="*/ 152 h 293"/>
                <a:gd name="T48" fmla="*/ 161 w 337"/>
                <a:gd name="T49" fmla="*/ 166 h 293"/>
                <a:gd name="T50" fmla="*/ 181 w 337"/>
                <a:gd name="T51" fmla="*/ 209 h 293"/>
                <a:gd name="T52" fmla="*/ 181 w 337"/>
                <a:gd name="T53" fmla="*/ 248 h 293"/>
                <a:gd name="T54" fmla="*/ 181 w 337"/>
                <a:gd name="T55" fmla="*/ 256 h 293"/>
                <a:gd name="T56" fmla="*/ 169 w 337"/>
                <a:gd name="T57" fmla="*/ 258 h 293"/>
                <a:gd name="T58" fmla="*/ 153 w 337"/>
                <a:gd name="T59" fmla="*/ 260 h 293"/>
                <a:gd name="T60" fmla="*/ 143 w 337"/>
                <a:gd name="T61" fmla="*/ 260 h 293"/>
                <a:gd name="T62" fmla="*/ 136 w 337"/>
                <a:gd name="T63" fmla="*/ 285 h 293"/>
                <a:gd name="T64" fmla="*/ 145 w 337"/>
                <a:gd name="T65" fmla="*/ 287 h 293"/>
                <a:gd name="T66" fmla="*/ 161 w 337"/>
                <a:gd name="T67" fmla="*/ 279 h 293"/>
                <a:gd name="T68" fmla="*/ 161 w 337"/>
                <a:gd name="T69" fmla="*/ 264 h 293"/>
                <a:gd name="T70" fmla="*/ 169 w 337"/>
                <a:gd name="T71" fmla="*/ 266 h 293"/>
                <a:gd name="T72" fmla="*/ 179 w 337"/>
                <a:gd name="T73" fmla="*/ 285 h 293"/>
                <a:gd name="T74" fmla="*/ 337 w 337"/>
                <a:gd name="T75" fmla="*/ 268 h 293"/>
                <a:gd name="T76" fmla="*/ 296 w 337"/>
                <a:gd name="T77" fmla="*/ 254 h 293"/>
                <a:gd name="T78" fmla="*/ 296 w 337"/>
                <a:gd name="T79" fmla="*/ 240 h 293"/>
                <a:gd name="T80" fmla="*/ 322 w 337"/>
                <a:gd name="T81" fmla="*/ 234 h 293"/>
                <a:gd name="T82" fmla="*/ 333 w 337"/>
                <a:gd name="T83" fmla="*/ 172 h 293"/>
                <a:gd name="T84" fmla="*/ 324 w 337"/>
                <a:gd name="T85" fmla="*/ 156 h 293"/>
                <a:gd name="T86" fmla="*/ 320 w 337"/>
                <a:gd name="T87" fmla="*/ 146 h 293"/>
                <a:gd name="T88" fmla="*/ 320 w 337"/>
                <a:gd name="T89" fmla="*/ 137 h 293"/>
                <a:gd name="T90" fmla="*/ 304 w 337"/>
                <a:gd name="T91" fmla="*/ 135 h 293"/>
                <a:gd name="T92" fmla="*/ 312 w 337"/>
                <a:gd name="T93" fmla="*/ 121 h 293"/>
                <a:gd name="T94" fmla="*/ 326 w 337"/>
                <a:gd name="T95" fmla="*/ 113 h 293"/>
                <a:gd name="T96" fmla="*/ 314 w 337"/>
                <a:gd name="T97" fmla="*/ 82 h 293"/>
                <a:gd name="T98" fmla="*/ 337 w 337"/>
                <a:gd name="T99" fmla="*/ 23 h 293"/>
                <a:gd name="T100" fmla="*/ 316 w 337"/>
                <a:gd name="T101" fmla="*/ 23 h 293"/>
                <a:gd name="T102" fmla="*/ 302 w 337"/>
                <a:gd name="T103"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7" h="293">
                  <a:moveTo>
                    <a:pt x="292" y="3"/>
                  </a:moveTo>
                  <a:lnTo>
                    <a:pt x="277" y="5"/>
                  </a:lnTo>
                  <a:lnTo>
                    <a:pt x="273" y="7"/>
                  </a:lnTo>
                  <a:lnTo>
                    <a:pt x="273" y="13"/>
                  </a:lnTo>
                  <a:lnTo>
                    <a:pt x="271" y="13"/>
                  </a:lnTo>
                  <a:lnTo>
                    <a:pt x="267" y="11"/>
                  </a:lnTo>
                  <a:lnTo>
                    <a:pt x="269" y="7"/>
                  </a:lnTo>
                  <a:lnTo>
                    <a:pt x="269" y="5"/>
                  </a:lnTo>
                  <a:lnTo>
                    <a:pt x="263" y="5"/>
                  </a:lnTo>
                  <a:lnTo>
                    <a:pt x="263" y="7"/>
                  </a:lnTo>
                  <a:lnTo>
                    <a:pt x="265" y="11"/>
                  </a:lnTo>
                  <a:lnTo>
                    <a:pt x="265" y="17"/>
                  </a:lnTo>
                  <a:lnTo>
                    <a:pt x="261" y="23"/>
                  </a:lnTo>
                  <a:lnTo>
                    <a:pt x="251" y="31"/>
                  </a:lnTo>
                  <a:lnTo>
                    <a:pt x="243" y="31"/>
                  </a:lnTo>
                  <a:lnTo>
                    <a:pt x="237" y="29"/>
                  </a:lnTo>
                  <a:lnTo>
                    <a:pt x="230" y="25"/>
                  </a:lnTo>
                  <a:lnTo>
                    <a:pt x="226" y="21"/>
                  </a:lnTo>
                  <a:lnTo>
                    <a:pt x="222" y="17"/>
                  </a:lnTo>
                  <a:lnTo>
                    <a:pt x="218" y="17"/>
                  </a:lnTo>
                  <a:lnTo>
                    <a:pt x="218" y="25"/>
                  </a:lnTo>
                  <a:lnTo>
                    <a:pt x="216" y="31"/>
                  </a:lnTo>
                  <a:lnTo>
                    <a:pt x="210" y="33"/>
                  </a:lnTo>
                  <a:lnTo>
                    <a:pt x="204" y="29"/>
                  </a:lnTo>
                  <a:lnTo>
                    <a:pt x="196" y="21"/>
                  </a:lnTo>
                  <a:lnTo>
                    <a:pt x="192" y="15"/>
                  </a:lnTo>
                  <a:lnTo>
                    <a:pt x="192" y="11"/>
                  </a:lnTo>
                  <a:lnTo>
                    <a:pt x="194" y="15"/>
                  </a:lnTo>
                  <a:lnTo>
                    <a:pt x="198" y="17"/>
                  </a:lnTo>
                  <a:lnTo>
                    <a:pt x="198" y="17"/>
                  </a:lnTo>
                  <a:lnTo>
                    <a:pt x="196" y="13"/>
                  </a:lnTo>
                  <a:lnTo>
                    <a:pt x="192" y="7"/>
                  </a:lnTo>
                  <a:lnTo>
                    <a:pt x="179" y="11"/>
                  </a:lnTo>
                  <a:lnTo>
                    <a:pt x="173" y="11"/>
                  </a:lnTo>
                  <a:lnTo>
                    <a:pt x="169" y="11"/>
                  </a:lnTo>
                  <a:lnTo>
                    <a:pt x="163" y="13"/>
                  </a:lnTo>
                  <a:lnTo>
                    <a:pt x="161" y="13"/>
                  </a:lnTo>
                  <a:lnTo>
                    <a:pt x="155" y="15"/>
                  </a:lnTo>
                  <a:lnTo>
                    <a:pt x="149" y="21"/>
                  </a:lnTo>
                  <a:lnTo>
                    <a:pt x="143" y="27"/>
                  </a:lnTo>
                  <a:lnTo>
                    <a:pt x="132" y="31"/>
                  </a:lnTo>
                  <a:lnTo>
                    <a:pt x="120" y="35"/>
                  </a:lnTo>
                  <a:lnTo>
                    <a:pt x="108" y="35"/>
                  </a:lnTo>
                  <a:lnTo>
                    <a:pt x="100" y="33"/>
                  </a:lnTo>
                  <a:lnTo>
                    <a:pt x="91" y="31"/>
                  </a:lnTo>
                  <a:lnTo>
                    <a:pt x="89" y="31"/>
                  </a:lnTo>
                  <a:lnTo>
                    <a:pt x="85" y="29"/>
                  </a:lnTo>
                  <a:lnTo>
                    <a:pt x="79" y="23"/>
                  </a:lnTo>
                  <a:lnTo>
                    <a:pt x="65" y="19"/>
                  </a:lnTo>
                  <a:lnTo>
                    <a:pt x="47" y="17"/>
                  </a:lnTo>
                  <a:lnTo>
                    <a:pt x="28" y="17"/>
                  </a:lnTo>
                  <a:lnTo>
                    <a:pt x="24" y="19"/>
                  </a:lnTo>
                  <a:lnTo>
                    <a:pt x="18" y="23"/>
                  </a:lnTo>
                  <a:lnTo>
                    <a:pt x="8" y="25"/>
                  </a:lnTo>
                  <a:lnTo>
                    <a:pt x="0" y="27"/>
                  </a:lnTo>
                  <a:lnTo>
                    <a:pt x="2" y="31"/>
                  </a:lnTo>
                  <a:lnTo>
                    <a:pt x="6" y="35"/>
                  </a:lnTo>
                  <a:lnTo>
                    <a:pt x="12" y="39"/>
                  </a:lnTo>
                  <a:lnTo>
                    <a:pt x="16" y="43"/>
                  </a:lnTo>
                  <a:lnTo>
                    <a:pt x="26" y="43"/>
                  </a:lnTo>
                  <a:lnTo>
                    <a:pt x="36" y="43"/>
                  </a:lnTo>
                  <a:lnTo>
                    <a:pt x="42" y="43"/>
                  </a:lnTo>
                  <a:lnTo>
                    <a:pt x="49" y="43"/>
                  </a:lnTo>
                  <a:lnTo>
                    <a:pt x="57" y="41"/>
                  </a:lnTo>
                  <a:lnTo>
                    <a:pt x="75" y="48"/>
                  </a:lnTo>
                  <a:lnTo>
                    <a:pt x="77" y="52"/>
                  </a:lnTo>
                  <a:lnTo>
                    <a:pt x="81" y="58"/>
                  </a:lnTo>
                  <a:lnTo>
                    <a:pt x="96" y="74"/>
                  </a:lnTo>
                  <a:lnTo>
                    <a:pt x="106" y="82"/>
                  </a:lnTo>
                  <a:lnTo>
                    <a:pt x="110" y="86"/>
                  </a:lnTo>
                  <a:lnTo>
                    <a:pt x="122" y="97"/>
                  </a:lnTo>
                  <a:lnTo>
                    <a:pt x="128" y="105"/>
                  </a:lnTo>
                  <a:lnTo>
                    <a:pt x="130" y="107"/>
                  </a:lnTo>
                  <a:lnTo>
                    <a:pt x="130" y="105"/>
                  </a:lnTo>
                  <a:lnTo>
                    <a:pt x="126" y="95"/>
                  </a:lnTo>
                  <a:lnTo>
                    <a:pt x="128" y="95"/>
                  </a:lnTo>
                  <a:lnTo>
                    <a:pt x="132" y="99"/>
                  </a:lnTo>
                  <a:lnTo>
                    <a:pt x="141" y="99"/>
                  </a:lnTo>
                  <a:lnTo>
                    <a:pt x="143" y="103"/>
                  </a:lnTo>
                  <a:lnTo>
                    <a:pt x="141" y="103"/>
                  </a:lnTo>
                  <a:lnTo>
                    <a:pt x="141" y="105"/>
                  </a:lnTo>
                  <a:lnTo>
                    <a:pt x="143" y="105"/>
                  </a:lnTo>
                  <a:lnTo>
                    <a:pt x="143" y="109"/>
                  </a:lnTo>
                  <a:lnTo>
                    <a:pt x="141" y="109"/>
                  </a:lnTo>
                  <a:lnTo>
                    <a:pt x="141" y="111"/>
                  </a:lnTo>
                  <a:lnTo>
                    <a:pt x="143" y="113"/>
                  </a:lnTo>
                  <a:lnTo>
                    <a:pt x="143" y="115"/>
                  </a:lnTo>
                  <a:lnTo>
                    <a:pt x="138" y="115"/>
                  </a:lnTo>
                  <a:lnTo>
                    <a:pt x="136" y="113"/>
                  </a:lnTo>
                  <a:lnTo>
                    <a:pt x="132" y="113"/>
                  </a:lnTo>
                  <a:lnTo>
                    <a:pt x="130" y="115"/>
                  </a:lnTo>
                  <a:lnTo>
                    <a:pt x="124" y="117"/>
                  </a:lnTo>
                  <a:lnTo>
                    <a:pt x="106" y="113"/>
                  </a:lnTo>
                  <a:lnTo>
                    <a:pt x="87" y="111"/>
                  </a:lnTo>
                  <a:lnTo>
                    <a:pt x="77" y="109"/>
                  </a:lnTo>
                  <a:lnTo>
                    <a:pt x="73" y="111"/>
                  </a:lnTo>
                  <a:lnTo>
                    <a:pt x="69" y="111"/>
                  </a:lnTo>
                  <a:lnTo>
                    <a:pt x="63" y="111"/>
                  </a:lnTo>
                  <a:lnTo>
                    <a:pt x="57" y="107"/>
                  </a:lnTo>
                  <a:lnTo>
                    <a:pt x="53" y="105"/>
                  </a:lnTo>
                  <a:lnTo>
                    <a:pt x="49" y="107"/>
                  </a:lnTo>
                  <a:lnTo>
                    <a:pt x="47" y="107"/>
                  </a:lnTo>
                  <a:lnTo>
                    <a:pt x="40" y="105"/>
                  </a:lnTo>
                  <a:lnTo>
                    <a:pt x="36" y="107"/>
                  </a:lnTo>
                  <a:lnTo>
                    <a:pt x="36" y="107"/>
                  </a:lnTo>
                  <a:lnTo>
                    <a:pt x="36" y="115"/>
                  </a:lnTo>
                  <a:lnTo>
                    <a:pt x="40" y="115"/>
                  </a:lnTo>
                  <a:lnTo>
                    <a:pt x="42" y="117"/>
                  </a:lnTo>
                  <a:lnTo>
                    <a:pt x="44" y="119"/>
                  </a:lnTo>
                  <a:lnTo>
                    <a:pt x="49" y="121"/>
                  </a:lnTo>
                  <a:lnTo>
                    <a:pt x="53" y="121"/>
                  </a:lnTo>
                  <a:lnTo>
                    <a:pt x="59" y="121"/>
                  </a:lnTo>
                  <a:lnTo>
                    <a:pt x="63" y="123"/>
                  </a:lnTo>
                  <a:lnTo>
                    <a:pt x="67" y="123"/>
                  </a:lnTo>
                  <a:lnTo>
                    <a:pt x="75" y="123"/>
                  </a:lnTo>
                  <a:lnTo>
                    <a:pt x="87" y="125"/>
                  </a:lnTo>
                  <a:lnTo>
                    <a:pt x="96" y="127"/>
                  </a:lnTo>
                  <a:lnTo>
                    <a:pt x="106" y="131"/>
                  </a:lnTo>
                  <a:lnTo>
                    <a:pt x="116" y="137"/>
                  </a:lnTo>
                  <a:lnTo>
                    <a:pt x="138" y="152"/>
                  </a:lnTo>
                  <a:lnTo>
                    <a:pt x="145" y="154"/>
                  </a:lnTo>
                  <a:lnTo>
                    <a:pt x="145" y="154"/>
                  </a:lnTo>
                  <a:lnTo>
                    <a:pt x="145" y="154"/>
                  </a:lnTo>
                  <a:lnTo>
                    <a:pt x="151" y="158"/>
                  </a:lnTo>
                  <a:lnTo>
                    <a:pt x="161" y="166"/>
                  </a:lnTo>
                  <a:lnTo>
                    <a:pt x="163" y="168"/>
                  </a:lnTo>
                  <a:lnTo>
                    <a:pt x="169" y="178"/>
                  </a:lnTo>
                  <a:lnTo>
                    <a:pt x="175" y="189"/>
                  </a:lnTo>
                  <a:lnTo>
                    <a:pt x="177" y="201"/>
                  </a:lnTo>
                  <a:lnTo>
                    <a:pt x="181" y="209"/>
                  </a:lnTo>
                  <a:lnTo>
                    <a:pt x="183" y="213"/>
                  </a:lnTo>
                  <a:lnTo>
                    <a:pt x="188" y="225"/>
                  </a:lnTo>
                  <a:lnTo>
                    <a:pt x="188" y="232"/>
                  </a:lnTo>
                  <a:lnTo>
                    <a:pt x="183" y="242"/>
                  </a:lnTo>
                  <a:lnTo>
                    <a:pt x="181" y="248"/>
                  </a:lnTo>
                  <a:lnTo>
                    <a:pt x="177" y="254"/>
                  </a:lnTo>
                  <a:lnTo>
                    <a:pt x="177" y="256"/>
                  </a:lnTo>
                  <a:lnTo>
                    <a:pt x="177" y="258"/>
                  </a:lnTo>
                  <a:lnTo>
                    <a:pt x="181" y="256"/>
                  </a:lnTo>
                  <a:lnTo>
                    <a:pt x="181" y="256"/>
                  </a:lnTo>
                  <a:lnTo>
                    <a:pt x="183" y="258"/>
                  </a:lnTo>
                  <a:lnTo>
                    <a:pt x="181" y="260"/>
                  </a:lnTo>
                  <a:lnTo>
                    <a:pt x="177" y="262"/>
                  </a:lnTo>
                  <a:lnTo>
                    <a:pt x="173" y="258"/>
                  </a:lnTo>
                  <a:lnTo>
                    <a:pt x="169" y="258"/>
                  </a:lnTo>
                  <a:lnTo>
                    <a:pt x="167" y="258"/>
                  </a:lnTo>
                  <a:lnTo>
                    <a:pt x="161" y="258"/>
                  </a:lnTo>
                  <a:lnTo>
                    <a:pt x="159" y="258"/>
                  </a:lnTo>
                  <a:lnTo>
                    <a:pt x="155" y="260"/>
                  </a:lnTo>
                  <a:lnTo>
                    <a:pt x="153" y="260"/>
                  </a:lnTo>
                  <a:lnTo>
                    <a:pt x="149" y="260"/>
                  </a:lnTo>
                  <a:lnTo>
                    <a:pt x="147" y="260"/>
                  </a:lnTo>
                  <a:lnTo>
                    <a:pt x="145" y="258"/>
                  </a:lnTo>
                  <a:lnTo>
                    <a:pt x="143" y="260"/>
                  </a:lnTo>
                  <a:lnTo>
                    <a:pt x="143" y="260"/>
                  </a:lnTo>
                  <a:lnTo>
                    <a:pt x="141" y="260"/>
                  </a:lnTo>
                  <a:lnTo>
                    <a:pt x="141" y="264"/>
                  </a:lnTo>
                  <a:lnTo>
                    <a:pt x="138" y="268"/>
                  </a:lnTo>
                  <a:lnTo>
                    <a:pt x="136" y="272"/>
                  </a:lnTo>
                  <a:lnTo>
                    <a:pt x="136" y="285"/>
                  </a:lnTo>
                  <a:lnTo>
                    <a:pt x="138" y="285"/>
                  </a:lnTo>
                  <a:lnTo>
                    <a:pt x="141" y="285"/>
                  </a:lnTo>
                  <a:lnTo>
                    <a:pt x="141" y="285"/>
                  </a:lnTo>
                  <a:lnTo>
                    <a:pt x="143" y="287"/>
                  </a:lnTo>
                  <a:lnTo>
                    <a:pt x="145" y="287"/>
                  </a:lnTo>
                  <a:lnTo>
                    <a:pt x="149" y="287"/>
                  </a:lnTo>
                  <a:lnTo>
                    <a:pt x="153" y="287"/>
                  </a:lnTo>
                  <a:lnTo>
                    <a:pt x="157" y="285"/>
                  </a:lnTo>
                  <a:lnTo>
                    <a:pt x="159" y="285"/>
                  </a:lnTo>
                  <a:lnTo>
                    <a:pt x="161" y="279"/>
                  </a:lnTo>
                  <a:lnTo>
                    <a:pt x="163" y="274"/>
                  </a:lnTo>
                  <a:lnTo>
                    <a:pt x="163" y="272"/>
                  </a:lnTo>
                  <a:lnTo>
                    <a:pt x="161" y="270"/>
                  </a:lnTo>
                  <a:lnTo>
                    <a:pt x="161" y="268"/>
                  </a:lnTo>
                  <a:lnTo>
                    <a:pt x="161" y="264"/>
                  </a:lnTo>
                  <a:lnTo>
                    <a:pt x="163" y="264"/>
                  </a:lnTo>
                  <a:lnTo>
                    <a:pt x="163" y="264"/>
                  </a:lnTo>
                  <a:lnTo>
                    <a:pt x="167" y="264"/>
                  </a:lnTo>
                  <a:lnTo>
                    <a:pt x="169" y="264"/>
                  </a:lnTo>
                  <a:lnTo>
                    <a:pt x="169" y="266"/>
                  </a:lnTo>
                  <a:lnTo>
                    <a:pt x="169" y="266"/>
                  </a:lnTo>
                  <a:lnTo>
                    <a:pt x="169" y="270"/>
                  </a:lnTo>
                  <a:lnTo>
                    <a:pt x="173" y="277"/>
                  </a:lnTo>
                  <a:lnTo>
                    <a:pt x="175" y="279"/>
                  </a:lnTo>
                  <a:lnTo>
                    <a:pt x="179" y="285"/>
                  </a:lnTo>
                  <a:lnTo>
                    <a:pt x="183" y="287"/>
                  </a:lnTo>
                  <a:lnTo>
                    <a:pt x="190" y="291"/>
                  </a:lnTo>
                  <a:lnTo>
                    <a:pt x="190" y="293"/>
                  </a:lnTo>
                  <a:lnTo>
                    <a:pt x="337" y="293"/>
                  </a:lnTo>
                  <a:lnTo>
                    <a:pt x="337" y="268"/>
                  </a:lnTo>
                  <a:lnTo>
                    <a:pt x="337" y="268"/>
                  </a:lnTo>
                  <a:lnTo>
                    <a:pt x="324" y="268"/>
                  </a:lnTo>
                  <a:lnTo>
                    <a:pt x="310" y="262"/>
                  </a:lnTo>
                  <a:lnTo>
                    <a:pt x="300" y="254"/>
                  </a:lnTo>
                  <a:lnTo>
                    <a:pt x="296" y="254"/>
                  </a:lnTo>
                  <a:lnTo>
                    <a:pt x="290" y="256"/>
                  </a:lnTo>
                  <a:lnTo>
                    <a:pt x="288" y="252"/>
                  </a:lnTo>
                  <a:lnTo>
                    <a:pt x="290" y="250"/>
                  </a:lnTo>
                  <a:lnTo>
                    <a:pt x="294" y="246"/>
                  </a:lnTo>
                  <a:lnTo>
                    <a:pt x="296" y="240"/>
                  </a:lnTo>
                  <a:lnTo>
                    <a:pt x="300" y="236"/>
                  </a:lnTo>
                  <a:lnTo>
                    <a:pt x="310" y="232"/>
                  </a:lnTo>
                  <a:lnTo>
                    <a:pt x="316" y="229"/>
                  </a:lnTo>
                  <a:lnTo>
                    <a:pt x="318" y="232"/>
                  </a:lnTo>
                  <a:lnTo>
                    <a:pt x="322" y="234"/>
                  </a:lnTo>
                  <a:lnTo>
                    <a:pt x="333" y="234"/>
                  </a:lnTo>
                  <a:lnTo>
                    <a:pt x="337" y="236"/>
                  </a:lnTo>
                  <a:lnTo>
                    <a:pt x="337" y="174"/>
                  </a:lnTo>
                  <a:lnTo>
                    <a:pt x="335" y="174"/>
                  </a:lnTo>
                  <a:lnTo>
                    <a:pt x="333" y="172"/>
                  </a:lnTo>
                  <a:lnTo>
                    <a:pt x="333" y="168"/>
                  </a:lnTo>
                  <a:lnTo>
                    <a:pt x="329" y="162"/>
                  </a:lnTo>
                  <a:lnTo>
                    <a:pt x="326" y="162"/>
                  </a:lnTo>
                  <a:lnTo>
                    <a:pt x="324" y="158"/>
                  </a:lnTo>
                  <a:lnTo>
                    <a:pt x="324" y="156"/>
                  </a:lnTo>
                  <a:lnTo>
                    <a:pt x="322" y="154"/>
                  </a:lnTo>
                  <a:lnTo>
                    <a:pt x="322" y="154"/>
                  </a:lnTo>
                  <a:lnTo>
                    <a:pt x="322" y="150"/>
                  </a:lnTo>
                  <a:lnTo>
                    <a:pt x="320" y="148"/>
                  </a:lnTo>
                  <a:lnTo>
                    <a:pt x="320" y="146"/>
                  </a:lnTo>
                  <a:lnTo>
                    <a:pt x="322" y="144"/>
                  </a:lnTo>
                  <a:lnTo>
                    <a:pt x="322" y="142"/>
                  </a:lnTo>
                  <a:lnTo>
                    <a:pt x="322" y="140"/>
                  </a:lnTo>
                  <a:lnTo>
                    <a:pt x="320" y="140"/>
                  </a:lnTo>
                  <a:lnTo>
                    <a:pt x="320" y="137"/>
                  </a:lnTo>
                  <a:lnTo>
                    <a:pt x="316" y="137"/>
                  </a:lnTo>
                  <a:lnTo>
                    <a:pt x="314" y="137"/>
                  </a:lnTo>
                  <a:lnTo>
                    <a:pt x="314" y="137"/>
                  </a:lnTo>
                  <a:lnTo>
                    <a:pt x="310" y="137"/>
                  </a:lnTo>
                  <a:lnTo>
                    <a:pt x="304" y="135"/>
                  </a:lnTo>
                  <a:lnTo>
                    <a:pt x="308" y="133"/>
                  </a:lnTo>
                  <a:lnTo>
                    <a:pt x="310" y="131"/>
                  </a:lnTo>
                  <a:lnTo>
                    <a:pt x="314" y="129"/>
                  </a:lnTo>
                  <a:lnTo>
                    <a:pt x="314" y="125"/>
                  </a:lnTo>
                  <a:lnTo>
                    <a:pt x="312" y="121"/>
                  </a:lnTo>
                  <a:lnTo>
                    <a:pt x="316" y="117"/>
                  </a:lnTo>
                  <a:lnTo>
                    <a:pt x="314" y="115"/>
                  </a:lnTo>
                  <a:lnTo>
                    <a:pt x="316" y="113"/>
                  </a:lnTo>
                  <a:lnTo>
                    <a:pt x="320" y="115"/>
                  </a:lnTo>
                  <a:lnTo>
                    <a:pt x="326" y="113"/>
                  </a:lnTo>
                  <a:lnTo>
                    <a:pt x="326" y="109"/>
                  </a:lnTo>
                  <a:lnTo>
                    <a:pt x="324" y="105"/>
                  </a:lnTo>
                  <a:lnTo>
                    <a:pt x="324" y="105"/>
                  </a:lnTo>
                  <a:lnTo>
                    <a:pt x="320" y="92"/>
                  </a:lnTo>
                  <a:lnTo>
                    <a:pt x="314" y="82"/>
                  </a:lnTo>
                  <a:lnTo>
                    <a:pt x="320" y="82"/>
                  </a:lnTo>
                  <a:lnTo>
                    <a:pt x="324" y="78"/>
                  </a:lnTo>
                  <a:lnTo>
                    <a:pt x="329" y="62"/>
                  </a:lnTo>
                  <a:lnTo>
                    <a:pt x="337" y="54"/>
                  </a:lnTo>
                  <a:lnTo>
                    <a:pt x="337" y="23"/>
                  </a:lnTo>
                  <a:lnTo>
                    <a:pt x="333" y="21"/>
                  </a:lnTo>
                  <a:lnTo>
                    <a:pt x="322" y="21"/>
                  </a:lnTo>
                  <a:lnTo>
                    <a:pt x="320" y="23"/>
                  </a:lnTo>
                  <a:lnTo>
                    <a:pt x="320" y="23"/>
                  </a:lnTo>
                  <a:lnTo>
                    <a:pt x="316" y="23"/>
                  </a:lnTo>
                  <a:lnTo>
                    <a:pt x="316" y="19"/>
                  </a:lnTo>
                  <a:lnTo>
                    <a:pt x="316" y="13"/>
                  </a:lnTo>
                  <a:lnTo>
                    <a:pt x="308" y="7"/>
                  </a:lnTo>
                  <a:lnTo>
                    <a:pt x="302" y="3"/>
                  </a:lnTo>
                  <a:lnTo>
                    <a:pt x="302" y="0"/>
                  </a:lnTo>
                  <a:lnTo>
                    <a:pt x="300" y="0"/>
                  </a:lnTo>
                  <a:lnTo>
                    <a:pt x="292" y="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2" name="Freeform 272"/>
            <p:cNvSpPr>
              <a:spLocks/>
            </p:cNvSpPr>
            <p:nvPr/>
          </p:nvSpPr>
          <p:spPr bwMode="auto">
            <a:xfrm>
              <a:off x="9151938" y="3970338"/>
              <a:ext cx="600075" cy="539750"/>
            </a:xfrm>
            <a:custGeom>
              <a:avLst/>
              <a:gdLst>
                <a:gd name="T0" fmla="*/ 267 w 378"/>
                <a:gd name="T1" fmla="*/ 11 h 340"/>
                <a:gd name="T2" fmla="*/ 265 w 378"/>
                <a:gd name="T3" fmla="*/ 17 h 340"/>
                <a:gd name="T4" fmla="*/ 226 w 378"/>
                <a:gd name="T5" fmla="*/ 21 h 340"/>
                <a:gd name="T6" fmla="*/ 204 w 378"/>
                <a:gd name="T7" fmla="*/ 29 h 340"/>
                <a:gd name="T8" fmla="*/ 198 w 378"/>
                <a:gd name="T9" fmla="*/ 17 h 340"/>
                <a:gd name="T10" fmla="*/ 163 w 378"/>
                <a:gd name="T11" fmla="*/ 13 h 340"/>
                <a:gd name="T12" fmla="*/ 120 w 378"/>
                <a:gd name="T13" fmla="*/ 35 h 340"/>
                <a:gd name="T14" fmla="*/ 79 w 378"/>
                <a:gd name="T15" fmla="*/ 23 h 340"/>
                <a:gd name="T16" fmla="*/ 8 w 378"/>
                <a:gd name="T17" fmla="*/ 25 h 340"/>
                <a:gd name="T18" fmla="*/ 26 w 378"/>
                <a:gd name="T19" fmla="*/ 43 h 340"/>
                <a:gd name="T20" fmla="*/ 77 w 378"/>
                <a:gd name="T21" fmla="*/ 52 h 340"/>
                <a:gd name="T22" fmla="*/ 128 w 378"/>
                <a:gd name="T23" fmla="*/ 105 h 340"/>
                <a:gd name="T24" fmla="*/ 141 w 378"/>
                <a:gd name="T25" fmla="*/ 99 h 340"/>
                <a:gd name="T26" fmla="*/ 141 w 378"/>
                <a:gd name="T27" fmla="*/ 109 h 340"/>
                <a:gd name="T28" fmla="*/ 132 w 378"/>
                <a:gd name="T29" fmla="*/ 113 h 340"/>
                <a:gd name="T30" fmla="*/ 73 w 378"/>
                <a:gd name="T31" fmla="*/ 111 h 340"/>
                <a:gd name="T32" fmla="*/ 47 w 378"/>
                <a:gd name="T33" fmla="*/ 107 h 340"/>
                <a:gd name="T34" fmla="*/ 42 w 378"/>
                <a:gd name="T35" fmla="*/ 117 h 340"/>
                <a:gd name="T36" fmla="*/ 67 w 378"/>
                <a:gd name="T37" fmla="*/ 123 h 340"/>
                <a:gd name="T38" fmla="*/ 138 w 378"/>
                <a:gd name="T39" fmla="*/ 152 h 340"/>
                <a:gd name="T40" fmla="*/ 163 w 378"/>
                <a:gd name="T41" fmla="*/ 168 h 340"/>
                <a:gd name="T42" fmla="*/ 188 w 378"/>
                <a:gd name="T43" fmla="*/ 225 h 340"/>
                <a:gd name="T44" fmla="*/ 177 w 378"/>
                <a:gd name="T45" fmla="*/ 258 h 340"/>
                <a:gd name="T46" fmla="*/ 173 w 378"/>
                <a:gd name="T47" fmla="*/ 258 h 340"/>
                <a:gd name="T48" fmla="*/ 153 w 378"/>
                <a:gd name="T49" fmla="*/ 260 h 340"/>
                <a:gd name="T50" fmla="*/ 141 w 378"/>
                <a:gd name="T51" fmla="*/ 260 h 340"/>
                <a:gd name="T52" fmla="*/ 141 w 378"/>
                <a:gd name="T53" fmla="*/ 285 h 340"/>
                <a:gd name="T54" fmla="*/ 157 w 378"/>
                <a:gd name="T55" fmla="*/ 285 h 340"/>
                <a:gd name="T56" fmla="*/ 161 w 378"/>
                <a:gd name="T57" fmla="*/ 268 h 340"/>
                <a:gd name="T58" fmla="*/ 169 w 378"/>
                <a:gd name="T59" fmla="*/ 266 h 340"/>
                <a:gd name="T60" fmla="*/ 183 w 378"/>
                <a:gd name="T61" fmla="*/ 287 h 340"/>
                <a:gd name="T62" fmla="*/ 200 w 378"/>
                <a:gd name="T63" fmla="*/ 309 h 340"/>
                <a:gd name="T64" fmla="*/ 210 w 378"/>
                <a:gd name="T65" fmla="*/ 340 h 340"/>
                <a:gd name="T66" fmla="*/ 259 w 378"/>
                <a:gd name="T67" fmla="*/ 340 h 340"/>
                <a:gd name="T68" fmla="*/ 296 w 378"/>
                <a:gd name="T69" fmla="*/ 317 h 340"/>
                <a:gd name="T70" fmla="*/ 331 w 378"/>
                <a:gd name="T71" fmla="*/ 328 h 340"/>
                <a:gd name="T72" fmla="*/ 355 w 378"/>
                <a:gd name="T73" fmla="*/ 289 h 340"/>
                <a:gd name="T74" fmla="*/ 349 w 378"/>
                <a:gd name="T75" fmla="*/ 260 h 340"/>
                <a:gd name="T76" fmla="*/ 296 w 378"/>
                <a:gd name="T77" fmla="*/ 254 h 340"/>
                <a:gd name="T78" fmla="*/ 300 w 378"/>
                <a:gd name="T79" fmla="*/ 236 h 340"/>
                <a:gd name="T80" fmla="*/ 339 w 378"/>
                <a:gd name="T81" fmla="*/ 238 h 340"/>
                <a:gd name="T82" fmla="*/ 367 w 378"/>
                <a:gd name="T83" fmla="*/ 236 h 340"/>
                <a:gd name="T84" fmla="*/ 361 w 378"/>
                <a:gd name="T85" fmla="*/ 217 h 340"/>
                <a:gd name="T86" fmla="*/ 347 w 378"/>
                <a:gd name="T87" fmla="*/ 195 h 340"/>
                <a:gd name="T88" fmla="*/ 335 w 378"/>
                <a:gd name="T89" fmla="*/ 174 h 340"/>
                <a:gd name="T90" fmla="*/ 324 w 378"/>
                <a:gd name="T91" fmla="*/ 156 h 340"/>
                <a:gd name="T92" fmla="*/ 322 w 378"/>
                <a:gd name="T93" fmla="*/ 144 h 340"/>
                <a:gd name="T94" fmla="*/ 314 w 378"/>
                <a:gd name="T95" fmla="*/ 137 h 340"/>
                <a:gd name="T96" fmla="*/ 314 w 378"/>
                <a:gd name="T97" fmla="*/ 129 h 340"/>
                <a:gd name="T98" fmla="*/ 320 w 378"/>
                <a:gd name="T99" fmla="*/ 115 h 340"/>
                <a:gd name="T100" fmla="*/ 314 w 378"/>
                <a:gd name="T101" fmla="*/ 82 h 340"/>
                <a:gd name="T102" fmla="*/ 341 w 378"/>
                <a:gd name="T103" fmla="*/ 39 h 340"/>
                <a:gd name="T104" fmla="*/ 333 w 378"/>
                <a:gd name="T105" fmla="*/ 21 h 340"/>
                <a:gd name="T106" fmla="*/ 316 w 378"/>
                <a:gd name="T107" fmla="*/ 1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292" y="3"/>
                  </a:moveTo>
                  <a:lnTo>
                    <a:pt x="277" y="5"/>
                  </a:lnTo>
                  <a:lnTo>
                    <a:pt x="273" y="7"/>
                  </a:lnTo>
                  <a:lnTo>
                    <a:pt x="273" y="13"/>
                  </a:lnTo>
                  <a:lnTo>
                    <a:pt x="271" y="13"/>
                  </a:lnTo>
                  <a:lnTo>
                    <a:pt x="267" y="11"/>
                  </a:lnTo>
                  <a:lnTo>
                    <a:pt x="269" y="7"/>
                  </a:lnTo>
                  <a:lnTo>
                    <a:pt x="269" y="5"/>
                  </a:lnTo>
                  <a:lnTo>
                    <a:pt x="263" y="5"/>
                  </a:lnTo>
                  <a:lnTo>
                    <a:pt x="263" y="7"/>
                  </a:lnTo>
                  <a:lnTo>
                    <a:pt x="265" y="11"/>
                  </a:lnTo>
                  <a:lnTo>
                    <a:pt x="265" y="17"/>
                  </a:lnTo>
                  <a:lnTo>
                    <a:pt x="261" y="23"/>
                  </a:lnTo>
                  <a:lnTo>
                    <a:pt x="251" y="31"/>
                  </a:lnTo>
                  <a:lnTo>
                    <a:pt x="243" y="31"/>
                  </a:lnTo>
                  <a:lnTo>
                    <a:pt x="237" y="29"/>
                  </a:lnTo>
                  <a:lnTo>
                    <a:pt x="230" y="25"/>
                  </a:lnTo>
                  <a:lnTo>
                    <a:pt x="226" y="21"/>
                  </a:lnTo>
                  <a:lnTo>
                    <a:pt x="222" y="17"/>
                  </a:lnTo>
                  <a:lnTo>
                    <a:pt x="218" y="17"/>
                  </a:lnTo>
                  <a:lnTo>
                    <a:pt x="218" y="25"/>
                  </a:lnTo>
                  <a:lnTo>
                    <a:pt x="216" y="31"/>
                  </a:lnTo>
                  <a:lnTo>
                    <a:pt x="210" y="33"/>
                  </a:lnTo>
                  <a:lnTo>
                    <a:pt x="204" y="29"/>
                  </a:lnTo>
                  <a:lnTo>
                    <a:pt x="196" y="21"/>
                  </a:lnTo>
                  <a:lnTo>
                    <a:pt x="192" y="15"/>
                  </a:lnTo>
                  <a:lnTo>
                    <a:pt x="192" y="11"/>
                  </a:lnTo>
                  <a:lnTo>
                    <a:pt x="194" y="15"/>
                  </a:lnTo>
                  <a:lnTo>
                    <a:pt x="198" y="17"/>
                  </a:lnTo>
                  <a:lnTo>
                    <a:pt x="198" y="17"/>
                  </a:lnTo>
                  <a:lnTo>
                    <a:pt x="196" y="13"/>
                  </a:lnTo>
                  <a:lnTo>
                    <a:pt x="192" y="7"/>
                  </a:lnTo>
                  <a:lnTo>
                    <a:pt x="179" y="11"/>
                  </a:lnTo>
                  <a:lnTo>
                    <a:pt x="173" y="11"/>
                  </a:lnTo>
                  <a:lnTo>
                    <a:pt x="169" y="11"/>
                  </a:lnTo>
                  <a:lnTo>
                    <a:pt x="163" y="13"/>
                  </a:lnTo>
                  <a:lnTo>
                    <a:pt x="161" y="13"/>
                  </a:lnTo>
                  <a:lnTo>
                    <a:pt x="155" y="15"/>
                  </a:lnTo>
                  <a:lnTo>
                    <a:pt x="149" y="21"/>
                  </a:lnTo>
                  <a:lnTo>
                    <a:pt x="143" y="27"/>
                  </a:lnTo>
                  <a:lnTo>
                    <a:pt x="132" y="31"/>
                  </a:lnTo>
                  <a:lnTo>
                    <a:pt x="120" y="35"/>
                  </a:lnTo>
                  <a:lnTo>
                    <a:pt x="108" y="35"/>
                  </a:lnTo>
                  <a:lnTo>
                    <a:pt x="100" y="33"/>
                  </a:lnTo>
                  <a:lnTo>
                    <a:pt x="91" y="31"/>
                  </a:lnTo>
                  <a:lnTo>
                    <a:pt x="89" y="31"/>
                  </a:lnTo>
                  <a:lnTo>
                    <a:pt x="85" y="29"/>
                  </a:lnTo>
                  <a:lnTo>
                    <a:pt x="79" y="23"/>
                  </a:lnTo>
                  <a:lnTo>
                    <a:pt x="65" y="19"/>
                  </a:lnTo>
                  <a:lnTo>
                    <a:pt x="47" y="17"/>
                  </a:lnTo>
                  <a:lnTo>
                    <a:pt x="28" y="17"/>
                  </a:lnTo>
                  <a:lnTo>
                    <a:pt x="24" y="19"/>
                  </a:lnTo>
                  <a:lnTo>
                    <a:pt x="18" y="23"/>
                  </a:lnTo>
                  <a:lnTo>
                    <a:pt x="8" y="25"/>
                  </a:lnTo>
                  <a:lnTo>
                    <a:pt x="0" y="27"/>
                  </a:lnTo>
                  <a:lnTo>
                    <a:pt x="2" y="31"/>
                  </a:lnTo>
                  <a:lnTo>
                    <a:pt x="6" y="35"/>
                  </a:lnTo>
                  <a:lnTo>
                    <a:pt x="12" y="39"/>
                  </a:lnTo>
                  <a:lnTo>
                    <a:pt x="16" y="43"/>
                  </a:lnTo>
                  <a:lnTo>
                    <a:pt x="26" y="43"/>
                  </a:lnTo>
                  <a:lnTo>
                    <a:pt x="36" y="43"/>
                  </a:lnTo>
                  <a:lnTo>
                    <a:pt x="42" y="43"/>
                  </a:lnTo>
                  <a:lnTo>
                    <a:pt x="49" y="43"/>
                  </a:lnTo>
                  <a:lnTo>
                    <a:pt x="57" y="41"/>
                  </a:lnTo>
                  <a:lnTo>
                    <a:pt x="75" y="48"/>
                  </a:lnTo>
                  <a:lnTo>
                    <a:pt x="77" y="52"/>
                  </a:lnTo>
                  <a:lnTo>
                    <a:pt x="81" y="58"/>
                  </a:lnTo>
                  <a:lnTo>
                    <a:pt x="96" y="74"/>
                  </a:lnTo>
                  <a:lnTo>
                    <a:pt x="106" y="82"/>
                  </a:lnTo>
                  <a:lnTo>
                    <a:pt x="110" y="86"/>
                  </a:lnTo>
                  <a:lnTo>
                    <a:pt x="122" y="97"/>
                  </a:lnTo>
                  <a:lnTo>
                    <a:pt x="128" y="105"/>
                  </a:lnTo>
                  <a:lnTo>
                    <a:pt x="130" y="107"/>
                  </a:lnTo>
                  <a:lnTo>
                    <a:pt x="130" y="105"/>
                  </a:lnTo>
                  <a:lnTo>
                    <a:pt x="126" y="95"/>
                  </a:lnTo>
                  <a:lnTo>
                    <a:pt x="128" y="95"/>
                  </a:lnTo>
                  <a:lnTo>
                    <a:pt x="132" y="99"/>
                  </a:lnTo>
                  <a:lnTo>
                    <a:pt x="141" y="99"/>
                  </a:lnTo>
                  <a:lnTo>
                    <a:pt x="143" y="103"/>
                  </a:lnTo>
                  <a:lnTo>
                    <a:pt x="141" y="103"/>
                  </a:lnTo>
                  <a:lnTo>
                    <a:pt x="141" y="105"/>
                  </a:lnTo>
                  <a:lnTo>
                    <a:pt x="143" y="105"/>
                  </a:lnTo>
                  <a:lnTo>
                    <a:pt x="143" y="109"/>
                  </a:lnTo>
                  <a:lnTo>
                    <a:pt x="141" y="109"/>
                  </a:lnTo>
                  <a:lnTo>
                    <a:pt x="141" y="111"/>
                  </a:lnTo>
                  <a:lnTo>
                    <a:pt x="143" y="113"/>
                  </a:lnTo>
                  <a:lnTo>
                    <a:pt x="143" y="115"/>
                  </a:lnTo>
                  <a:lnTo>
                    <a:pt x="138" y="115"/>
                  </a:lnTo>
                  <a:lnTo>
                    <a:pt x="136" y="113"/>
                  </a:lnTo>
                  <a:lnTo>
                    <a:pt x="132" y="113"/>
                  </a:lnTo>
                  <a:lnTo>
                    <a:pt x="130" y="115"/>
                  </a:lnTo>
                  <a:lnTo>
                    <a:pt x="124" y="117"/>
                  </a:lnTo>
                  <a:lnTo>
                    <a:pt x="106" y="113"/>
                  </a:lnTo>
                  <a:lnTo>
                    <a:pt x="87" y="111"/>
                  </a:lnTo>
                  <a:lnTo>
                    <a:pt x="77" y="109"/>
                  </a:lnTo>
                  <a:lnTo>
                    <a:pt x="73" y="111"/>
                  </a:lnTo>
                  <a:lnTo>
                    <a:pt x="69" y="111"/>
                  </a:lnTo>
                  <a:lnTo>
                    <a:pt x="63" y="111"/>
                  </a:lnTo>
                  <a:lnTo>
                    <a:pt x="57" y="107"/>
                  </a:lnTo>
                  <a:lnTo>
                    <a:pt x="53" y="105"/>
                  </a:lnTo>
                  <a:lnTo>
                    <a:pt x="49" y="107"/>
                  </a:lnTo>
                  <a:lnTo>
                    <a:pt x="47" y="107"/>
                  </a:lnTo>
                  <a:lnTo>
                    <a:pt x="40" y="105"/>
                  </a:lnTo>
                  <a:lnTo>
                    <a:pt x="36" y="107"/>
                  </a:lnTo>
                  <a:lnTo>
                    <a:pt x="36" y="107"/>
                  </a:lnTo>
                  <a:lnTo>
                    <a:pt x="36" y="115"/>
                  </a:lnTo>
                  <a:lnTo>
                    <a:pt x="40" y="115"/>
                  </a:lnTo>
                  <a:lnTo>
                    <a:pt x="42" y="117"/>
                  </a:lnTo>
                  <a:lnTo>
                    <a:pt x="44" y="119"/>
                  </a:lnTo>
                  <a:lnTo>
                    <a:pt x="49" y="121"/>
                  </a:lnTo>
                  <a:lnTo>
                    <a:pt x="53" y="121"/>
                  </a:lnTo>
                  <a:lnTo>
                    <a:pt x="59" y="121"/>
                  </a:lnTo>
                  <a:lnTo>
                    <a:pt x="63" y="123"/>
                  </a:lnTo>
                  <a:lnTo>
                    <a:pt x="67" y="123"/>
                  </a:lnTo>
                  <a:lnTo>
                    <a:pt x="75" y="123"/>
                  </a:lnTo>
                  <a:lnTo>
                    <a:pt x="87" y="125"/>
                  </a:lnTo>
                  <a:lnTo>
                    <a:pt x="96" y="127"/>
                  </a:lnTo>
                  <a:lnTo>
                    <a:pt x="106" y="131"/>
                  </a:lnTo>
                  <a:lnTo>
                    <a:pt x="116" y="137"/>
                  </a:lnTo>
                  <a:lnTo>
                    <a:pt x="138" y="152"/>
                  </a:lnTo>
                  <a:lnTo>
                    <a:pt x="145" y="154"/>
                  </a:lnTo>
                  <a:lnTo>
                    <a:pt x="145" y="154"/>
                  </a:lnTo>
                  <a:lnTo>
                    <a:pt x="145" y="154"/>
                  </a:lnTo>
                  <a:lnTo>
                    <a:pt x="151" y="158"/>
                  </a:lnTo>
                  <a:lnTo>
                    <a:pt x="161" y="166"/>
                  </a:lnTo>
                  <a:lnTo>
                    <a:pt x="163" y="168"/>
                  </a:lnTo>
                  <a:lnTo>
                    <a:pt x="169" y="178"/>
                  </a:lnTo>
                  <a:lnTo>
                    <a:pt x="175" y="191"/>
                  </a:lnTo>
                  <a:lnTo>
                    <a:pt x="177" y="201"/>
                  </a:lnTo>
                  <a:lnTo>
                    <a:pt x="181" y="209"/>
                  </a:lnTo>
                  <a:lnTo>
                    <a:pt x="183" y="213"/>
                  </a:lnTo>
                  <a:lnTo>
                    <a:pt x="188" y="225"/>
                  </a:lnTo>
                  <a:lnTo>
                    <a:pt x="188" y="232"/>
                  </a:lnTo>
                  <a:lnTo>
                    <a:pt x="183" y="242"/>
                  </a:lnTo>
                  <a:lnTo>
                    <a:pt x="181" y="248"/>
                  </a:lnTo>
                  <a:lnTo>
                    <a:pt x="177" y="254"/>
                  </a:lnTo>
                  <a:lnTo>
                    <a:pt x="177" y="256"/>
                  </a:lnTo>
                  <a:lnTo>
                    <a:pt x="177" y="258"/>
                  </a:lnTo>
                  <a:lnTo>
                    <a:pt x="181" y="256"/>
                  </a:lnTo>
                  <a:lnTo>
                    <a:pt x="181" y="256"/>
                  </a:lnTo>
                  <a:lnTo>
                    <a:pt x="183" y="258"/>
                  </a:lnTo>
                  <a:lnTo>
                    <a:pt x="181" y="260"/>
                  </a:lnTo>
                  <a:lnTo>
                    <a:pt x="177" y="262"/>
                  </a:lnTo>
                  <a:lnTo>
                    <a:pt x="173" y="258"/>
                  </a:lnTo>
                  <a:lnTo>
                    <a:pt x="169" y="258"/>
                  </a:lnTo>
                  <a:lnTo>
                    <a:pt x="167" y="258"/>
                  </a:lnTo>
                  <a:lnTo>
                    <a:pt x="161" y="258"/>
                  </a:lnTo>
                  <a:lnTo>
                    <a:pt x="159" y="258"/>
                  </a:lnTo>
                  <a:lnTo>
                    <a:pt x="155" y="260"/>
                  </a:lnTo>
                  <a:lnTo>
                    <a:pt x="153" y="260"/>
                  </a:lnTo>
                  <a:lnTo>
                    <a:pt x="149" y="260"/>
                  </a:lnTo>
                  <a:lnTo>
                    <a:pt x="147" y="260"/>
                  </a:lnTo>
                  <a:lnTo>
                    <a:pt x="145" y="258"/>
                  </a:lnTo>
                  <a:lnTo>
                    <a:pt x="143" y="260"/>
                  </a:lnTo>
                  <a:lnTo>
                    <a:pt x="143" y="260"/>
                  </a:lnTo>
                  <a:lnTo>
                    <a:pt x="141" y="260"/>
                  </a:lnTo>
                  <a:lnTo>
                    <a:pt x="141" y="264"/>
                  </a:lnTo>
                  <a:lnTo>
                    <a:pt x="138" y="268"/>
                  </a:lnTo>
                  <a:lnTo>
                    <a:pt x="136" y="272"/>
                  </a:lnTo>
                  <a:lnTo>
                    <a:pt x="136" y="285"/>
                  </a:lnTo>
                  <a:lnTo>
                    <a:pt x="138" y="285"/>
                  </a:lnTo>
                  <a:lnTo>
                    <a:pt x="141" y="285"/>
                  </a:lnTo>
                  <a:lnTo>
                    <a:pt x="141" y="285"/>
                  </a:lnTo>
                  <a:lnTo>
                    <a:pt x="143" y="287"/>
                  </a:lnTo>
                  <a:lnTo>
                    <a:pt x="145" y="287"/>
                  </a:lnTo>
                  <a:lnTo>
                    <a:pt x="149" y="287"/>
                  </a:lnTo>
                  <a:lnTo>
                    <a:pt x="153" y="287"/>
                  </a:lnTo>
                  <a:lnTo>
                    <a:pt x="157" y="285"/>
                  </a:lnTo>
                  <a:lnTo>
                    <a:pt x="159" y="285"/>
                  </a:lnTo>
                  <a:lnTo>
                    <a:pt x="161" y="279"/>
                  </a:lnTo>
                  <a:lnTo>
                    <a:pt x="163" y="274"/>
                  </a:lnTo>
                  <a:lnTo>
                    <a:pt x="163" y="272"/>
                  </a:lnTo>
                  <a:lnTo>
                    <a:pt x="161" y="270"/>
                  </a:lnTo>
                  <a:lnTo>
                    <a:pt x="161" y="268"/>
                  </a:lnTo>
                  <a:lnTo>
                    <a:pt x="161" y="264"/>
                  </a:lnTo>
                  <a:lnTo>
                    <a:pt x="163" y="264"/>
                  </a:lnTo>
                  <a:lnTo>
                    <a:pt x="163" y="264"/>
                  </a:lnTo>
                  <a:lnTo>
                    <a:pt x="167" y="264"/>
                  </a:lnTo>
                  <a:lnTo>
                    <a:pt x="169" y="264"/>
                  </a:lnTo>
                  <a:lnTo>
                    <a:pt x="169" y="266"/>
                  </a:lnTo>
                  <a:lnTo>
                    <a:pt x="169" y="266"/>
                  </a:lnTo>
                  <a:lnTo>
                    <a:pt x="169" y="270"/>
                  </a:lnTo>
                  <a:lnTo>
                    <a:pt x="173" y="277"/>
                  </a:lnTo>
                  <a:lnTo>
                    <a:pt x="175" y="279"/>
                  </a:lnTo>
                  <a:lnTo>
                    <a:pt x="179" y="285"/>
                  </a:lnTo>
                  <a:lnTo>
                    <a:pt x="183" y="287"/>
                  </a:lnTo>
                  <a:lnTo>
                    <a:pt x="190" y="291"/>
                  </a:lnTo>
                  <a:lnTo>
                    <a:pt x="194" y="297"/>
                  </a:lnTo>
                  <a:lnTo>
                    <a:pt x="198" y="301"/>
                  </a:lnTo>
                  <a:lnTo>
                    <a:pt x="198" y="305"/>
                  </a:lnTo>
                  <a:lnTo>
                    <a:pt x="198" y="307"/>
                  </a:lnTo>
                  <a:lnTo>
                    <a:pt x="200" y="309"/>
                  </a:lnTo>
                  <a:lnTo>
                    <a:pt x="202" y="313"/>
                  </a:lnTo>
                  <a:lnTo>
                    <a:pt x="202" y="319"/>
                  </a:lnTo>
                  <a:lnTo>
                    <a:pt x="200" y="324"/>
                  </a:lnTo>
                  <a:lnTo>
                    <a:pt x="202" y="330"/>
                  </a:lnTo>
                  <a:lnTo>
                    <a:pt x="206" y="334"/>
                  </a:lnTo>
                  <a:lnTo>
                    <a:pt x="210" y="340"/>
                  </a:lnTo>
                  <a:lnTo>
                    <a:pt x="220" y="336"/>
                  </a:lnTo>
                  <a:lnTo>
                    <a:pt x="232" y="332"/>
                  </a:lnTo>
                  <a:lnTo>
                    <a:pt x="239" y="328"/>
                  </a:lnTo>
                  <a:lnTo>
                    <a:pt x="251" y="332"/>
                  </a:lnTo>
                  <a:lnTo>
                    <a:pt x="253" y="338"/>
                  </a:lnTo>
                  <a:lnTo>
                    <a:pt x="259" y="340"/>
                  </a:lnTo>
                  <a:lnTo>
                    <a:pt x="263" y="338"/>
                  </a:lnTo>
                  <a:lnTo>
                    <a:pt x="271" y="332"/>
                  </a:lnTo>
                  <a:lnTo>
                    <a:pt x="279" y="330"/>
                  </a:lnTo>
                  <a:lnTo>
                    <a:pt x="284" y="324"/>
                  </a:lnTo>
                  <a:lnTo>
                    <a:pt x="286" y="321"/>
                  </a:lnTo>
                  <a:lnTo>
                    <a:pt x="296" y="317"/>
                  </a:lnTo>
                  <a:lnTo>
                    <a:pt x="300" y="330"/>
                  </a:lnTo>
                  <a:lnTo>
                    <a:pt x="300" y="340"/>
                  </a:lnTo>
                  <a:lnTo>
                    <a:pt x="312" y="340"/>
                  </a:lnTo>
                  <a:lnTo>
                    <a:pt x="316" y="338"/>
                  </a:lnTo>
                  <a:lnTo>
                    <a:pt x="320" y="334"/>
                  </a:lnTo>
                  <a:lnTo>
                    <a:pt x="331" y="328"/>
                  </a:lnTo>
                  <a:lnTo>
                    <a:pt x="339" y="309"/>
                  </a:lnTo>
                  <a:lnTo>
                    <a:pt x="341" y="301"/>
                  </a:lnTo>
                  <a:lnTo>
                    <a:pt x="345" y="299"/>
                  </a:lnTo>
                  <a:lnTo>
                    <a:pt x="351" y="297"/>
                  </a:lnTo>
                  <a:lnTo>
                    <a:pt x="355" y="295"/>
                  </a:lnTo>
                  <a:lnTo>
                    <a:pt x="355" y="289"/>
                  </a:lnTo>
                  <a:lnTo>
                    <a:pt x="351" y="285"/>
                  </a:lnTo>
                  <a:lnTo>
                    <a:pt x="343" y="283"/>
                  </a:lnTo>
                  <a:lnTo>
                    <a:pt x="341" y="281"/>
                  </a:lnTo>
                  <a:lnTo>
                    <a:pt x="347" y="272"/>
                  </a:lnTo>
                  <a:lnTo>
                    <a:pt x="351" y="262"/>
                  </a:lnTo>
                  <a:lnTo>
                    <a:pt x="349" y="260"/>
                  </a:lnTo>
                  <a:lnTo>
                    <a:pt x="347" y="260"/>
                  </a:lnTo>
                  <a:lnTo>
                    <a:pt x="337" y="268"/>
                  </a:lnTo>
                  <a:lnTo>
                    <a:pt x="324" y="268"/>
                  </a:lnTo>
                  <a:lnTo>
                    <a:pt x="310" y="262"/>
                  </a:lnTo>
                  <a:lnTo>
                    <a:pt x="300" y="254"/>
                  </a:lnTo>
                  <a:lnTo>
                    <a:pt x="296" y="254"/>
                  </a:lnTo>
                  <a:lnTo>
                    <a:pt x="290" y="256"/>
                  </a:lnTo>
                  <a:lnTo>
                    <a:pt x="288" y="252"/>
                  </a:lnTo>
                  <a:lnTo>
                    <a:pt x="290" y="250"/>
                  </a:lnTo>
                  <a:lnTo>
                    <a:pt x="294" y="246"/>
                  </a:lnTo>
                  <a:lnTo>
                    <a:pt x="296" y="240"/>
                  </a:lnTo>
                  <a:lnTo>
                    <a:pt x="300" y="236"/>
                  </a:lnTo>
                  <a:lnTo>
                    <a:pt x="310" y="232"/>
                  </a:lnTo>
                  <a:lnTo>
                    <a:pt x="316" y="229"/>
                  </a:lnTo>
                  <a:lnTo>
                    <a:pt x="318" y="232"/>
                  </a:lnTo>
                  <a:lnTo>
                    <a:pt x="322" y="234"/>
                  </a:lnTo>
                  <a:lnTo>
                    <a:pt x="333" y="234"/>
                  </a:lnTo>
                  <a:lnTo>
                    <a:pt x="339" y="238"/>
                  </a:lnTo>
                  <a:lnTo>
                    <a:pt x="341" y="238"/>
                  </a:lnTo>
                  <a:lnTo>
                    <a:pt x="343" y="238"/>
                  </a:lnTo>
                  <a:lnTo>
                    <a:pt x="347" y="234"/>
                  </a:lnTo>
                  <a:lnTo>
                    <a:pt x="361" y="236"/>
                  </a:lnTo>
                  <a:lnTo>
                    <a:pt x="365" y="236"/>
                  </a:lnTo>
                  <a:lnTo>
                    <a:pt x="367" y="236"/>
                  </a:lnTo>
                  <a:lnTo>
                    <a:pt x="373" y="236"/>
                  </a:lnTo>
                  <a:lnTo>
                    <a:pt x="378" y="229"/>
                  </a:lnTo>
                  <a:lnTo>
                    <a:pt x="373" y="227"/>
                  </a:lnTo>
                  <a:lnTo>
                    <a:pt x="371" y="221"/>
                  </a:lnTo>
                  <a:lnTo>
                    <a:pt x="363" y="221"/>
                  </a:lnTo>
                  <a:lnTo>
                    <a:pt x="361" y="217"/>
                  </a:lnTo>
                  <a:lnTo>
                    <a:pt x="361" y="203"/>
                  </a:lnTo>
                  <a:lnTo>
                    <a:pt x="355" y="201"/>
                  </a:lnTo>
                  <a:lnTo>
                    <a:pt x="355" y="199"/>
                  </a:lnTo>
                  <a:lnTo>
                    <a:pt x="353" y="199"/>
                  </a:lnTo>
                  <a:lnTo>
                    <a:pt x="347" y="197"/>
                  </a:lnTo>
                  <a:lnTo>
                    <a:pt x="347" y="195"/>
                  </a:lnTo>
                  <a:lnTo>
                    <a:pt x="343" y="193"/>
                  </a:lnTo>
                  <a:lnTo>
                    <a:pt x="343" y="187"/>
                  </a:lnTo>
                  <a:lnTo>
                    <a:pt x="341" y="182"/>
                  </a:lnTo>
                  <a:lnTo>
                    <a:pt x="341" y="178"/>
                  </a:lnTo>
                  <a:lnTo>
                    <a:pt x="337" y="174"/>
                  </a:lnTo>
                  <a:lnTo>
                    <a:pt x="335" y="174"/>
                  </a:lnTo>
                  <a:lnTo>
                    <a:pt x="333" y="172"/>
                  </a:lnTo>
                  <a:lnTo>
                    <a:pt x="333" y="168"/>
                  </a:lnTo>
                  <a:lnTo>
                    <a:pt x="329" y="162"/>
                  </a:lnTo>
                  <a:lnTo>
                    <a:pt x="326" y="162"/>
                  </a:lnTo>
                  <a:lnTo>
                    <a:pt x="324" y="158"/>
                  </a:lnTo>
                  <a:lnTo>
                    <a:pt x="324" y="156"/>
                  </a:lnTo>
                  <a:lnTo>
                    <a:pt x="322" y="154"/>
                  </a:lnTo>
                  <a:lnTo>
                    <a:pt x="322" y="154"/>
                  </a:lnTo>
                  <a:lnTo>
                    <a:pt x="322" y="150"/>
                  </a:lnTo>
                  <a:lnTo>
                    <a:pt x="320" y="148"/>
                  </a:lnTo>
                  <a:lnTo>
                    <a:pt x="320" y="146"/>
                  </a:lnTo>
                  <a:lnTo>
                    <a:pt x="322" y="144"/>
                  </a:lnTo>
                  <a:lnTo>
                    <a:pt x="322" y="142"/>
                  </a:lnTo>
                  <a:lnTo>
                    <a:pt x="322" y="140"/>
                  </a:lnTo>
                  <a:lnTo>
                    <a:pt x="320" y="140"/>
                  </a:lnTo>
                  <a:lnTo>
                    <a:pt x="320" y="137"/>
                  </a:lnTo>
                  <a:lnTo>
                    <a:pt x="316" y="137"/>
                  </a:lnTo>
                  <a:lnTo>
                    <a:pt x="314" y="137"/>
                  </a:lnTo>
                  <a:lnTo>
                    <a:pt x="314" y="137"/>
                  </a:lnTo>
                  <a:lnTo>
                    <a:pt x="310" y="137"/>
                  </a:lnTo>
                  <a:lnTo>
                    <a:pt x="304" y="135"/>
                  </a:lnTo>
                  <a:lnTo>
                    <a:pt x="308" y="133"/>
                  </a:lnTo>
                  <a:lnTo>
                    <a:pt x="310" y="131"/>
                  </a:lnTo>
                  <a:lnTo>
                    <a:pt x="314" y="129"/>
                  </a:lnTo>
                  <a:lnTo>
                    <a:pt x="314" y="125"/>
                  </a:lnTo>
                  <a:lnTo>
                    <a:pt x="312" y="121"/>
                  </a:lnTo>
                  <a:lnTo>
                    <a:pt x="316" y="117"/>
                  </a:lnTo>
                  <a:lnTo>
                    <a:pt x="314" y="115"/>
                  </a:lnTo>
                  <a:lnTo>
                    <a:pt x="316" y="113"/>
                  </a:lnTo>
                  <a:lnTo>
                    <a:pt x="320" y="115"/>
                  </a:lnTo>
                  <a:lnTo>
                    <a:pt x="326" y="113"/>
                  </a:lnTo>
                  <a:lnTo>
                    <a:pt x="326" y="109"/>
                  </a:lnTo>
                  <a:lnTo>
                    <a:pt x="324" y="105"/>
                  </a:lnTo>
                  <a:lnTo>
                    <a:pt x="324" y="105"/>
                  </a:lnTo>
                  <a:lnTo>
                    <a:pt x="320" y="92"/>
                  </a:lnTo>
                  <a:lnTo>
                    <a:pt x="314" y="82"/>
                  </a:lnTo>
                  <a:lnTo>
                    <a:pt x="320" y="82"/>
                  </a:lnTo>
                  <a:lnTo>
                    <a:pt x="324" y="78"/>
                  </a:lnTo>
                  <a:lnTo>
                    <a:pt x="329" y="62"/>
                  </a:lnTo>
                  <a:lnTo>
                    <a:pt x="337" y="54"/>
                  </a:lnTo>
                  <a:lnTo>
                    <a:pt x="341" y="48"/>
                  </a:lnTo>
                  <a:lnTo>
                    <a:pt x="341" y="39"/>
                  </a:lnTo>
                  <a:lnTo>
                    <a:pt x="343" y="33"/>
                  </a:lnTo>
                  <a:lnTo>
                    <a:pt x="343" y="31"/>
                  </a:lnTo>
                  <a:lnTo>
                    <a:pt x="343" y="27"/>
                  </a:lnTo>
                  <a:lnTo>
                    <a:pt x="341" y="25"/>
                  </a:lnTo>
                  <a:lnTo>
                    <a:pt x="339" y="25"/>
                  </a:lnTo>
                  <a:lnTo>
                    <a:pt x="333" y="21"/>
                  </a:lnTo>
                  <a:lnTo>
                    <a:pt x="322" y="21"/>
                  </a:lnTo>
                  <a:lnTo>
                    <a:pt x="320" y="23"/>
                  </a:lnTo>
                  <a:lnTo>
                    <a:pt x="320" y="23"/>
                  </a:lnTo>
                  <a:lnTo>
                    <a:pt x="316" y="23"/>
                  </a:lnTo>
                  <a:lnTo>
                    <a:pt x="316" y="19"/>
                  </a:lnTo>
                  <a:lnTo>
                    <a:pt x="316" y="13"/>
                  </a:lnTo>
                  <a:lnTo>
                    <a:pt x="308" y="7"/>
                  </a:lnTo>
                  <a:lnTo>
                    <a:pt x="302" y="3"/>
                  </a:lnTo>
                  <a:lnTo>
                    <a:pt x="302" y="0"/>
                  </a:lnTo>
                  <a:lnTo>
                    <a:pt x="300" y="0"/>
                  </a:lnTo>
                  <a:lnTo>
                    <a:pt x="292" y="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4" name="Freeform 274"/>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5" name="Freeform 275"/>
            <p:cNvSpPr>
              <a:spLocks/>
            </p:cNvSpPr>
            <p:nvPr/>
          </p:nvSpPr>
          <p:spPr bwMode="auto">
            <a:xfrm>
              <a:off x="10445750" y="4538663"/>
              <a:ext cx="357188" cy="338138"/>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6" name="Freeform 276"/>
            <p:cNvSpPr>
              <a:spLocks/>
            </p:cNvSpPr>
            <p:nvPr/>
          </p:nvSpPr>
          <p:spPr bwMode="auto">
            <a:xfrm>
              <a:off x="10221913" y="4351338"/>
              <a:ext cx="339725" cy="298450"/>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7" name="Freeform 277"/>
            <p:cNvSpPr>
              <a:spLocks/>
            </p:cNvSpPr>
            <p:nvPr/>
          </p:nvSpPr>
          <p:spPr bwMode="auto">
            <a:xfrm>
              <a:off x="10293350" y="3900488"/>
              <a:ext cx="258763" cy="482600"/>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8" name="Freeform 278"/>
            <p:cNvSpPr>
              <a:spLocks/>
            </p:cNvSpPr>
            <p:nvPr/>
          </p:nvSpPr>
          <p:spPr bwMode="auto">
            <a:xfrm>
              <a:off x="10072688" y="3981450"/>
              <a:ext cx="323850" cy="388938"/>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9" name="Freeform 279"/>
            <p:cNvSpPr>
              <a:spLocks/>
            </p:cNvSpPr>
            <p:nvPr/>
          </p:nvSpPr>
          <p:spPr bwMode="auto">
            <a:xfrm>
              <a:off x="10409238" y="4295775"/>
              <a:ext cx="155575" cy="96838"/>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0" name="Freeform 280"/>
            <p:cNvSpPr>
              <a:spLocks/>
            </p:cNvSpPr>
            <p:nvPr/>
          </p:nvSpPr>
          <p:spPr bwMode="auto">
            <a:xfrm>
              <a:off x="10539413" y="5197475"/>
              <a:ext cx="58738" cy="52388"/>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1" name="Freeform 281"/>
            <p:cNvSpPr>
              <a:spLocks/>
            </p:cNvSpPr>
            <p:nvPr/>
          </p:nvSpPr>
          <p:spPr bwMode="auto">
            <a:xfrm>
              <a:off x="9979025" y="5006975"/>
              <a:ext cx="63500" cy="65088"/>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2" name="Freeform 282"/>
            <p:cNvSpPr>
              <a:spLocks/>
            </p:cNvSpPr>
            <p:nvPr/>
          </p:nvSpPr>
          <p:spPr bwMode="auto">
            <a:xfrm>
              <a:off x="10047288" y="5065713"/>
              <a:ext cx="15875" cy="34925"/>
            </a:xfrm>
            <a:custGeom>
              <a:avLst/>
              <a:gdLst>
                <a:gd name="T0" fmla="*/ 0 w 10"/>
                <a:gd name="T1" fmla="*/ 8 h 22"/>
                <a:gd name="T2" fmla="*/ 2 w 10"/>
                <a:gd name="T3" fmla="*/ 8 h 22"/>
                <a:gd name="T4" fmla="*/ 4 w 10"/>
                <a:gd name="T5" fmla="*/ 6 h 22"/>
                <a:gd name="T6" fmla="*/ 6 w 10"/>
                <a:gd name="T7" fmla="*/ 0 h 22"/>
                <a:gd name="T8" fmla="*/ 8 w 10"/>
                <a:gd name="T9" fmla="*/ 0 h 22"/>
                <a:gd name="T10" fmla="*/ 8 w 10"/>
                <a:gd name="T11" fmla="*/ 4 h 22"/>
                <a:gd name="T12" fmla="*/ 10 w 10"/>
                <a:gd name="T13" fmla="*/ 6 h 22"/>
                <a:gd name="T14" fmla="*/ 6 w 10"/>
                <a:gd name="T15" fmla="*/ 20 h 22"/>
                <a:gd name="T16" fmla="*/ 2 w 10"/>
                <a:gd name="T17" fmla="*/ 22 h 22"/>
                <a:gd name="T18" fmla="*/ 2 w 10"/>
                <a:gd name="T19" fmla="*/ 20 h 22"/>
                <a:gd name="T20" fmla="*/ 0 w 10"/>
                <a:gd name="T21"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0" y="8"/>
                  </a:moveTo>
                  <a:lnTo>
                    <a:pt x="2" y="8"/>
                  </a:lnTo>
                  <a:lnTo>
                    <a:pt x="4" y="6"/>
                  </a:lnTo>
                  <a:lnTo>
                    <a:pt x="6" y="0"/>
                  </a:lnTo>
                  <a:lnTo>
                    <a:pt x="8" y="0"/>
                  </a:lnTo>
                  <a:lnTo>
                    <a:pt x="8" y="4"/>
                  </a:lnTo>
                  <a:lnTo>
                    <a:pt x="10" y="6"/>
                  </a:lnTo>
                  <a:lnTo>
                    <a:pt x="6" y="20"/>
                  </a:lnTo>
                  <a:lnTo>
                    <a:pt x="2" y="22"/>
                  </a:lnTo>
                  <a:lnTo>
                    <a:pt x="2"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3" name="Freeform 283"/>
            <p:cNvSpPr>
              <a:spLocks/>
            </p:cNvSpPr>
            <p:nvPr/>
          </p:nvSpPr>
          <p:spPr bwMode="auto">
            <a:xfrm>
              <a:off x="11006138" y="5516563"/>
              <a:ext cx="496888" cy="554038"/>
            </a:xfrm>
            <a:custGeom>
              <a:avLst/>
              <a:gdLst>
                <a:gd name="T0" fmla="*/ 6 w 313"/>
                <a:gd name="T1" fmla="*/ 223 h 349"/>
                <a:gd name="T2" fmla="*/ 15 w 313"/>
                <a:gd name="T3" fmla="*/ 208 h 349"/>
                <a:gd name="T4" fmla="*/ 17 w 313"/>
                <a:gd name="T5" fmla="*/ 180 h 349"/>
                <a:gd name="T6" fmla="*/ 17 w 313"/>
                <a:gd name="T7" fmla="*/ 153 h 349"/>
                <a:gd name="T8" fmla="*/ 13 w 313"/>
                <a:gd name="T9" fmla="*/ 131 h 349"/>
                <a:gd name="T10" fmla="*/ 13 w 313"/>
                <a:gd name="T11" fmla="*/ 112 h 349"/>
                <a:gd name="T12" fmla="*/ 15 w 313"/>
                <a:gd name="T13" fmla="*/ 96 h 349"/>
                <a:gd name="T14" fmla="*/ 21 w 313"/>
                <a:gd name="T15" fmla="*/ 79 h 349"/>
                <a:gd name="T16" fmla="*/ 31 w 313"/>
                <a:gd name="T17" fmla="*/ 61 h 349"/>
                <a:gd name="T18" fmla="*/ 43 w 313"/>
                <a:gd name="T19" fmla="*/ 32 h 349"/>
                <a:gd name="T20" fmla="*/ 41 w 313"/>
                <a:gd name="T21" fmla="*/ 16 h 349"/>
                <a:gd name="T22" fmla="*/ 49 w 313"/>
                <a:gd name="T23" fmla="*/ 4 h 349"/>
                <a:gd name="T24" fmla="*/ 60 w 313"/>
                <a:gd name="T25" fmla="*/ 6 h 349"/>
                <a:gd name="T26" fmla="*/ 70 w 313"/>
                <a:gd name="T27" fmla="*/ 14 h 349"/>
                <a:gd name="T28" fmla="*/ 78 w 313"/>
                <a:gd name="T29" fmla="*/ 24 h 349"/>
                <a:gd name="T30" fmla="*/ 84 w 313"/>
                <a:gd name="T31" fmla="*/ 34 h 349"/>
                <a:gd name="T32" fmla="*/ 92 w 313"/>
                <a:gd name="T33" fmla="*/ 51 h 349"/>
                <a:gd name="T34" fmla="*/ 109 w 313"/>
                <a:gd name="T35" fmla="*/ 59 h 349"/>
                <a:gd name="T36" fmla="*/ 127 w 313"/>
                <a:gd name="T37" fmla="*/ 71 h 349"/>
                <a:gd name="T38" fmla="*/ 145 w 313"/>
                <a:gd name="T39" fmla="*/ 84 h 349"/>
                <a:gd name="T40" fmla="*/ 158 w 313"/>
                <a:gd name="T41" fmla="*/ 88 h 349"/>
                <a:gd name="T42" fmla="*/ 172 w 313"/>
                <a:gd name="T43" fmla="*/ 96 h 349"/>
                <a:gd name="T44" fmla="*/ 182 w 313"/>
                <a:gd name="T45" fmla="*/ 92 h 349"/>
                <a:gd name="T46" fmla="*/ 190 w 313"/>
                <a:gd name="T47" fmla="*/ 96 h 349"/>
                <a:gd name="T48" fmla="*/ 199 w 313"/>
                <a:gd name="T49" fmla="*/ 110 h 349"/>
                <a:gd name="T50" fmla="*/ 207 w 313"/>
                <a:gd name="T51" fmla="*/ 120 h 349"/>
                <a:gd name="T52" fmla="*/ 217 w 313"/>
                <a:gd name="T53" fmla="*/ 131 h 349"/>
                <a:gd name="T54" fmla="*/ 237 w 313"/>
                <a:gd name="T55" fmla="*/ 141 h 349"/>
                <a:gd name="T56" fmla="*/ 254 w 313"/>
                <a:gd name="T57" fmla="*/ 153 h 349"/>
                <a:gd name="T58" fmla="*/ 262 w 313"/>
                <a:gd name="T59" fmla="*/ 157 h 349"/>
                <a:gd name="T60" fmla="*/ 276 w 313"/>
                <a:gd name="T61" fmla="*/ 165 h 349"/>
                <a:gd name="T62" fmla="*/ 286 w 313"/>
                <a:gd name="T63" fmla="*/ 169 h 349"/>
                <a:gd name="T64" fmla="*/ 301 w 313"/>
                <a:gd name="T65" fmla="*/ 173 h 349"/>
                <a:gd name="T66" fmla="*/ 307 w 313"/>
                <a:gd name="T67" fmla="*/ 180 h 349"/>
                <a:gd name="T68" fmla="*/ 309 w 313"/>
                <a:gd name="T69" fmla="*/ 188 h 349"/>
                <a:gd name="T70" fmla="*/ 307 w 313"/>
                <a:gd name="T71" fmla="*/ 196 h 349"/>
                <a:gd name="T72" fmla="*/ 305 w 313"/>
                <a:gd name="T73" fmla="*/ 204 h 349"/>
                <a:gd name="T74" fmla="*/ 309 w 313"/>
                <a:gd name="T75" fmla="*/ 210 h 349"/>
                <a:gd name="T76" fmla="*/ 309 w 313"/>
                <a:gd name="T77" fmla="*/ 221 h 349"/>
                <a:gd name="T78" fmla="*/ 313 w 313"/>
                <a:gd name="T79" fmla="*/ 229 h 349"/>
                <a:gd name="T80" fmla="*/ 311 w 313"/>
                <a:gd name="T81" fmla="*/ 243 h 349"/>
                <a:gd name="T82" fmla="*/ 301 w 313"/>
                <a:gd name="T83" fmla="*/ 259 h 349"/>
                <a:gd name="T84" fmla="*/ 293 w 313"/>
                <a:gd name="T85" fmla="*/ 278 h 349"/>
                <a:gd name="T86" fmla="*/ 282 w 313"/>
                <a:gd name="T87" fmla="*/ 294 h 349"/>
                <a:gd name="T88" fmla="*/ 293 w 313"/>
                <a:gd name="T89" fmla="*/ 304 h 349"/>
                <a:gd name="T90" fmla="*/ 291 w 313"/>
                <a:gd name="T91" fmla="*/ 317 h 349"/>
                <a:gd name="T92" fmla="*/ 278 w 313"/>
                <a:gd name="T93" fmla="*/ 331 h 349"/>
                <a:gd name="T94" fmla="*/ 248 w 313"/>
                <a:gd name="T95" fmla="*/ 347 h 349"/>
                <a:gd name="T96" fmla="*/ 211 w 313"/>
                <a:gd name="T97" fmla="*/ 339 h 349"/>
                <a:gd name="T98" fmla="*/ 186 w 313"/>
                <a:gd name="T99" fmla="*/ 333 h 349"/>
                <a:gd name="T100" fmla="*/ 162 w 313"/>
                <a:gd name="T101" fmla="*/ 323 h 349"/>
                <a:gd name="T102" fmla="*/ 137 w 313"/>
                <a:gd name="T103" fmla="*/ 304 h 349"/>
                <a:gd name="T104" fmla="*/ 107 w 313"/>
                <a:gd name="T105" fmla="*/ 292 h 349"/>
                <a:gd name="T106" fmla="*/ 82 w 313"/>
                <a:gd name="T107" fmla="*/ 280 h 349"/>
                <a:gd name="T108" fmla="*/ 60 w 313"/>
                <a:gd name="T109" fmla="*/ 276 h 349"/>
                <a:gd name="T110" fmla="*/ 39 w 313"/>
                <a:gd name="T111" fmla="*/ 263 h 349"/>
                <a:gd name="T112" fmla="*/ 15 w 313"/>
                <a:gd name="T113" fmla="*/ 243 h 349"/>
                <a:gd name="T114" fmla="*/ 6 w 313"/>
                <a:gd name="T115" fmla="*/ 233 h 349"/>
                <a:gd name="T116" fmla="*/ 11 w 313"/>
                <a:gd name="T117" fmla="*/ 231 h 349"/>
                <a:gd name="T118" fmla="*/ 2 w 313"/>
                <a:gd name="T119" fmla="*/ 229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3" h="349">
                  <a:moveTo>
                    <a:pt x="0" y="227"/>
                  </a:moveTo>
                  <a:lnTo>
                    <a:pt x="2" y="227"/>
                  </a:lnTo>
                  <a:lnTo>
                    <a:pt x="2" y="225"/>
                  </a:lnTo>
                  <a:lnTo>
                    <a:pt x="4" y="225"/>
                  </a:lnTo>
                  <a:lnTo>
                    <a:pt x="4" y="223"/>
                  </a:lnTo>
                  <a:lnTo>
                    <a:pt x="4" y="221"/>
                  </a:lnTo>
                  <a:lnTo>
                    <a:pt x="6" y="221"/>
                  </a:lnTo>
                  <a:lnTo>
                    <a:pt x="6" y="218"/>
                  </a:lnTo>
                  <a:lnTo>
                    <a:pt x="9" y="218"/>
                  </a:lnTo>
                  <a:lnTo>
                    <a:pt x="9" y="218"/>
                  </a:lnTo>
                  <a:lnTo>
                    <a:pt x="9" y="218"/>
                  </a:lnTo>
                  <a:lnTo>
                    <a:pt x="6" y="223"/>
                  </a:lnTo>
                  <a:lnTo>
                    <a:pt x="9" y="223"/>
                  </a:lnTo>
                  <a:lnTo>
                    <a:pt x="9" y="221"/>
                  </a:lnTo>
                  <a:lnTo>
                    <a:pt x="9" y="221"/>
                  </a:lnTo>
                  <a:lnTo>
                    <a:pt x="11" y="221"/>
                  </a:lnTo>
                  <a:lnTo>
                    <a:pt x="11" y="218"/>
                  </a:lnTo>
                  <a:lnTo>
                    <a:pt x="13" y="218"/>
                  </a:lnTo>
                  <a:lnTo>
                    <a:pt x="13" y="216"/>
                  </a:lnTo>
                  <a:lnTo>
                    <a:pt x="13" y="214"/>
                  </a:lnTo>
                  <a:lnTo>
                    <a:pt x="13" y="212"/>
                  </a:lnTo>
                  <a:lnTo>
                    <a:pt x="13" y="212"/>
                  </a:lnTo>
                  <a:lnTo>
                    <a:pt x="13" y="210"/>
                  </a:lnTo>
                  <a:lnTo>
                    <a:pt x="15" y="208"/>
                  </a:lnTo>
                  <a:lnTo>
                    <a:pt x="13" y="202"/>
                  </a:lnTo>
                  <a:lnTo>
                    <a:pt x="13" y="202"/>
                  </a:lnTo>
                  <a:lnTo>
                    <a:pt x="13" y="200"/>
                  </a:lnTo>
                  <a:lnTo>
                    <a:pt x="13" y="200"/>
                  </a:lnTo>
                  <a:lnTo>
                    <a:pt x="15" y="198"/>
                  </a:lnTo>
                  <a:lnTo>
                    <a:pt x="15" y="198"/>
                  </a:lnTo>
                  <a:lnTo>
                    <a:pt x="17" y="194"/>
                  </a:lnTo>
                  <a:lnTo>
                    <a:pt x="17" y="190"/>
                  </a:lnTo>
                  <a:lnTo>
                    <a:pt x="17" y="184"/>
                  </a:lnTo>
                  <a:lnTo>
                    <a:pt x="17" y="182"/>
                  </a:lnTo>
                  <a:lnTo>
                    <a:pt x="17" y="180"/>
                  </a:lnTo>
                  <a:lnTo>
                    <a:pt x="17" y="180"/>
                  </a:lnTo>
                  <a:lnTo>
                    <a:pt x="15" y="173"/>
                  </a:lnTo>
                  <a:lnTo>
                    <a:pt x="15" y="171"/>
                  </a:lnTo>
                  <a:lnTo>
                    <a:pt x="15" y="169"/>
                  </a:lnTo>
                  <a:lnTo>
                    <a:pt x="15" y="169"/>
                  </a:lnTo>
                  <a:lnTo>
                    <a:pt x="17" y="167"/>
                  </a:lnTo>
                  <a:lnTo>
                    <a:pt x="17" y="165"/>
                  </a:lnTo>
                  <a:lnTo>
                    <a:pt x="17" y="165"/>
                  </a:lnTo>
                  <a:lnTo>
                    <a:pt x="15" y="161"/>
                  </a:lnTo>
                  <a:lnTo>
                    <a:pt x="15" y="161"/>
                  </a:lnTo>
                  <a:lnTo>
                    <a:pt x="15" y="157"/>
                  </a:lnTo>
                  <a:lnTo>
                    <a:pt x="15" y="155"/>
                  </a:lnTo>
                  <a:lnTo>
                    <a:pt x="17" y="153"/>
                  </a:lnTo>
                  <a:lnTo>
                    <a:pt x="17" y="151"/>
                  </a:lnTo>
                  <a:lnTo>
                    <a:pt x="17" y="149"/>
                  </a:lnTo>
                  <a:lnTo>
                    <a:pt x="17" y="147"/>
                  </a:lnTo>
                  <a:lnTo>
                    <a:pt x="15" y="145"/>
                  </a:lnTo>
                  <a:lnTo>
                    <a:pt x="15" y="145"/>
                  </a:lnTo>
                  <a:lnTo>
                    <a:pt x="15" y="143"/>
                  </a:lnTo>
                  <a:lnTo>
                    <a:pt x="15" y="141"/>
                  </a:lnTo>
                  <a:lnTo>
                    <a:pt x="15" y="141"/>
                  </a:lnTo>
                  <a:lnTo>
                    <a:pt x="15" y="139"/>
                  </a:lnTo>
                  <a:lnTo>
                    <a:pt x="13" y="137"/>
                  </a:lnTo>
                  <a:lnTo>
                    <a:pt x="13" y="133"/>
                  </a:lnTo>
                  <a:lnTo>
                    <a:pt x="13" y="131"/>
                  </a:lnTo>
                  <a:lnTo>
                    <a:pt x="13" y="129"/>
                  </a:lnTo>
                  <a:lnTo>
                    <a:pt x="13" y="129"/>
                  </a:lnTo>
                  <a:lnTo>
                    <a:pt x="13" y="129"/>
                  </a:lnTo>
                  <a:lnTo>
                    <a:pt x="15" y="129"/>
                  </a:lnTo>
                  <a:lnTo>
                    <a:pt x="15" y="129"/>
                  </a:lnTo>
                  <a:lnTo>
                    <a:pt x="15" y="126"/>
                  </a:lnTo>
                  <a:lnTo>
                    <a:pt x="15" y="124"/>
                  </a:lnTo>
                  <a:lnTo>
                    <a:pt x="13" y="122"/>
                  </a:lnTo>
                  <a:lnTo>
                    <a:pt x="13" y="120"/>
                  </a:lnTo>
                  <a:lnTo>
                    <a:pt x="13" y="118"/>
                  </a:lnTo>
                  <a:lnTo>
                    <a:pt x="13" y="116"/>
                  </a:lnTo>
                  <a:lnTo>
                    <a:pt x="13" y="112"/>
                  </a:lnTo>
                  <a:lnTo>
                    <a:pt x="13" y="112"/>
                  </a:lnTo>
                  <a:lnTo>
                    <a:pt x="15" y="110"/>
                  </a:lnTo>
                  <a:lnTo>
                    <a:pt x="15" y="108"/>
                  </a:lnTo>
                  <a:lnTo>
                    <a:pt x="15" y="106"/>
                  </a:lnTo>
                  <a:lnTo>
                    <a:pt x="15" y="102"/>
                  </a:lnTo>
                  <a:lnTo>
                    <a:pt x="15" y="102"/>
                  </a:lnTo>
                  <a:lnTo>
                    <a:pt x="15" y="100"/>
                  </a:lnTo>
                  <a:lnTo>
                    <a:pt x="15" y="100"/>
                  </a:lnTo>
                  <a:lnTo>
                    <a:pt x="15" y="100"/>
                  </a:lnTo>
                  <a:lnTo>
                    <a:pt x="15" y="98"/>
                  </a:lnTo>
                  <a:lnTo>
                    <a:pt x="15" y="98"/>
                  </a:lnTo>
                  <a:lnTo>
                    <a:pt x="15" y="96"/>
                  </a:lnTo>
                  <a:lnTo>
                    <a:pt x="15" y="96"/>
                  </a:lnTo>
                  <a:lnTo>
                    <a:pt x="17" y="96"/>
                  </a:lnTo>
                  <a:lnTo>
                    <a:pt x="17" y="94"/>
                  </a:lnTo>
                  <a:lnTo>
                    <a:pt x="17" y="94"/>
                  </a:lnTo>
                  <a:lnTo>
                    <a:pt x="17" y="92"/>
                  </a:lnTo>
                  <a:lnTo>
                    <a:pt x="17" y="90"/>
                  </a:lnTo>
                  <a:lnTo>
                    <a:pt x="19" y="88"/>
                  </a:lnTo>
                  <a:lnTo>
                    <a:pt x="19" y="88"/>
                  </a:lnTo>
                  <a:lnTo>
                    <a:pt x="19" y="86"/>
                  </a:lnTo>
                  <a:lnTo>
                    <a:pt x="19" y="84"/>
                  </a:lnTo>
                  <a:lnTo>
                    <a:pt x="21" y="81"/>
                  </a:lnTo>
                  <a:lnTo>
                    <a:pt x="21" y="79"/>
                  </a:lnTo>
                  <a:lnTo>
                    <a:pt x="23" y="79"/>
                  </a:lnTo>
                  <a:lnTo>
                    <a:pt x="23" y="75"/>
                  </a:lnTo>
                  <a:lnTo>
                    <a:pt x="23" y="73"/>
                  </a:lnTo>
                  <a:lnTo>
                    <a:pt x="23" y="71"/>
                  </a:lnTo>
                  <a:lnTo>
                    <a:pt x="23" y="71"/>
                  </a:lnTo>
                  <a:lnTo>
                    <a:pt x="25" y="69"/>
                  </a:lnTo>
                  <a:lnTo>
                    <a:pt x="27" y="67"/>
                  </a:lnTo>
                  <a:lnTo>
                    <a:pt x="29" y="65"/>
                  </a:lnTo>
                  <a:lnTo>
                    <a:pt x="29" y="63"/>
                  </a:lnTo>
                  <a:lnTo>
                    <a:pt x="29" y="61"/>
                  </a:lnTo>
                  <a:lnTo>
                    <a:pt x="29" y="61"/>
                  </a:lnTo>
                  <a:lnTo>
                    <a:pt x="31" y="61"/>
                  </a:lnTo>
                  <a:lnTo>
                    <a:pt x="33" y="59"/>
                  </a:lnTo>
                  <a:lnTo>
                    <a:pt x="35" y="55"/>
                  </a:lnTo>
                  <a:lnTo>
                    <a:pt x="35" y="53"/>
                  </a:lnTo>
                  <a:lnTo>
                    <a:pt x="37" y="51"/>
                  </a:lnTo>
                  <a:lnTo>
                    <a:pt x="37" y="51"/>
                  </a:lnTo>
                  <a:lnTo>
                    <a:pt x="39" y="47"/>
                  </a:lnTo>
                  <a:lnTo>
                    <a:pt x="39" y="43"/>
                  </a:lnTo>
                  <a:lnTo>
                    <a:pt x="39" y="41"/>
                  </a:lnTo>
                  <a:lnTo>
                    <a:pt x="41" y="39"/>
                  </a:lnTo>
                  <a:lnTo>
                    <a:pt x="41" y="37"/>
                  </a:lnTo>
                  <a:lnTo>
                    <a:pt x="43" y="34"/>
                  </a:lnTo>
                  <a:lnTo>
                    <a:pt x="43" y="32"/>
                  </a:lnTo>
                  <a:lnTo>
                    <a:pt x="43" y="32"/>
                  </a:lnTo>
                  <a:lnTo>
                    <a:pt x="41" y="30"/>
                  </a:lnTo>
                  <a:lnTo>
                    <a:pt x="43" y="26"/>
                  </a:lnTo>
                  <a:lnTo>
                    <a:pt x="43" y="26"/>
                  </a:lnTo>
                  <a:lnTo>
                    <a:pt x="45" y="26"/>
                  </a:lnTo>
                  <a:lnTo>
                    <a:pt x="45" y="22"/>
                  </a:lnTo>
                  <a:lnTo>
                    <a:pt x="43" y="20"/>
                  </a:lnTo>
                  <a:lnTo>
                    <a:pt x="43" y="20"/>
                  </a:lnTo>
                  <a:lnTo>
                    <a:pt x="41" y="18"/>
                  </a:lnTo>
                  <a:lnTo>
                    <a:pt x="41" y="18"/>
                  </a:lnTo>
                  <a:lnTo>
                    <a:pt x="41" y="16"/>
                  </a:lnTo>
                  <a:lnTo>
                    <a:pt x="41" y="16"/>
                  </a:lnTo>
                  <a:lnTo>
                    <a:pt x="41" y="14"/>
                  </a:lnTo>
                  <a:lnTo>
                    <a:pt x="43" y="12"/>
                  </a:lnTo>
                  <a:lnTo>
                    <a:pt x="43" y="10"/>
                  </a:lnTo>
                  <a:lnTo>
                    <a:pt x="45" y="10"/>
                  </a:lnTo>
                  <a:lnTo>
                    <a:pt x="45" y="8"/>
                  </a:lnTo>
                  <a:lnTo>
                    <a:pt x="45" y="8"/>
                  </a:lnTo>
                  <a:lnTo>
                    <a:pt x="47" y="8"/>
                  </a:lnTo>
                  <a:lnTo>
                    <a:pt x="47" y="8"/>
                  </a:lnTo>
                  <a:lnTo>
                    <a:pt x="47" y="6"/>
                  </a:lnTo>
                  <a:lnTo>
                    <a:pt x="49" y="6"/>
                  </a:lnTo>
                  <a:lnTo>
                    <a:pt x="49" y="6"/>
                  </a:lnTo>
                  <a:lnTo>
                    <a:pt x="49" y="4"/>
                  </a:lnTo>
                  <a:lnTo>
                    <a:pt x="49" y="4"/>
                  </a:lnTo>
                  <a:lnTo>
                    <a:pt x="49" y="4"/>
                  </a:lnTo>
                  <a:lnTo>
                    <a:pt x="51" y="2"/>
                  </a:lnTo>
                  <a:lnTo>
                    <a:pt x="53" y="2"/>
                  </a:lnTo>
                  <a:lnTo>
                    <a:pt x="53" y="2"/>
                  </a:lnTo>
                  <a:lnTo>
                    <a:pt x="53" y="0"/>
                  </a:lnTo>
                  <a:lnTo>
                    <a:pt x="56" y="0"/>
                  </a:lnTo>
                  <a:lnTo>
                    <a:pt x="56" y="0"/>
                  </a:lnTo>
                  <a:lnTo>
                    <a:pt x="58" y="0"/>
                  </a:lnTo>
                  <a:lnTo>
                    <a:pt x="60" y="2"/>
                  </a:lnTo>
                  <a:lnTo>
                    <a:pt x="60" y="2"/>
                  </a:lnTo>
                  <a:lnTo>
                    <a:pt x="60" y="6"/>
                  </a:lnTo>
                  <a:lnTo>
                    <a:pt x="60" y="6"/>
                  </a:lnTo>
                  <a:lnTo>
                    <a:pt x="60" y="8"/>
                  </a:lnTo>
                  <a:lnTo>
                    <a:pt x="60" y="10"/>
                  </a:lnTo>
                  <a:lnTo>
                    <a:pt x="62" y="10"/>
                  </a:lnTo>
                  <a:lnTo>
                    <a:pt x="62" y="10"/>
                  </a:lnTo>
                  <a:lnTo>
                    <a:pt x="64" y="10"/>
                  </a:lnTo>
                  <a:lnTo>
                    <a:pt x="64" y="10"/>
                  </a:lnTo>
                  <a:lnTo>
                    <a:pt x="64" y="12"/>
                  </a:lnTo>
                  <a:lnTo>
                    <a:pt x="66" y="12"/>
                  </a:lnTo>
                  <a:lnTo>
                    <a:pt x="66" y="12"/>
                  </a:lnTo>
                  <a:lnTo>
                    <a:pt x="70" y="14"/>
                  </a:lnTo>
                  <a:lnTo>
                    <a:pt x="70" y="14"/>
                  </a:lnTo>
                  <a:lnTo>
                    <a:pt x="72" y="16"/>
                  </a:lnTo>
                  <a:lnTo>
                    <a:pt x="72" y="18"/>
                  </a:lnTo>
                  <a:lnTo>
                    <a:pt x="72" y="18"/>
                  </a:lnTo>
                  <a:lnTo>
                    <a:pt x="74" y="18"/>
                  </a:lnTo>
                  <a:lnTo>
                    <a:pt x="74" y="18"/>
                  </a:lnTo>
                  <a:lnTo>
                    <a:pt x="74" y="20"/>
                  </a:lnTo>
                  <a:lnTo>
                    <a:pt x="76" y="22"/>
                  </a:lnTo>
                  <a:lnTo>
                    <a:pt x="76" y="22"/>
                  </a:lnTo>
                  <a:lnTo>
                    <a:pt x="76" y="22"/>
                  </a:lnTo>
                  <a:lnTo>
                    <a:pt x="78" y="24"/>
                  </a:lnTo>
                  <a:lnTo>
                    <a:pt x="78" y="24"/>
                  </a:lnTo>
                  <a:lnTo>
                    <a:pt x="78" y="24"/>
                  </a:lnTo>
                  <a:lnTo>
                    <a:pt x="78" y="26"/>
                  </a:lnTo>
                  <a:lnTo>
                    <a:pt x="78" y="26"/>
                  </a:lnTo>
                  <a:lnTo>
                    <a:pt x="78" y="26"/>
                  </a:lnTo>
                  <a:lnTo>
                    <a:pt x="78" y="28"/>
                  </a:lnTo>
                  <a:lnTo>
                    <a:pt x="80" y="28"/>
                  </a:lnTo>
                  <a:lnTo>
                    <a:pt x="80" y="28"/>
                  </a:lnTo>
                  <a:lnTo>
                    <a:pt x="80" y="30"/>
                  </a:lnTo>
                  <a:lnTo>
                    <a:pt x="82" y="30"/>
                  </a:lnTo>
                  <a:lnTo>
                    <a:pt x="82" y="32"/>
                  </a:lnTo>
                  <a:lnTo>
                    <a:pt x="82" y="34"/>
                  </a:lnTo>
                  <a:lnTo>
                    <a:pt x="84" y="34"/>
                  </a:lnTo>
                  <a:lnTo>
                    <a:pt x="84" y="34"/>
                  </a:lnTo>
                  <a:lnTo>
                    <a:pt x="84" y="37"/>
                  </a:lnTo>
                  <a:lnTo>
                    <a:pt x="84" y="39"/>
                  </a:lnTo>
                  <a:lnTo>
                    <a:pt x="84" y="41"/>
                  </a:lnTo>
                  <a:lnTo>
                    <a:pt x="84" y="43"/>
                  </a:lnTo>
                  <a:lnTo>
                    <a:pt x="86" y="43"/>
                  </a:lnTo>
                  <a:lnTo>
                    <a:pt x="86" y="43"/>
                  </a:lnTo>
                  <a:lnTo>
                    <a:pt x="86" y="45"/>
                  </a:lnTo>
                  <a:lnTo>
                    <a:pt x="88" y="47"/>
                  </a:lnTo>
                  <a:lnTo>
                    <a:pt x="88" y="47"/>
                  </a:lnTo>
                  <a:lnTo>
                    <a:pt x="88" y="47"/>
                  </a:lnTo>
                  <a:lnTo>
                    <a:pt x="90" y="49"/>
                  </a:lnTo>
                  <a:lnTo>
                    <a:pt x="92" y="51"/>
                  </a:lnTo>
                  <a:lnTo>
                    <a:pt x="92" y="51"/>
                  </a:lnTo>
                  <a:lnTo>
                    <a:pt x="94" y="51"/>
                  </a:lnTo>
                  <a:lnTo>
                    <a:pt x="94" y="53"/>
                  </a:lnTo>
                  <a:lnTo>
                    <a:pt x="96" y="53"/>
                  </a:lnTo>
                  <a:lnTo>
                    <a:pt x="98" y="55"/>
                  </a:lnTo>
                  <a:lnTo>
                    <a:pt x="100" y="55"/>
                  </a:lnTo>
                  <a:lnTo>
                    <a:pt x="103" y="55"/>
                  </a:lnTo>
                  <a:lnTo>
                    <a:pt x="103" y="55"/>
                  </a:lnTo>
                  <a:lnTo>
                    <a:pt x="105" y="55"/>
                  </a:lnTo>
                  <a:lnTo>
                    <a:pt x="107" y="57"/>
                  </a:lnTo>
                  <a:lnTo>
                    <a:pt x="107" y="57"/>
                  </a:lnTo>
                  <a:lnTo>
                    <a:pt x="109" y="59"/>
                  </a:lnTo>
                  <a:lnTo>
                    <a:pt x="109" y="59"/>
                  </a:lnTo>
                  <a:lnTo>
                    <a:pt x="109" y="61"/>
                  </a:lnTo>
                  <a:lnTo>
                    <a:pt x="111" y="61"/>
                  </a:lnTo>
                  <a:lnTo>
                    <a:pt x="113" y="63"/>
                  </a:lnTo>
                  <a:lnTo>
                    <a:pt x="115" y="63"/>
                  </a:lnTo>
                  <a:lnTo>
                    <a:pt x="117" y="63"/>
                  </a:lnTo>
                  <a:lnTo>
                    <a:pt x="119" y="63"/>
                  </a:lnTo>
                  <a:lnTo>
                    <a:pt x="121" y="65"/>
                  </a:lnTo>
                  <a:lnTo>
                    <a:pt x="123" y="65"/>
                  </a:lnTo>
                  <a:lnTo>
                    <a:pt x="123" y="67"/>
                  </a:lnTo>
                  <a:lnTo>
                    <a:pt x="125" y="69"/>
                  </a:lnTo>
                  <a:lnTo>
                    <a:pt x="127" y="71"/>
                  </a:lnTo>
                  <a:lnTo>
                    <a:pt x="129" y="73"/>
                  </a:lnTo>
                  <a:lnTo>
                    <a:pt x="129" y="75"/>
                  </a:lnTo>
                  <a:lnTo>
                    <a:pt x="131" y="77"/>
                  </a:lnTo>
                  <a:lnTo>
                    <a:pt x="133" y="79"/>
                  </a:lnTo>
                  <a:lnTo>
                    <a:pt x="135" y="79"/>
                  </a:lnTo>
                  <a:lnTo>
                    <a:pt x="137" y="79"/>
                  </a:lnTo>
                  <a:lnTo>
                    <a:pt x="137" y="79"/>
                  </a:lnTo>
                  <a:lnTo>
                    <a:pt x="137" y="79"/>
                  </a:lnTo>
                  <a:lnTo>
                    <a:pt x="139" y="81"/>
                  </a:lnTo>
                  <a:lnTo>
                    <a:pt x="141" y="81"/>
                  </a:lnTo>
                  <a:lnTo>
                    <a:pt x="143" y="84"/>
                  </a:lnTo>
                  <a:lnTo>
                    <a:pt x="145" y="84"/>
                  </a:lnTo>
                  <a:lnTo>
                    <a:pt x="145" y="84"/>
                  </a:lnTo>
                  <a:lnTo>
                    <a:pt x="147" y="84"/>
                  </a:lnTo>
                  <a:lnTo>
                    <a:pt x="147" y="84"/>
                  </a:lnTo>
                  <a:lnTo>
                    <a:pt x="150" y="86"/>
                  </a:lnTo>
                  <a:lnTo>
                    <a:pt x="150" y="86"/>
                  </a:lnTo>
                  <a:lnTo>
                    <a:pt x="150" y="86"/>
                  </a:lnTo>
                  <a:lnTo>
                    <a:pt x="152" y="86"/>
                  </a:lnTo>
                  <a:lnTo>
                    <a:pt x="152" y="86"/>
                  </a:lnTo>
                  <a:lnTo>
                    <a:pt x="154" y="86"/>
                  </a:lnTo>
                  <a:lnTo>
                    <a:pt x="154" y="86"/>
                  </a:lnTo>
                  <a:lnTo>
                    <a:pt x="154" y="86"/>
                  </a:lnTo>
                  <a:lnTo>
                    <a:pt x="158" y="88"/>
                  </a:lnTo>
                  <a:lnTo>
                    <a:pt x="160" y="88"/>
                  </a:lnTo>
                  <a:lnTo>
                    <a:pt x="160" y="90"/>
                  </a:lnTo>
                  <a:lnTo>
                    <a:pt x="162" y="92"/>
                  </a:lnTo>
                  <a:lnTo>
                    <a:pt x="162" y="92"/>
                  </a:lnTo>
                  <a:lnTo>
                    <a:pt x="164" y="94"/>
                  </a:lnTo>
                  <a:lnTo>
                    <a:pt x="166" y="94"/>
                  </a:lnTo>
                  <a:lnTo>
                    <a:pt x="166" y="96"/>
                  </a:lnTo>
                  <a:lnTo>
                    <a:pt x="166" y="96"/>
                  </a:lnTo>
                  <a:lnTo>
                    <a:pt x="168" y="96"/>
                  </a:lnTo>
                  <a:lnTo>
                    <a:pt x="170" y="98"/>
                  </a:lnTo>
                  <a:lnTo>
                    <a:pt x="172" y="98"/>
                  </a:lnTo>
                  <a:lnTo>
                    <a:pt x="172" y="96"/>
                  </a:lnTo>
                  <a:lnTo>
                    <a:pt x="174" y="96"/>
                  </a:lnTo>
                  <a:lnTo>
                    <a:pt x="174" y="96"/>
                  </a:lnTo>
                  <a:lnTo>
                    <a:pt x="176" y="96"/>
                  </a:lnTo>
                  <a:lnTo>
                    <a:pt x="176" y="94"/>
                  </a:lnTo>
                  <a:lnTo>
                    <a:pt x="178" y="94"/>
                  </a:lnTo>
                  <a:lnTo>
                    <a:pt x="178" y="92"/>
                  </a:lnTo>
                  <a:lnTo>
                    <a:pt x="180" y="92"/>
                  </a:lnTo>
                  <a:lnTo>
                    <a:pt x="182" y="92"/>
                  </a:lnTo>
                  <a:lnTo>
                    <a:pt x="182" y="92"/>
                  </a:lnTo>
                  <a:lnTo>
                    <a:pt x="182" y="92"/>
                  </a:lnTo>
                  <a:lnTo>
                    <a:pt x="184" y="92"/>
                  </a:lnTo>
                  <a:lnTo>
                    <a:pt x="182" y="92"/>
                  </a:lnTo>
                  <a:lnTo>
                    <a:pt x="182" y="90"/>
                  </a:lnTo>
                  <a:lnTo>
                    <a:pt x="184" y="90"/>
                  </a:lnTo>
                  <a:lnTo>
                    <a:pt x="184" y="90"/>
                  </a:lnTo>
                  <a:lnTo>
                    <a:pt x="184" y="92"/>
                  </a:lnTo>
                  <a:lnTo>
                    <a:pt x="186" y="92"/>
                  </a:lnTo>
                  <a:lnTo>
                    <a:pt x="186" y="92"/>
                  </a:lnTo>
                  <a:lnTo>
                    <a:pt x="186" y="92"/>
                  </a:lnTo>
                  <a:lnTo>
                    <a:pt x="186" y="92"/>
                  </a:lnTo>
                  <a:lnTo>
                    <a:pt x="186" y="94"/>
                  </a:lnTo>
                  <a:lnTo>
                    <a:pt x="186" y="94"/>
                  </a:lnTo>
                  <a:lnTo>
                    <a:pt x="188" y="94"/>
                  </a:lnTo>
                  <a:lnTo>
                    <a:pt x="190" y="96"/>
                  </a:lnTo>
                  <a:lnTo>
                    <a:pt x="192" y="96"/>
                  </a:lnTo>
                  <a:lnTo>
                    <a:pt x="192" y="98"/>
                  </a:lnTo>
                  <a:lnTo>
                    <a:pt x="192" y="98"/>
                  </a:lnTo>
                  <a:lnTo>
                    <a:pt x="192" y="100"/>
                  </a:lnTo>
                  <a:lnTo>
                    <a:pt x="192" y="100"/>
                  </a:lnTo>
                  <a:lnTo>
                    <a:pt x="192" y="102"/>
                  </a:lnTo>
                  <a:lnTo>
                    <a:pt x="194" y="102"/>
                  </a:lnTo>
                  <a:lnTo>
                    <a:pt x="197" y="104"/>
                  </a:lnTo>
                  <a:lnTo>
                    <a:pt x="197" y="106"/>
                  </a:lnTo>
                  <a:lnTo>
                    <a:pt x="197" y="106"/>
                  </a:lnTo>
                  <a:lnTo>
                    <a:pt x="199" y="108"/>
                  </a:lnTo>
                  <a:lnTo>
                    <a:pt x="199" y="110"/>
                  </a:lnTo>
                  <a:lnTo>
                    <a:pt x="201" y="110"/>
                  </a:lnTo>
                  <a:lnTo>
                    <a:pt x="201" y="112"/>
                  </a:lnTo>
                  <a:lnTo>
                    <a:pt x="201" y="114"/>
                  </a:lnTo>
                  <a:lnTo>
                    <a:pt x="201" y="114"/>
                  </a:lnTo>
                  <a:lnTo>
                    <a:pt x="201" y="114"/>
                  </a:lnTo>
                  <a:lnTo>
                    <a:pt x="201" y="114"/>
                  </a:lnTo>
                  <a:lnTo>
                    <a:pt x="203" y="116"/>
                  </a:lnTo>
                  <a:lnTo>
                    <a:pt x="203" y="116"/>
                  </a:lnTo>
                  <a:lnTo>
                    <a:pt x="205" y="116"/>
                  </a:lnTo>
                  <a:lnTo>
                    <a:pt x="205" y="118"/>
                  </a:lnTo>
                  <a:lnTo>
                    <a:pt x="207" y="118"/>
                  </a:lnTo>
                  <a:lnTo>
                    <a:pt x="207" y="120"/>
                  </a:lnTo>
                  <a:lnTo>
                    <a:pt x="209" y="120"/>
                  </a:lnTo>
                  <a:lnTo>
                    <a:pt x="209" y="120"/>
                  </a:lnTo>
                  <a:lnTo>
                    <a:pt x="211" y="120"/>
                  </a:lnTo>
                  <a:lnTo>
                    <a:pt x="211" y="122"/>
                  </a:lnTo>
                  <a:lnTo>
                    <a:pt x="211" y="122"/>
                  </a:lnTo>
                  <a:lnTo>
                    <a:pt x="213" y="124"/>
                  </a:lnTo>
                  <a:lnTo>
                    <a:pt x="213" y="124"/>
                  </a:lnTo>
                  <a:lnTo>
                    <a:pt x="215" y="126"/>
                  </a:lnTo>
                  <a:lnTo>
                    <a:pt x="215" y="126"/>
                  </a:lnTo>
                  <a:lnTo>
                    <a:pt x="215" y="126"/>
                  </a:lnTo>
                  <a:lnTo>
                    <a:pt x="217" y="129"/>
                  </a:lnTo>
                  <a:lnTo>
                    <a:pt x="217" y="131"/>
                  </a:lnTo>
                  <a:lnTo>
                    <a:pt x="219" y="131"/>
                  </a:lnTo>
                  <a:lnTo>
                    <a:pt x="219" y="131"/>
                  </a:lnTo>
                  <a:lnTo>
                    <a:pt x="223" y="135"/>
                  </a:lnTo>
                  <a:lnTo>
                    <a:pt x="223" y="135"/>
                  </a:lnTo>
                  <a:lnTo>
                    <a:pt x="223" y="135"/>
                  </a:lnTo>
                  <a:lnTo>
                    <a:pt x="227" y="137"/>
                  </a:lnTo>
                  <a:lnTo>
                    <a:pt x="229" y="137"/>
                  </a:lnTo>
                  <a:lnTo>
                    <a:pt x="231" y="139"/>
                  </a:lnTo>
                  <a:lnTo>
                    <a:pt x="233" y="139"/>
                  </a:lnTo>
                  <a:lnTo>
                    <a:pt x="235" y="139"/>
                  </a:lnTo>
                  <a:lnTo>
                    <a:pt x="235" y="141"/>
                  </a:lnTo>
                  <a:lnTo>
                    <a:pt x="237" y="141"/>
                  </a:lnTo>
                  <a:lnTo>
                    <a:pt x="239" y="143"/>
                  </a:lnTo>
                  <a:lnTo>
                    <a:pt x="241" y="145"/>
                  </a:lnTo>
                  <a:lnTo>
                    <a:pt x="241" y="147"/>
                  </a:lnTo>
                  <a:lnTo>
                    <a:pt x="244" y="147"/>
                  </a:lnTo>
                  <a:lnTo>
                    <a:pt x="246" y="147"/>
                  </a:lnTo>
                  <a:lnTo>
                    <a:pt x="246" y="149"/>
                  </a:lnTo>
                  <a:lnTo>
                    <a:pt x="248" y="151"/>
                  </a:lnTo>
                  <a:lnTo>
                    <a:pt x="248" y="151"/>
                  </a:lnTo>
                  <a:lnTo>
                    <a:pt x="248" y="151"/>
                  </a:lnTo>
                  <a:lnTo>
                    <a:pt x="250" y="153"/>
                  </a:lnTo>
                  <a:lnTo>
                    <a:pt x="252" y="153"/>
                  </a:lnTo>
                  <a:lnTo>
                    <a:pt x="254" y="153"/>
                  </a:lnTo>
                  <a:lnTo>
                    <a:pt x="254" y="153"/>
                  </a:lnTo>
                  <a:lnTo>
                    <a:pt x="254" y="153"/>
                  </a:lnTo>
                  <a:lnTo>
                    <a:pt x="254" y="155"/>
                  </a:lnTo>
                  <a:lnTo>
                    <a:pt x="256" y="155"/>
                  </a:lnTo>
                  <a:lnTo>
                    <a:pt x="256" y="155"/>
                  </a:lnTo>
                  <a:lnTo>
                    <a:pt x="256" y="155"/>
                  </a:lnTo>
                  <a:lnTo>
                    <a:pt x="256" y="157"/>
                  </a:lnTo>
                  <a:lnTo>
                    <a:pt x="258" y="157"/>
                  </a:lnTo>
                  <a:lnTo>
                    <a:pt x="258" y="157"/>
                  </a:lnTo>
                  <a:lnTo>
                    <a:pt x="260" y="157"/>
                  </a:lnTo>
                  <a:lnTo>
                    <a:pt x="260" y="157"/>
                  </a:lnTo>
                  <a:lnTo>
                    <a:pt x="262" y="157"/>
                  </a:lnTo>
                  <a:lnTo>
                    <a:pt x="262" y="159"/>
                  </a:lnTo>
                  <a:lnTo>
                    <a:pt x="264" y="159"/>
                  </a:lnTo>
                  <a:lnTo>
                    <a:pt x="266" y="159"/>
                  </a:lnTo>
                  <a:lnTo>
                    <a:pt x="268" y="161"/>
                  </a:lnTo>
                  <a:lnTo>
                    <a:pt x="268" y="161"/>
                  </a:lnTo>
                  <a:lnTo>
                    <a:pt x="268" y="163"/>
                  </a:lnTo>
                  <a:lnTo>
                    <a:pt x="270" y="163"/>
                  </a:lnTo>
                  <a:lnTo>
                    <a:pt x="270" y="163"/>
                  </a:lnTo>
                  <a:lnTo>
                    <a:pt x="270" y="167"/>
                  </a:lnTo>
                  <a:lnTo>
                    <a:pt x="274" y="163"/>
                  </a:lnTo>
                  <a:lnTo>
                    <a:pt x="274" y="163"/>
                  </a:lnTo>
                  <a:lnTo>
                    <a:pt x="276" y="165"/>
                  </a:lnTo>
                  <a:lnTo>
                    <a:pt x="278" y="165"/>
                  </a:lnTo>
                  <a:lnTo>
                    <a:pt x="280" y="165"/>
                  </a:lnTo>
                  <a:lnTo>
                    <a:pt x="280" y="167"/>
                  </a:lnTo>
                  <a:lnTo>
                    <a:pt x="280" y="167"/>
                  </a:lnTo>
                  <a:lnTo>
                    <a:pt x="282" y="167"/>
                  </a:lnTo>
                  <a:lnTo>
                    <a:pt x="282" y="167"/>
                  </a:lnTo>
                  <a:lnTo>
                    <a:pt x="282" y="167"/>
                  </a:lnTo>
                  <a:lnTo>
                    <a:pt x="284" y="167"/>
                  </a:lnTo>
                  <a:lnTo>
                    <a:pt x="284" y="167"/>
                  </a:lnTo>
                  <a:lnTo>
                    <a:pt x="284" y="169"/>
                  </a:lnTo>
                  <a:lnTo>
                    <a:pt x="284" y="169"/>
                  </a:lnTo>
                  <a:lnTo>
                    <a:pt x="286" y="169"/>
                  </a:lnTo>
                  <a:lnTo>
                    <a:pt x="286" y="169"/>
                  </a:lnTo>
                  <a:lnTo>
                    <a:pt x="286" y="171"/>
                  </a:lnTo>
                  <a:lnTo>
                    <a:pt x="293" y="169"/>
                  </a:lnTo>
                  <a:lnTo>
                    <a:pt x="295" y="169"/>
                  </a:lnTo>
                  <a:lnTo>
                    <a:pt x="295" y="169"/>
                  </a:lnTo>
                  <a:lnTo>
                    <a:pt x="297" y="169"/>
                  </a:lnTo>
                  <a:lnTo>
                    <a:pt x="297" y="169"/>
                  </a:lnTo>
                  <a:lnTo>
                    <a:pt x="299" y="169"/>
                  </a:lnTo>
                  <a:lnTo>
                    <a:pt x="299" y="169"/>
                  </a:lnTo>
                  <a:lnTo>
                    <a:pt x="301" y="171"/>
                  </a:lnTo>
                  <a:lnTo>
                    <a:pt x="301" y="171"/>
                  </a:lnTo>
                  <a:lnTo>
                    <a:pt x="301" y="173"/>
                  </a:lnTo>
                  <a:lnTo>
                    <a:pt x="301" y="173"/>
                  </a:lnTo>
                  <a:lnTo>
                    <a:pt x="301" y="176"/>
                  </a:lnTo>
                  <a:lnTo>
                    <a:pt x="303" y="173"/>
                  </a:lnTo>
                  <a:lnTo>
                    <a:pt x="303" y="173"/>
                  </a:lnTo>
                  <a:lnTo>
                    <a:pt x="303" y="173"/>
                  </a:lnTo>
                  <a:lnTo>
                    <a:pt x="305" y="173"/>
                  </a:lnTo>
                  <a:lnTo>
                    <a:pt x="305" y="173"/>
                  </a:lnTo>
                  <a:lnTo>
                    <a:pt x="305" y="178"/>
                  </a:lnTo>
                  <a:lnTo>
                    <a:pt x="305" y="178"/>
                  </a:lnTo>
                  <a:lnTo>
                    <a:pt x="305" y="180"/>
                  </a:lnTo>
                  <a:lnTo>
                    <a:pt x="305" y="180"/>
                  </a:lnTo>
                  <a:lnTo>
                    <a:pt x="307" y="180"/>
                  </a:lnTo>
                  <a:lnTo>
                    <a:pt x="307" y="180"/>
                  </a:lnTo>
                  <a:lnTo>
                    <a:pt x="307" y="180"/>
                  </a:lnTo>
                  <a:lnTo>
                    <a:pt x="309" y="182"/>
                  </a:lnTo>
                  <a:lnTo>
                    <a:pt x="309" y="182"/>
                  </a:lnTo>
                  <a:lnTo>
                    <a:pt x="309" y="182"/>
                  </a:lnTo>
                  <a:lnTo>
                    <a:pt x="311" y="182"/>
                  </a:lnTo>
                  <a:lnTo>
                    <a:pt x="311" y="184"/>
                  </a:lnTo>
                  <a:lnTo>
                    <a:pt x="311" y="184"/>
                  </a:lnTo>
                  <a:lnTo>
                    <a:pt x="311" y="186"/>
                  </a:lnTo>
                  <a:lnTo>
                    <a:pt x="309" y="186"/>
                  </a:lnTo>
                  <a:lnTo>
                    <a:pt x="309" y="188"/>
                  </a:lnTo>
                  <a:lnTo>
                    <a:pt x="309" y="188"/>
                  </a:lnTo>
                  <a:lnTo>
                    <a:pt x="309" y="188"/>
                  </a:lnTo>
                  <a:lnTo>
                    <a:pt x="309" y="190"/>
                  </a:lnTo>
                  <a:lnTo>
                    <a:pt x="309" y="190"/>
                  </a:lnTo>
                  <a:lnTo>
                    <a:pt x="309" y="190"/>
                  </a:lnTo>
                  <a:lnTo>
                    <a:pt x="309" y="192"/>
                  </a:lnTo>
                  <a:lnTo>
                    <a:pt x="311" y="192"/>
                  </a:lnTo>
                  <a:lnTo>
                    <a:pt x="311" y="192"/>
                  </a:lnTo>
                  <a:lnTo>
                    <a:pt x="311" y="194"/>
                  </a:lnTo>
                  <a:lnTo>
                    <a:pt x="309" y="194"/>
                  </a:lnTo>
                  <a:lnTo>
                    <a:pt x="309" y="194"/>
                  </a:lnTo>
                  <a:lnTo>
                    <a:pt x="309" y="196"/>
                  </a:lnTo>
                  <a:lnTo>
                    <a:pt x="307" y="196"/>
                  </a:lnTo>
                  <a:lnTo>
                    <a:pt x="307" y="196"/>
                  </a:lnTo>
                  <a:lnTo>
                    <a:pt x="307" y="196"/>
                  </a:lnTo>
                  <a:lnTo>
                    <a:pt x="307" y="198"/>
                  </a:lnTo>
                  <a:lnTo>
                    <a:pt x="307" y="198"/>
                  </a:lnTo>
                  <a:lnTo>
                    <a:pt x="305" y="198"/>
                  </a:lnTo>
                  <a:lnTo>
                    <a:pt x="307" y="198"/>
                  </a:lnTo>
                  <a:lnTo>
                    <a:pt x="307" y="200"/>
                  </a:lnTo>
                  <a:lnTo>
                    <a:pt x="305" y="200"/>
                  </a:lnTo>
                  <a:lnTo>
                    <a:pt x="305" y="202"/>
                  </a:lnTo>
                  <a:lnTo>
                    <a:pt x="305" y="202"/>
                  </a:lnTo>
                  <a:lnTo>
                    <a:pt x="305" y="204"/>
                  </a:lnTo>
                  <a:lnTo>
                    <a:pt x="305" y="204"/>
                  </a:lnTo>
                  <a:lnTo>
                    <a:pt x="305" y="206"/>
                  </a:lnTo>
                  <a:lnTo>
                    <a:pt x="305" y="206"/>
                  </a:lnTo>
                  <a:lnTo>
                    <a:pt x="305" y="206"/>
                  </a:lnTo>
                  <a:lnTo>
                    <a:pt x="305" y="206"/>
                  </a:lnTo>
                  <a:lnTo>
                    <a:pt x="305" y="208"/>
                  </a:lnTo>
                  <a:lnTo>
                    <a:pt x="305" y="208"/>
                  </a:lnTo>
                  <a:lnTo>
                    <a:pt x="305" y="208"/>
                  </a:lnTo>
                  <a:lnTo>
                    <a:pt x="305" y="210"/>
                  </a:lnTo>
                  <a:lnTo>
                    <a:pt x="307" y="210"/>
                  </a:lnTo>
                  <a:lnTo>
                    <a:pt x="307" y="210"/>
                  </a:lnTo>
                  <a:lnTo>
                    <a:pt x="307" y="210"/>
                  </a:lnTo>
                  <a:lnTo>
                    <a:pt x="309" y="210"/>
                  </a:lnTo>
                  <a:lnTo>
                    <a:pt x="309" y="212"/>
                  </a:lnTo>
                  <a:lnTo>
                    <a:pt x="307" y="212"/>
                  </a:lnTo>
                  <a:lnTo>
                    <a:pt x="307" y="214"/>
                  </a:lnTo>
                  <a:lnTo>
                    <a:pt x="307" y="214"/>
                  </a:lnTo>
                  <a:lnTo>
                    <a:pt x="307" y="214"/>
                  </a:lnTo>
                  <a:lnTo>
                    <a:pt x="305" y="214"/>
                  </a:lnTo>
                  <a:lnTo>
                    <a:pt x="305" y="216"/>
                  </a:lnTo>
                  <a:lnTo>
                    <a:pt x="305" y="216"/>
                  </a:lnTo>
                  <a:lnTo>
                    <a:pt x="307" y="216"/>
                  </a:lnTo>
                  <a:lnTo>
                    <a:pt x="307" y="218"/>
                  </a:lnTo>
                  <a:lnTo>
                    <a:pt x="307" y="218"/>
                  </a:lnTo>
                  <a:lnTo>
                    <a:pt x="309" y="221"/>
                  </a:lnTo>
                  <a:lnTo>
                    <a:pt x="309" y="221"/>
                  </a:lnTo>
                  <a:lnTo>
                    <a:pt x="309" y="221"/>
                  </a:lnTo>
                  <a:lnTo>
                    <a:pt x="309" y="223"/>
                  </a:lnTo>
                  <a:lnTo>
                    <a:pt x="309" y="223"/>
                  </a:lnTo>
                  <a:lnTo>
                    <a:pt x="309" y="225"/>
                  </a:lnTo>
                  <a:lnTo>
                    <a:pt x="309" y="225"/>
                  </a:lnTo>
                  <a:lnTo>
                    <a:pt x="309" y="225"/>
                  </a:lnTo>
                  <a:lnTo>
                    <a:pt x="311" y="225"/>
                  </a:lnTo>
                  <a:lnTo>
                    <a:pt x="311" y="227"/>
                  </a:lnTo>
                  <a:lnTo>
                    <a:pt x="311" y="227"/>
                  </a:lnTo>
                  <a:lnTo>
                    <a:pt x="313" y="227"/>
                  </a:lnTo>
                  <a:lnTo>
                    <a:pt x="313" y="229"/>
                  </a:lnTo>
                  <a:lnTo>
                    <a:pt x="313" y="231"/>
                  </a:lnTo>
                  <a:lnTo>
                    <a:pt x="313" y="231"/>
                  </a:lnTo>
                  <a:lnTo>
                    <a:pt x="311" y="233"/>
                  </a:lnTo>
                  <a:lnTo>
                    <a:pt x="311" y="233"/>
                  </a:lnTo>
                  <a:lnTo>
                    <a:pt x="311" y="235"/>
                  </a:lnTo>
                  <a:lnTo>
                    <a:pt x="311" y="235"/>
                  </a:lnTo>
                  <a:lnTo>
                    <a:pt x="313" y="237"/>
                  </a:lnTo>
                  <a:lnTo>
                    <a:pt x="313" y="239"/>
                  </a:lnTo>
                  <a:lnTo>
                    <a:pt x="313" y="239"/>
                  </a:lnTo>
                  <a:lnTo>
                    <a:pt x="313" y="241"/>
                  </a:lnTo>
                  <a:lnTo>
                    <a:pt x="313" y="243"/>
                  </a:lnTo>
                  <a:lnTo>
                    <a:pt x="311" y="243"/>
                  </a:lnTo>
                  <a:lnTo>
                    <a:pt x="311" y="243"/>
                  </a:lnTo>
                  <a:lnTo>
                    <a:pt x="311" y="243"/>
                  </a:lnTo>
                  <a:lnTo>
                    <a:pt x="311" y="247"/>
                  </a:lnTo>
                  <a:lnTo>
                    <a:pt x="311" y="247"/>
                  </a:lnTo>
                  <a:lnTo>
                    <a:pt x="309" y="247"/>
                  </a:lnTo>
                  <a:lnTo>
                    <a:pt x="307" y="247"/>
                  </a:lnTo>
                  <a:lnTo>
                    <a:pt x="307" y="249"/>
                  </a:lnTo>
                  <a:lnTo>
                    <a:pt x="305" y="251"/>
                  </a:lnTo>
                  <a:lnTo>
                    <a:pt x="303" y="253"/>
                  </a:lnTo>
                  <a:lnTo>
                    <a:pt x="303" y="255"/>
                  </a:lnTo>
                  <a:lnTo>
                    <a:pt x="301" y="255"/>
                  </a:lnTo>
                  <a:lnTo>
                    <a:pt x="301" y="259"/>
                  </a:lnTo>
                  <a:lnTo>
                    <a:pt x="301" y="268"/>
                  </a:lnTo>
                  <a:lnTo>
                    <a:pt x="301" y="270"/>
                  </a:lnTo>
                  <a:lnTo>
                    <a:pt x="299" y="270"/>
                  </a:lnTo>
                  <a:lnTo>
                    <a:pt x="297" y="272"/>
                  </a:lnTo>
                  <a:lnTo>
                    <a:pt x="295" y="272"/>
                  </a:lnTo>
                  <a:lnTo>
                    <a:pt x="295" y="272"/>
                  </a:lnTo>
                  <a:lnTo>
                    <a:pt x="293" y="272"/>
                  </a:lnTo>
                  <a:lnTo>
                    <a:pt x="293" y="274"/>
                  </a:lnTo>
                  <a:lnTo>
                    <a:pt x="293" y="274"/>
                  </a:lnTo>
                  <a:lnTo>
                    <a:pt x="293" y="276"/>
                  </a:lnTo>
                  <a:lnTo>
                    <a:pt x="293" y="276"/>
                  </a:lnTo>
                  <a:lnTo>
                    <a:pt x="293" y="278"/>
                  </a:lnTo>
                  <a:lnTo>
                    <a:pt x="293" y="280"/>
                  </a:lnTo>
                  <a:lnTo>
                    <a:pt x="293" y="280"/>
                  </a:lnTo>
                  <a:lnTo>
                    <a:pt x="293" y="280"/>
                  </a:lnTo>
                  <a:lnTo>
                    <a:pt x="291" y="282"/>
                  </a:lnTo>
                  <a:lnTo>
                    <a:pt x="291" y="284"/>
                  </a:lnTo>
                  <a:lnTo>
                    <a:pt x="288" y="286"/>
                  </a:lnTo>
                  <a:lnTo>
                    <a:pt x="286" y="286"/>
                  </a:lnTo>
                  <a:lnTo>
                    <a:pt x="286" y="288"/>
                  </a:lnTo>
                  <a:lnTo>
                    <a:pt x="284" y="290"/>
                  </a:lnTo>
                  <a:lnTo>
                    <a:pt x="284" y="290"/>
                  </a:lnTo>
                  <a:lnTo>
                    <a:pt x="282" y="292"/>
                  </a:lnTo>
                  <a:lnTo>
                    <a:pt x="282" y="294"/>
                  </a:lnTo>
                  <a:lnTo>
                    <a:pt x="284" y="294"/>
                  </a:lnTo>
                  <a:lnTo>
                    <a:pt x="284" y="296"/>
                  </a:lnTo>
                  <a:lnTo>
                    <a:pt x="284" y="296"/>
                  </a:lnTo>
                  <a:lnTo>
                    <a:pt x="284" y="298"/>
                  </a:lnTo>
                  <a:lnTo>
                    <a:pt x="286" y="300"/>
                  </a:lnTo>
                  <a:lnTo>
                    <a:pt x="286" y="300"/>
                  </a:lnTo>
                  <a:lnTo>
                    <a:pt x="288" y="302"/>
                  </a:lnTo>
                  <a:lnTo>
                    <a:pt x="288" y="302"/>
                  </a:lnTo>
                  <a:lnTo>
                    <a:pt x="291" y="304"/>
                  </a:lnTo>
                  <a:lnTo>
                    <a:pt x="291" y="304"/>
                  </a:lnTo>
                  <a:lnTo>
                    <a:pt x="293" y="304"/>
                  </a:lnTo>
                  <a:lnTo>
                    <a:pt x="293" y="304"/>
                  </a:lnTo>
                  <a:lnTo>
                    <a:pt x="293" y="306"/>
                  </a:lnTo>
                  <a:lnTo>
                    <a:pt x="291" y="306"/>
                  </a:lnTo>
                  <a:lnTo>
                    <a:pt x="291" y="306"/>
                  </a:lnTo>
                  <a:lnTo>
                    <a:pt x="288" y="306"/>
                  </a:lnTo>
                  <a:lnTo>
                    <a:pt x="288" y="308"/>
                  </a:lnTo>
                  <a:lnTo>
                    <a:pt x="288" y="310"/>
                  </a:lnTo>
                  <a:lnTo>
                    <a:pt x="288" y="310"/>
                  </a:lnTo>
                  <a:lnTo>
                    <a:pt x="288" y="313"/>
                  </a:lnTo>
                  <a:lnTo>
                    <a:pt x="288" y="313"/>
                  </a:lnTo>
                  <a:lnTo>
                    <a:pt x="291" y="315"/>
                  </a:lnTo>
                  <a:lnTo>
                    <a:pt x="291" y="315"/>
                  </a:lnTo>
                  <a:lnTo>
                    <a:pt x="291" y="317"/>
                  </a:lnTo>
                  <a:lnTo>
                    <a:pt x="291" y="319"/>
                  </a:lnTo>
                  <a:lnTo>
                    <a:pt x="291" y="319"/>
                  </a:lnTo>
                  <a:lnTo>
                    <a:pt x="288" y="321"/>
                  </a:lnTo>
                  <a:lnTo>
                    <a:pt x="286" y="323"/>
                  </a:lnTo>
                  <a:lnTo>
                    <a:pt x="286" y="323"/>
                  </a:lnTo>
                  <a:lnTo>
                    <a:pt x="284" y="325"/>
                  </a:lnTo>
                  <a:lnTo>
                    <a:pt x="284" y="325"/>
                  </a:lnTo>
                  <a:lnTo>
                    <a:pt x="282" y="325"/>
                  </a:lnTo>
                  <a:lnTo>
                    <a:pt x="282" y="327"/>
                  </a:lnTo>
                  <a:lnTo>
                    <a:pt x="280" y="329"/>
                  </a:lnTo>
                  <a:lnTo>
                    <a:pt x="280" y="331"/>
                  </a:lnTo>
                  <a:lnTo>
                    <a:pt x="278" y="331"/>
                  </a:lnTo>
                  <a:lnTo>
                    <a:pt x="276" y="333"/>
                  </a:lnTo>
                  <a:lnTo>
                    <a:pt x="274" y="335"/>
                  </a:lnTo>
                  <a:lnTo>
                    <a:pt x="274" y="339"/>
                  </a:lnTo>
                  <a:lnTo>
                    <a:pt x="272" y="341"/>
                  </a:lnTo>
                  <a:lnTo>
                    <a:pt x="270" y="343"/>
                  </a:lnTo>
                  <a:lnTo>
                    <a:pt x="268" y="345"/>
                  </a:lnTo>
                  <a:lnTo>
                    <a:pt x="264" y="347"/>
                  </a:lnTo>
                  <a:lnTo>
                    <a:pt x="262" y="347"/>
                  </a:lnTo>
                  <a:lnTo>
                    <a:pt x="260" y="349"/>
                  </a:lnTo>
                  <a:lnTo>
                    <a:pt x="256" y="349"/>
                  </a:lnTo>
                  <a:lnTo>
                    <a:pt x="252" y="347"/>
                  </a:lnTo>
                  <a:lnTo>
                    <a:pt x="248" y="347"/>
                  </a:lnTo>
                  <a:lnTo>
                    <a:pt x="244" y="343"/>
                  </a:lnTo>
                  <a:lnTo>
                    <a:pt x="239" y="343"/>
                  </a:lnTo>
                  <a:lnTo>
                    <a:pt x="235" y="343"/>
                  </a:lnTo>
                  <a:lnTo>
                    <a:pt x="229" y="343"/>
                  </a:lnTo>
                  <a:lnTo>
                    <a:pt x="227" y="343"/>
                  </a:lnTo>
                  <a:lnTo>
                    <a:pt x="225" y="341"/>
                  </a:lnTo>
                  <a:lnTo>
                    <a:pt x="221" y="341"/>
                  </a:lnTo>
                  <a:lnTo>
                    <a:pt x="217" y="339"/>
                  </a:lnTo>
                  <a:lnTo>
                    <a:pt x="217" y="339"/>
                  </a:lnTo>
                  <a:lnTo>
                    <a:pt x="215" y="339"/>
                  </a:lnTo>
                  <a:lnTo>
                    <a:pt x="213" y="339"/>
                  </a:lnTo>
                  <a:lnTo>
                    <a:pt x="211" y="339"/>
                  </a:lnTo>
                  <a:lnTo>
                    <a:pt x="209" y="339"/>
                  </a:lnTo>
                  <a:lnTo>
                    <a:pt x="207" y="337"/>
                  </a:lnTo>
                  <a:lnTo>
                    <a:pt x="205" y="337"/>
                  </a:lnTo>
                  <a:lnTo>
                    <a:pt x="203" y="337"/>
                  </a:lnTo>
                  <a:lnTo>
                    <a:pt x="201" y="335"/>
                  </a:lnTo>
                  <a:lnTo>
                    <a:pt x="201" y="335"/>
                  </a:lnTo>
                  <a:lnTo>
                    <a:pt x="199" y="335"/>
                  </a:lnTo>
                  <a:lnTo>
                    <a:pt x="197" y="333"/>
                  </a:lnTo>
                  <a:lnTo>
                    <a:pt x="194" y="333"/>
                  </a:lnTo>
                  <a:lnTo>
                    <a:pt x="192" y="333"/>
                  </a:lnTo>
                  <a:lnTo>
                    <a:pt x="188" y="333"/>
                  </a:lnTo>
                  <a:lnTo>
                    <a:pt x="186" y="333"/>
                  </a:lnTo>
                  <a:lnTo>
                    <a:pt x="186" y="333"/>
                  </a:lnTo>
                  <a:lnTo>
                    <a:pt x="182" y="331"/>
                  </a:lnTo>
                  <a:lnTo>
                    <a:pt x="180" y="329"/>
                  </a:lnTo>
                  <a:lnTo>
                    <a:pt x="178" y="327"/>
                  </a:lnTo>
                  <a:lnTo>
                    <a:pt x="174" y="325"/>
                  </a:lnTo>
                  <a:lnTo>
                    <a:pt x="172" y="323"/>
                  </a:lnTo>
                  <a:lnTo>
                    <a:pt x="170" y="321"/>
                  </a:lnTo>
                  <a:lnTo>
                    <a:pt x="168" y="321"/>
                  </a:lnTo>
                  <a:lnTo>
                    <a:pt x="166" y="321"/>
                  </a:lnTo>
                  <a:lnTo>
                    <a:pt x="164" y="321"/>
                  </a:lnTo>
                  <a:lnTo>
                    <a:pt x="162" y="323"/>
                  </a:lnTo>
                  <a:lnTo>
                    <a:pt x="162" y="323"/>
                  </a:lnTo>
                  <a:lnTo>
                    <a:pt x="162" y="321"/>
                  </a:lnTo>
                  <a:lnTo>
                    <a:pt x="160" y="319"/>
                  </a:lnTo>
                  <a:lnTo>
                    <a:pt x="158" y="317"/>
                  </a:lnTo>
                  <a:lnTo>
                    <a:pt x="156" y="315"/>
                  </a:lnTo>
                  <a:lnTo>
                    <a:pt x="152" y="315"/>
                  </a:lnTo>
                  <a:lnTo>
                    <a:pt x="150" y="313"/>
                  </a:lnTo>
                  <a:lnTo>
                    <a:pt x="147" y="313"/>
                  </a:lnTo>
                  <a:lnTo>
                    <a:pt x="147" y="313"/>
                  </a:lnTo>
                  <a:lnTo>
                    <a:pt x="145" y="310"/>
                  </a:lnTo>
                  <a:lnTo>
                    <a:pt x="143" y="308"/>
                  </a:lnTo>
                  <a:lnTo>
                    <a:pt x="139" y="306"/>
                  </a:lnTo>
                  <a:lnTo>
                    <a:pt x="137" y="304"/>
                  </a:lnTo>
                  <a:lnTo>
                    <a:pt x="133" y="302"/>
                  </a:lnTo>
                  <a:lnTo>
                    <a:pt x="129" y="300"/>
                  </a:lnTo>
                  <a:lnTo>
                    <a:pt x="125" y="298"/>
                  </a:lnTo>
                  <a:lnTo>
                    <a:pt x="125" y="298"/>
                  </a:lnTo>
                  <a:lnTo>
                    <a:pt x="121" y="296"/>
                  </a:lnTo>
                  <a:lnTo>
                    <a:pt x="119" y="296"/>
                  </a:lnTo>
                  <a:lnTo>
                    <a:pt x="117" y="294"/>
                  </a:lnTo>
                  <a:lnTo>
                    <a:pt x="115" y="294"/>
                  </a:lnTo>
                  <a:lnTo>
                    <a:pt x="113" y="294"/>
                  </a:lnTo>
                  <a:lnTo>
                    <a:pt x="111" y="292"/>
                  </a:lnTo>
                  <a:lnTo>
                    <a:pt x="109" y="292"/>
                  </a:lnTo>
                  <a:lnTo>
                    <a:pt x="107" y="292"/>
                  </a:lnTo>
                  <a:lnTo>
                    <a:pt x="103" y="292"/>
                  </a:lnTo>
                  <a:lnTo>
                    <a:pt x="100" y="292"/>
                  </a:lnTo>
                  <a:lnTo>
                    <a:pt x="100" y="294"/>
                  </a:lnTo>
                  <a:lnTo>
                    <a:pt x="100" y="294"/>
                  </a:lnTo>
                  <a:lnTo>
                    <a:pt x="98" y="292"/>
                  </a:lnTo>
                  <a:lnTo>
                    <a:pt x="92" y="286"/>
                  </a:lnTo>
                  <a:lnTo>
                    <a:pt x="90" y="286"/>
                  </a:lnTo>
                  <a:lnTo>
                    <a:pt x="88" y="286"/>
                  </a:lnTo>
                  <a:lnTo>
                    <a:pt x="88" y="284"/>
                  </a:lnTo>
                  <a:lnTo>
                    <a:pt x="86" y="282"/>
                  </a:lnTo>
                  <a:lnTo>
                    <a:pt x="84" y="282"/>
                  </a:lnTo>
                  <a:lnTo>
                    <a:pt x="82" y="280"/>
                  </a:lnTo>
                  <a:lnTo>
                    <a:pt x="80" y="280"/>
                  </a:lnTo>
                  <a:lnTo>
                    <a:pt x="78" y="280"/>
                  </a:lnTo>
                  <a:lnTo>
                    <a:pt x="76" y="278"/>
                  </a:lnTo>
                  <a:lnTo>
                    <a:pt x="74" y="278"/>
                  </a:lnTo>
                  <a:lnTo>
                    <a:pt x="72" y="280"/>
                  </a:lnTo>
                  <a:lnTo>
                    <a:pt x="68" y="280"/>
                  </a:lnTo>
                  <a:lnTo>
                    <a:pt x="66" y="280"/>
                  </a:lnTo>
                  <a:lnTo>
                    <a:pt x="64" y="280"/>
                  </a:lnTo>
                  <a:lnTo>
                    <a:pt x="64" y="280"/>
                  </a:lnTo>
                  <a:lnTo>
                    <a:pt x="62" y="278"/>
                  </a:lnTo>
                  <a:lnTo>
                    <a:pt x="60" y="276"/>
                  </a:lnTo>
                  <a:lnTo>
                    <a:pt x="60" y="276"/>
                  </a:lnTo>
                  <a:lnTo>
                    <a:pt x="58" y="274"/>
                  </a:lnTo>
                  <a:lnTo>
                    <a:pt x="56" y="274"/>
                  </a:lnTo>
                  <a:lnTo>
                    <a:pt x="53" y="272"/>
                  </a:lnTo>
                  <a:lnTo>
                    <a:pt x="51" y="272"/>
                  </a:lnTo>
                  <a:lnTo>
                    <a:pt x="49" y="270"/>
                  </a:lnTo>
                  <a:lnTo>
                    <a:pt x="47" y="270"/>
                  </a:lnTo>
                  <a:lnTo>
                    <a:pt x="47" y="268"/>
                  </a:lnTo>
                  <a:lnTo>
                    <a:pt x="45" y="268"/>
                  </a:lnTo>
                  <a:lnTo>
                    <a:pt x="43" y="268"/>
                  </a:lnTo>
                  <a:lnTo>
                    <a:pt x="41" y="265"/>
                  </a:lnTo>
                  <a:lnTo>
                    <a:pt x="39" y="265"/>
                  </a:lnTo>
                  <a:lnTo>
                    <a:pt x="39" y="263"/>
                  </a:lnTo>
                  <a:lnTo>
                    <a:pt x="37" y="261"/>
                  </a:lnTo>
                  <a:lnTo>
                    <a:pt x="37" y="261"/>
                  </a:lnTo>
                  <a:lnTo>
                    <a:pt x="35" y="257"/>
                  </a:lnTo>
                  <a:lnTo>
                    <a:pt x="33" y="255"/>
                  </a:lnTo>
                  <a:lnTo>
                    <a:pt x="31" y="251"/>
                  </a:lnTo>
                  <a:lnTo>
                    <a:pt x="27" y="249"/>
                  </a:lnTo>
                  <a:lnTo>
                    <a:pt x="23" y="249"/>
                  </a:lnTo>
                  <a:lnTo>
                    <a:pt x="21" y="247"/>
                  </a:lnTo>
                  <a:lnTo>
                    <a:pt x="19" y="247"/>
                  </a:lnTo>
                  <a:lnTo>
                    <a:pt x="17" y="245"/>
                  </a:lnTo>
                  <a:lnTo>
                    <a:pt x="15" y="243"/>
                  </a:lnTo>
                  <a:lnTo>
                    <a:pt x="15" y="243"/>
                  </a:lnTo>
                  <a:lnTo>
                    <a:pt x="13" y="239"/>
                  </a:lnTo>
                  <a:lnTo>
                    <a:pt x="13" y="239"/>
                  </a:lnTo>
                  <a:lnTo>
                    <a:pt x="13" y="239"/>
                  </a:lnTo>
                  <a:lnTo>
                    <a:pt x="9" y="237"/>
                  </a:lnTo>
                  <a:lnTo>
                    <a:pt x="9" y="237"/>
                  </a:lnTo>
                  <a:lnTo>
                    <a:pt x="9" y="237"/>
                  </a:lnTo>
                  <a:lnTo>
                    <a:pt x="6" y="235"/>
                  </a:lnTo>
                  <a:lnTo>
                    <a:pt x="4" y="233"/>
                  </a:lnTo>
                  <a:lnTo>
                    <a:pt x="4" y="233"/>
                  </a:lnTo>
                  <a:lnTo>
                    <a:pt x="4" y="233"/>
                  </a:lnTo>
                  <a:lnTo>
                    <a:pt x="4" y="233"/>
                  </a:lnTo>
                  <a:lnTo>
                    <a:pt x="6" y="233"/>
                  </a:lnTo>
                  <a:lnTo>
                    <a:pt x="6" y="233"/>
                  </a:lnTo>
                  <a:lnTo>
                    <a:pt x="6" y="231"/>
                  </a:lnTo>
                  <a:lnTo>
                    <a:pt x="6" y="231"/>
                  </a:lnTo>
                  <a:lnTo>
                    <a:pt x="6" y="233"/>
                  </a:lnTo>
                  <a:lnTo>
                    <a:pt x="6" y="233"/>
                  </a:lnTo>
                  <a:lnTo>
                    <a:pt x="9" y="233"/>
                  </a:lnTo>
                  <a:lnTo>
                    <a:pt x="9" y="233"/>
                  </a:lnTo>
                  <a:lnTo>
                    <a:pt x="9" y="233"/>
                  </a:lnTo>
                  <a:lnTo>
                    <a:pt x="9" y="231"/>
                  </a:lnTo>
                  <a:lnTo>
                    <a:pt x="9" y="231"/>
                  </a:lnTo>
                  <a:lnTo>
                    <a:pt x="11" y="233"/>
                  </a:lnTo>
                  <a:lnTo>
                    <a:pt x="11" y="231"/>
                  </a:lnTo>
                  <a:lnTo>
                    <a:pt x="11" y="229"/>
                  </a:lnTo>
                  <a:lnTo>
                    <a:pt x="9" y="229"/>
                  </a:lnTo>
                  <a:lnTo>
                    <a:pt x="9" y="227"/>
                  </a:lnTo>
                  <a:lnTo>
                    <a:pt x="6" y="227"/>
                  </a:lnTo>
                  <a:lnTo>
                    <a:pt x="6" y="227"/>
                  </a:lnTo>
                  <a:lnTo>
                    <a:pt x="6" y="227"/>
                  </a:lnTo>
                  <a:lnTo>
                    <a:pt x="6" y="229"/>
                  </a:lnTo>
                  <a:lnTo>
                    <a:pt x="4" y="229"/>
                  </a:lnTo>
                  <a:lnTo>
                    <a:pt x="4" y="227"/>
                  </a:lnTo>
                  <a:lnTo>
                    <a:pt x="4" y="227"/>
                  </a:lnTo>
                  <a:lnTo>
                    <a:pt x="2" y="229"/>
                  </a:lnTo>
                  <a:lnTo>
                    <a:pt x="2" y="229"/>
                  </a:lnTo>
                  <a:lnTo>
                    <a:pt x="0" y="229"/>
                  </a:lnTo>
                  <a:lnTo>
                    <a:pt x="0" y="22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4" name="Freeform 284"/>
            <p:cNvSpPr>
              <a:spLocks/>
            </p:cNvSpPr>
            <p:nvPr/>
          </p:nvSpPr>
          <p:spPr bwMode="auto">
            <a:xfrm>
              <a:off x="11006138" y="5516563"/>
              <a:ext cx="496888" cy="554038"/>
            </a:xfrm>
            <a:custGeom>
              <a:avLst/>
              <a:gdLst>
                <a:gd name="T0" fmla="*/ 6 w 313"/>
                <a:gd name="T1" fmla="*/ 223 h 349"/>
                <a:gd name="T2" fmla="*/ 15 w 313"/>
                <a:gd name="T3" fmla="*/ 208 h 349"/>
                <a:gd name="T4" fmla="*/ 17 w 313"/>
                <a:gd name="T5" fmla="*/ 180 h 349"/>
                <a:gd name="T6" fmla="*/ 17 w 313"/>
                <a:gd name="T7" fmla="*/ 153 h 349"/>
                <a:gd name="T8" fmla="*/ 13 w 313"/>
                <a:gd name="T9" fmla="*/ 131 h 349"/>
                <a:gd name="T10" fmla="*/ 13 w 313"/>
                <a:gd name="T11" fmla="*/ 112 h 349"/>
                <a:gd name="T12" fmla="*/ 15 w 313"/>
                <a:gd name="T13" fmla="*/ 96 h 349"/>
                <a:gd name="T14" fmla="*/ 21 w 313"/>
                <a:gd name="T15" fmla="*/ 79 h 349"/>
                <a:gd name="T16" fmla="*/ 31 w 313"/>
                <a:gd name="T17" fmla="*/ 61 h 349"/>
                <a:gd name="T18" fmla="*/ 43 w 313"/>
                <a:gd name="T19" fmla="*/ 32 h 349"/>
                <a:gd name="T20" fmla="*/ 41 w 313"/>
                <a:gd name="T21" fmla="*/ 16 h 349"/>
                <a:gd name="T22" fmla="*/ 49 w 313"/>
                <a:gd name="T23" fmla="*/ 4 h 349"/>
                <a:gd name="T24" fmla="*/ 60 w 313"/>
                <a:gd name="T25" fmla="*/ 6 h 349"/>
                <a:gd name="T26" fmla="*/ 70 w 313"/>
                <a:gd name="T27" fmla="*/ 14 h 349"/>
                <a:gd name="T28" fmla="*/ 78 w 313"/>
                <a:gd name="T29" fmla="*/ 24 h 349"/>
                <a:gd name="T30" fmla="*/ 84 w 313"/>
                <a:gd name="T31" fmla="*/ 34 h 349"/>
                <a:gd name="T32" fmla="*/ 92 w 313"/>
                <a:gd name="T33" fmla="*/ 51 h 349"/>
                <a:gd name="T34" fmla="*/ 109 w 313"/>
                <a:gd name="T35" fmla="*/ 59 h 349"/>
                <a:gd name="T36" fmla="*/ 127 w 313"/>
                <a:gd name="T37" fmla="*/ 71 h 349"/>
                <a:gd name="T38" fmla="*/ 145 w 313"/>
                <a:gd name="T39" fmla="*/ 84 h 349"/>
                <a:gd name="T40" fmla="*/ 158 w 313"/>
                <a:gd name="T41" fmla="*/ 88 h 349"/>
                <a:gd name="T42" fmla="*/ 172 w 313"/>
                <a:gd name="T43" fmla="*/ 96 h 349"/>
                <a:gd name="T44" fmla="*/ 182 w 313"/>
                <a:gd name="T45" fmla="*/ 92 h 349"/>
                <a:gd name="T46" fmla="*/ 190 w 313"/>
                <a:gd name="T47" fmla="*/ 96 h 349"/>
                <a:gd name="T48" fmla="*/ 199 w 313"/>
                <a:gd name="T49" fmla="*/ 110 h 349"/>
                <a:gd name="T50" fmla="*/ 207 w 313"/>
                <a:gd name="T51" fmla="*/ 120 h 349"/>
                <a:gd name="T52" fmla="*/ 217 w 313"/>
                <a:gd name="T53" fmla="*/ 131 h 349"/>
                <a:gd name="T54" fmla="*/ 237 w 313"/>
                <a:gd name="T55" fmla="*/ 141 h 349"/>
                <a:gd name="T56" fmla="*/ 254 w 313"/>
                <a:gd name="T57" fmla="*/ 153 h 349"/>
                <a:gd name="T58" fmla="*/ 262 w 313"/>
                <a:gd name="T59" fmla="*/ 157 h 349"/>
                <a:gd name="T60" fmla="*/ 276 w 313"/>
                <a:gd name="T61" fmla="*/ 165 h 349"/>
                <a:gd name="T62" fmla="*/ 286 w 313"/>
                <a:gd name="T63" fmla="*/ 169 h 349"/>
                <a:gd name="T64" fmla="*/ 301 w 313"/>
                <a:gd name="T65" fmla="*/ 173 h 349"/>
                <a:gd name="T66" fmla="*/ 307 w 313"/>
                <a:gd name="T67" fmla="*/ 180 h 349"/>
                <a:gd name="T68" fmla="*/ 309 w 313"/>
                <a:gd name="T69" fmla="*/ 188 h 349"/>
                <a:gd name="T70" fmla="*/ 307 w 313"/>
                <a:gd name="T71" fmla="*/ 196 h 349"/>
                <a:gd name="T72" fmla="*/ 305 w 313"/>
                <a:gd name="T73" fmla="*/ 204 h 349"/>
                <a:gd name="T74" fmla="*/ 309 w 313"/>
                <a:gd name="T75" fmla="*/ 210 h 349"/>
                <a:gd name="T76" fmla="*/ 309 w 313"/>
                <a:gd name="T77" fmla="*/ 221 h 349"/>
                <a:gd name="T78" fmla="*/ 313 w 313"/>
                <a:gd name="T79" fmla="*/ 229 h 349"/>
                <a:gd name="T80" fmla="*/ 311 w 313"/>
                <a:gd name="T81" fmla="*/ 243 h 349"/>
                <a:gd name="T82" fmla="*/ 301 w 313"/>
                <a:gd name="T83" fmla="*/ 259 h 349"/>
                <a:gd name="T84" fmla="*/ 293 w 313"/>
                <a:gd name="T85" fmla="*/ 278 h 349"/>
                <a:gd name="T86" fmla="*/ 282 w 313"/>
                <a:gd name="T87" fmla="*/ 294 h 349"/>
                <a:gd name="T88" fmla="*/ 293 w 313"/>
                <a:gd name="T89" fmla="*/ 304 h 349"/>
                <a:gd name="T90" fmla="*/ 291 w 313"/>
                <a:gd name="T91" fmla="*/ 317 h 349"/>
                <a:gd name="T92" fmla="*/ 278 w 313"/>
                <a:gd name="T93" fmla="*/ 331 h 349"/>
                <a:gd name="T94" fmla="*/ 248 w 313"/>
                <a:gd name="T95" fmla="*/ 347 h 349"/>
                <a:gd name="T96" fmla="*/ 211 w 313"/>
                <a:gd name="T97" fmla="*/ 339 h 349"/>
                <a:gd name="T98" fmla="*/ 186 w 313"/>
                <a:gd name="T99" fmla="*/ 333 h 349"/>
                <a:gd name="T100" fmla="*/ 162 w 313"/>
                <a:gd name="T101" fmla="*/ 323 h 349"/>
                <a:gd name="T102" fmla="*/ 137 w 313"/>
                <a:gd name="T103" fmla="*/ 304 h 349"/>
                <a:gd name="T104" fmla="*/ 107 w 313"/>
                <a:gd name="T105" fmla="*/ 292 h 349"/>
                <a:gd name="T106" fmla="*/ 82 w 313"/>
                <a:gd name="T107" fmla="*/ 280 h 349"/>
                <a:gd name="T108" fmla="*/ 60 w 313"/>
                <a:gd name="T109" fmla="*/ 276 h 349"/>
                <a:gd name="T110" fmla="*/ 39 w 313"/>
                <a:gd name="T111" fmla="*/ 263 h 349"/>
                <a:gd name="T112" fmla="*/ 15 w 313"/>
                <a:gd name="T113" fmla="*/ 243 h 349"/>
                <a:gd name="T114" fmla="*/ 6 w 313"/>
                <a:gd name="T115" fmla="*/ 233 h 349"/>
                <a:gd name="T116" fmla="*/ 11 w 313"/>
                <a:gd name="T117" fmla="*/ 231 h 349"/>
                <a:gd name="T118" fmla="*/ 2 w 313"/>
                <a:gd name="T119" fmla="*/ 229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3" h="349">
                  <a:moveTo>
                    <a:pt x="0" y="227"/>
                  </a:moveTo>
                  <a:lnTo>
                    <a:pt x="2" y="227"/>
                  </a:lnTo>
                  <a:lnTo>
                    <a:pt x="2" y="225"/>
                  </a:lnTo>
                  <a:lnTo>
                    <a:pt x="4" y="225"/>
                  </a:lnTo>
                  <a:lnTo>
                    <a:pt x="4" y="223"/>
                  </a:lnTo>
                  <a:lnTo>
                    <a:pt x="4" y="221"/>
                  </a:lnTo>
                  <a:lnTo>
                    <a:pt x="6" y="221"/>
                  </a:lnTo>
                  <a:lnTo>
                    <a:pt x="6" y="218"/>
                  </a:lnTo>
                  <a:lnTo>
                    <a:pt x="9" y="218"/>
                  </a:lnTo>
                  <a:lnTo>
                    <a:pt x="9" y="218"/>
                  </a:lnTo>
                  <a:lnTo>
                    <a:pt x="9" y="218"/>
                  </a:lnTo>
                  <a:lnTo>
                    <a:pt x="6" y="223"/>
                  </a:lnTo>
                  <a:lnTo>
                    <a:pt x="9" y="223"/>
                  </a:lnTo>
                  <a:lnTo>
                    <a:pt x="9" y="221"/>
                  </a:lnTo>
                  <a:lnTo>
                    <a:pt x="9" y="221"/>
                  </a:lnTo>
                  <a:lnTo>
                    <a:pt x="11" y="221"/>
                  </a:lnTo>
                  <a:lnTo>
                    <a:pt x="11" y="218"/>
                  </a:lnTo>
                  <a:lnTo>
                    <a:pt x="13" y="218"/>
                  </a:lnTo>
                  <a:lnTo>
                    <a:pt x="13" y="216"/>
                  </a:lnTo>
                  <a:lnTo>
                    <a:pt x="13" y="214"/>
                  </a:lnTo>
                  <a:lnTo>
                    <a:pt x="13" y="212"/>
                  </a:lnTo>
                  <a:lnTo>
                    <a:pt x="13" y="212"/>
                  </a:lnTo>
                  <a:lnTo>
                    <a:pt x="13" y="210"/>
                  </a:lnTo>
                  <a:lnTo>
                    <a:pt x="15" y="208"/>
                  </a:lnTo>
                  <a:lnTo>
                    <a:pt x="13" y="202"/>
                  </a:lnTo>
                  <a:lnTo>
                    <a:pt x="13" y="202"/>
                  </a:lnTo>
                  <a:lnTo>
                    <a:pt x="13" y="200"/>
                  </a:lnTo>
                  <a:lnTo>
                    <a:pt x="13" y="200"/>
                  </a:lnTo>
                  <a:lnTo>
                    <a:pt x="15" y="198"/>
                  </a:lnTo>
                  <a:lnTo>
                    <a:pt x="15" y="198"/>
                  </a:lnTo>
                  <a:lnTo>
                    <a:pt x="17" y="194"/>
                  </a:lnTo>
                  <a:lnTo>
                    <a:pt x="17" y="190"/>
                  </a:lnTo>
                  <a:lnTo>
                    <a:pt x="17" y="184"/>
                  </a:lnTo>
                  <a:lnTo>
                    <a:pt x="17" y="182"/>
                  </a:lnTo>
                  <a:lnTo>
                    <a:pt x="17" y="180"/>
                  </a:lnTo>
                  <a:lnTo>
                    <a:pt x="17" y="180"/>
                  </a:lnTo>
                  <a:lnTo>
                    <a:pt x="15" y="173"/>
                  </a:lnTo>
                  <a:lnTo>
                    <a:pt x="15" y="171"/>
                  </a:lnTo>
                  <a:lnTo>
                    <a:pt x="15" y="169"/>
                  </a:lnTo>
                  <a:lnTo>
                    <a:pt x="15" y="169"/>
                  </a:lnTo>
                  <a:lnTo>
                    <a:pt x="17" y="167"/>
                  </a:lnTo>
                  <a:lnTo>
                    <a:pt x="17" y="165"/>
                  </a:lnTo>
                  <a:lnTo>
                    <a:pt x="17" y="165"/>
                  </a:lnTo>
                  <a:lnTo>
                    <a:pt x="15" y="161"/>
                  </a:lnTo>
                  <a:lnTo>
                    <a:pt x="15" y="161"/>
                  </a:lnTo>
                  <a:lnTo>
                    <a:pt x="15" y="157"/>
                  </a:lnTo>
                  <a:lnTo>
                    <a:pt x="15" y="155"/>
                  </a:lnTo>
                  <a:lnTo>
                    <a:pt x="17" y="153"/>
                  </a:lnTo>
                  <a:lnTo>
                    <a:pt x="17" y="151"/>
                  </a:lnTo>
                  <a:lnTo>
                    <a:pt x="17" y="149"/>
                  </a:lnTo>
                  <a:lnTo>
                    <a:pt x="17" y="147"/>
                  </a:lnTo>
                  <a:lnTo>
                    <a:pt x="15" y="145"/>
                  </a:lnTo>
                  <a:lnTo>
                    <a:pt x="15" y="145"/>
                  </a:lnTo>
                  <a:lnTo>
                    <a:pt x="15" y="143"/>
                  </a:lnTo>
                  <a:lnTo>
                    <a:pt x="15" y="141"/>
                  </a:lnTo>
                  <a:lnTo>
                    <a:pt x="15" y="141"/>
                  </a:lnTo>
                  <a:lnTo>
                    <a:pt x="15" y="139"/>
                  </a:lnTo>
                  <a:lnTo>
                    <a:pt x="13" y="137"/>
                  </a:lnTo>
                  <a:lnTo>
                    <a:pt x="13" y="133"/>
                  </a:lnTo>
                  <a:lnTo>
                    <a:pt x="13" y="131"/>
                  </a:lnTo>
                  <a:lnTo>
                    <a:pt x="13" y="129"/>
                  </a:lnTo>
                  <a:lnTo>
                    <a:pt x="13" y="129"/>
                  </a:lnTo>
                  <a:lnTo>
                    <a:pt x="13" y="129"/>
                  </a:lnTo>
                  <a:lnTo>
                    <a:pt x="15" y="129"/>
                  </a:lnTo>
                  <a:lnTo>
                    <a:pt x="15" y="129"/>
                  </a:lnTo>
                  <a:lnTo>
                    <a:pt x="15" y="126"/>
                  </a:lnTo>
                  <a:lnTo>
                    <a:pt x="15" y="124"/>
                  </a:lnTo>
                  <a:lnTo>
                    <a:pt x="13" y="122"/>
                  </a:lnTo>
                  <a:lnTo>
                    <a:pt x="13" y="120"/>
                  </a:lnTo>
                  <a:lnTo>
                    <a:pt x="13" y="118"/>
                  </a:lnTo>
                  <a:lnTo>
                    <a:pt x="13" y="116"/>
                  </a:lnTo>
                  <a:lnTo>
                    <a:pt x="13" y="112"/>
                  </a:lnTo>
                  <a:lnTo>
                    <a:pt x="13" y="112"/>
                  </a:lnTo>
                  <a:lnTo>
                    <a:pt x="15" y="110"/>
                  </a:lnTo>
                  <a:lnTo>
                    <a:pt x="15" y="108"/>
                  </a:lnTo>
                  <a:lnTo>
                    <a:pt x="15" y="106"/>
                  </a:lnTo>
                  <a:lnTo>
                    <a:pt x="15" y="102"/>
                  </a:lnTo>
                  <a:lnTo>
                    <a:pt x="15" y="102"/>
                  </a:lnTo>
                  <a:lnTo>
                    <a:pt x="15" y="100"/>
                  </a:lnTo>
                  <a:lnTo>
                    <a:pt x="15" y="100"/>
                  </a:lnTo>
                  <a:lnTo>
                    <a:pt x="15" y="100"/>
                  </a:lnTo>
                  <a:lnTo>
                    <a:pt x="15" y="98"/>
                  </a:lnTo>
                  <a:lnTo>
                    <a:pt x="15" y="98"/>
                  </a:lnTo>
                  <a:lnTo>
                    <a:pt x="15" y="96"/>
                  </a:lnTo>
                  <a:lnTo>
                    <a:pt x="15" y="96"/>
                  </a:lnTo>
                  <a:lnTo>
                    <a:pt x="17" y="96"/>
                  </a:lnTo>
                  <a:lnTo>
                    <a:pt x="17" y="94"/>
                  </a:lnTo>
                  <a:lnTo>
                    <a:pt x="17" y="94"/>
                  </a:lnTo>
                  <a:lnTo>
                    <a:pt x="17" y="92"/>
                  </a:lnTo>
                  <a:lnTo>
                    <a:pt x="17" y="90"/>
                  </a:lnTo>
                  <a:lnTo>
                    <a:pt x="19" y="88"/>
                  </a:lnTo>
                  <a:lnTo>
                    <a:pt x="19" y="88"/>
                  </a:lnTo>
                  <a:lnTo>
                    <a:pt x="19" y="86"/>
                  </a:lnTo>
                  <a:lnTo>
                    <a:pt x="19" y="84"/>
                  </a:lnTo>
                  <a:lnTo>
                    <a:pt x="21" y="81"/>
                  </a:lnTo>
                  <a:lnTo>
                    <a:pt x="21" y="79"/>
                  </a:lnTo>
                  <a:lnTo>
                    <a:pt x="23" y="79"/>
                  </a:lnTo>
                  <a:lnTo>
                    <a:pt x="23" y="75"/>
                  </a:lnTo>
                  <a:lnTo>
                    <a:pt x="23" y="73"/>
                  </a:lnTo>
                  <a:lnTo>
                    <a:pt x="23" y="71"/>
                  </a:lnTo>
                  <a:lnTo>
                    <a:pt x="23" y="71"/>
                  </a:lnTo>
                  <a:lnTo>
                    <a:pt x="25" y="69"/>
                  </a:lnTo>
                  <a:lnTo>
                    <a:pt x="27" y="67"/>
                  </a:lnTo>
                  <a:lnTo>
                    <a:pt x="29" y="65"/>
                  </a:lnTo>
                  <a:lnTo>
                    <a:pt x="29" y="63"/>
                  </a:lnTo>
                  <a:lnTo>
                    <a:pt x="29" y="61"/>
                  </a:lnTo>
                  <a:lnTo>
                    <a:pt x="29" y="61"/>
                  </a:lnTo>
                  <a:lnTo>
                    <a:pt x="31" y="61"/>
                  </a:lnTo>
                  <a:lnTo>
                    <a:pt x="33" y="59"/>
                  </a:lnTo>
                  <a:lnTo>
                    <a:pt x="35" y="55"/>
                  </a:lnTo>
                  <a:lnTo>
                    <a:pt x="35" y="53"/>
                  </a:lnTo>
                  <a:lnTo>
                    <a:pt x="37" y="51"/>
                  </a:lnTo>
                  <a:lnTo>
                    <a:pt x="37" y="51"/>
                  </a:lnTo>
                  <a:lnTo>
                    <a:pt x="39" y="47"/>
                  </a:lnTo>
                  <a:lnTo>
                    <a:pt x="39" y="43"/>
                  </a:lnTo>
                  <a:lnTo>
                    <a:pt x="39" y="41"/>
                  </a:lnTo>
                  <a:lnTo>
                    <a:pt x="41" y="39"/>
                  </a:lnTo>
                  <a:lnTo>
                    <a:pt x="41" y="37"/>
                  </a:lnTo>
                  <a:lnTo>
                    <a:pt x="43" y="34"/>
                  </a:lnTo>
                  <a:lnTo>
                    <a:pt x="43" y="32"/>
                  </a:lnTo>
                  <a:lnTo>
                    <a:pt x="43" y="32"/>
                  </a:lnTo>
                  <a:lnTo>
                    <a:pt x="41" y="30"/>
                  </a:lnTo>
                  <a:lnTo>
                    <a:pt x="43" y="26"/>
                  </a:lnTo>
                  <a:lnTo>
                    <a:pt x="43" y="26"/>
                  </a:lnTo>
                  <a:lnTo>
                    <a:pt x="45" y="26"/>
                  </a:lnTo>
                  <a:lnTo>
                    <a:pt x="45" y="22"/>
                  </a:lnTo>
                  <a:lnTo>
                    <a:pt x="43" y="20"/>
                  </a:lnTo>
                  <a:lnTo>
                    <a:pt x="43" y="20"/>
                  </a:lnTo>
                  <a:lnTo>
                    <a:pt x="41" y="18"/>
                  </a:lnTo>
                  <a:lnTo>
                    <a:pt x="41" y="18"/>
                  </a:lnTo>
                  <a:lnTo>
                    <a:pt x="41" y="16"/>
                  </a:lnTo>
                  <a:lnTo>
                    <a:pt x="41" y="16"/>
                  </a:lnTo>
                  <a:lnTo>
                    <a:pt x="41" y="14"/>
                  </a:lnTo>
                  <a:lnTo>
                    <a:pt x="43" y="12"/>
                  </a:lnTo>
                  <a:lnTo>
                    <a:pt x="43" y="10"/>
                  </a:lnTo>
                  <a:lnTo>
                    <a:pt x="45" y="10"/>
                  </a:lnTo>
                  <a:lnTo>
                    <a:pt x="45" y="8"/>
                  </a:lnTo>
                  <a:lnTo>
                    <a:pt x="45" y="8"/>
                  </a:lnTo>
                  <a:lnTo>
                    <a:pt x="47" y="8"/>
                  </a:lnTo>
                  <a:lnTo>
                    <a:pt x="47" y="8"/>
                  </a:lnTo>
                  <a:lnTo>
                    <a:pt x="47" y="6"/>
                  </a:lnTo>
                  <a:lnTo>
                    <a:pt x="49" y="6"/>
                  </a:lnTo>
                  <a:lnTo>
                    <a:pt x="49" y="6"/>
                  </a:lnTo>
                  <a:lnTo>
                    <a:pt x="49" y="4"/>
                  </a:lnTo>
                  <a:lnTo>
                    <a:pt x="49" y="4"/>
                  </a:lnTo>
                  <a:lnTo>
                    <a:pt x="49" y="4"/>
                  </a:lnTo>
                  <a:lnTo>
                    <a:pt x="51" y="2"/>
                  </a:lnTo>
                  <a:lnTo>
                    <a:pt x="53" y="2"/>
                  </a:lnTo>
                  <a:lnTo>
                    <a:pt x="53" y="2"/>
                  </a:lnTo>
                  <a:lnTo>
                    <a:pt x="53" y="0"/>
                  </a:lnTo>
                  <a:lnTo>
                    <a:pt x="56" y="0"/>
                  </a:lnTo>
                  <a:lnTo>
                    <a:pt x="56" y="0"/>
                  </a:lnTo>
                  <a:lnTo>
                    <a:pt x="58" y="0"/>
                  </a:lnTo>
                  <a:lnTo>
                    <a:pt x="60" y="2"/>
                  </a:lnTo>
                  <a:lnTo>
                    <a:pt x="60" y="2"/>
                  </a:lnTo>
                  <a:lnTo>
                    <a:pt x="60" y="6"/>
                  </a:lnTo>
                  <a:lnTo>
                    <a:pt x="60" y="6"/>
                  </a:lnTo>
                  <a:lnTo>
                    <a:pt x="60" y="8"/>
                  </a:lnTo>
                  <a:lnTo>
                    <a:pt x="60" y="10"/>
                  </a:lnTo>
                  <a:lnTo>
                    <a:pt x="62" y="10"/>
                  </a:lnTo>
                  <a:lnTo>
                    <a:pt x="62" y="10"/>
                  </a:lnTo>
                  <a:lnTo>
                    <a:pt x="64" y="10"/>
                  </a:lnTo>
                  <a:lnTo>
                    <a:pt x="64" y="10"/>
                  </a:lnTo>
                  <a:lnTo>
                    <a:pt x="64" y="12"/>
                  </a:lnTo>
                  <a:lnTo>
                    <a:pt x="66" y="12"/>
                  </a:lnTo>
                  <a:lnTo>
                    <a:pt x="66" y="12"/>
                  </a:lnTo>
                  <a:lnTo>
                    <a:pt x="70" y="14"/>
                  </a:lnTo>
                  <a:lnTo>
                    <a:pt x="70" y="14"/>
                  </a:lnTo>
                  <a:lnTo>
                    <a:pt x="72" y="16"/>
                  </a:lnTo>
                  <a:lnTo>
                    <a:pt x="72" y="18"/>
                  </a:lnTo>
                  <a:lnTo>
                    <a:pt x="72" y="18"/>
                  </a:lnTo>
                  <a:lnTo>
                    <a:pt x="74" y="18"/>
                  </a:lnTo>
                  <a:lnTo>
                    <a:pt x="74" y="18"/>
                  </a:lnTo>
                  <a:lnTo>
                    <a:pt x="74" y="20"/>
                  </a:lnTo>
                  <a:lnTo>
                    <a:pt x="76" y="22"/>
                  </a:lnTo>
                  <a:lnTo>
                    <a:pt x="76" y="22"/>
                  </a:lnTo>
                  <a:lnTo>
                    <a:pt x="76" y="22"/>
                  </a:lnTo>
                  <a:lnTo>
                    <a:pt x="78" y="24"/>
                  </a:lnTo>
                  <a:lnTo>
                    <a:pt x="78" y="24"/>
                  </a:lnTo>
                  <a:lnTo>
                    <a:pt x="78" y="24"/>
                  </a:lnTo>
                  <a:lnTo>
                    <a:pt x="78" y="26"/>
                  </a:lnTo>
                  <a:lnTo>
                    <a:pt x="78" y="26"/>
                  </a:lnTo>
                  <a:lnTo>
                    <a:pt x="78" y="26"/>
                  </a:lnTo>
                  <a:lnTo>
                    <a:pt x="78" y="28"/>
                  </a:lnTo>
                  <a:lnTo>
                    <a:pt x="80" y="28"/>
                  </a:lnTo>
                  <a:lnTo>
                    <a:pt x="80" y="28"/>
                  </a:lnTo>
                  <a:lnTo>
                    <a:pt x="80" y="30"/>
                  </a:lnTo>
                  <a:lnTo>
                    <a:pt x="82" y="30"/>
                  </a:lnTo>
                  <a:lnTo>
                    <a:pt x="82" y="32"/>
                  </a:lnTo>
                  <a:lnTo>
                    <a:pt x="82" y="34"/>
                  </a:lnTo>
                  <a:lnTo>
                    <a:pt x="84" y="34"/>
                  </a:lnTo>
                  <a:lnTo>
                    <a:pt x="84" y="34"/>
                  </a:lnTo>
                  <a:lnTo>
                    <a:pt x="84" y="37"/>
                  </a:lnTo>
                  <a:lnTo>
                    <a:pt x="84" y="39"/>
                  </a:lnTo>
                  <a:lnTo>
                    <a:pt x="84" y="41"/>
                  </a:lnTo>
                  <a:lnTo>
                    <a:pt x="84" y="43"/>
                  </a:lnTo>
                  <a:lnTo>
                    <a:pt x="86" y="43"/>
                  </a:lnTo>
                  <a:lnTo>
                    <a:pt x="86" y="43"/>
                  </a:lnTo>
                  <a:lnTo>
                    <a:pt x="86" y="45"/>
                  </a:lnTo>
                  <a:lnTo>
                    <a:pt x="88" y="47"/>
                  </a:lnTo>
                  <a:lnTo>
                    <a:pt x="88" y="47"/>
                  </a:lnTo>
                  <a:lnTo>
                    <a:pt x="88" y="47"/>
                  </a:lnTo>
                  <a:lnTo>
                    <a:pt x="90" y="49"/>
                  </a:lnTo>
                  <a:lnTo>
                    <a:pt x="92" y="51"/>
                  </a:lnTo>
                  <a:lnTo>
                    <a:pt x="92" y="51"/>
                  </a:lnTo>
                  <a:lnTo>
                    <a:pt x="94" y="51"/>
                  </a:lnTo>
                  <a:lnTo>
                    <a:pt x="94" y="53"/>
                  </a:lnTo>
                  <a:lnTo>
                    <a:pt x="96" y="53"/>
                  </a:lnTo>
                  <a:lnTo>
                    <a:pt x="98" y="55"/>
                  </a:lnTo>
                  <a:lnTo>
                    <a:pt x="100" y="55"/>
                  </a:lnTo>
                  <a:lnTo>
                    <a:pt x="103" y="55"/>
                  </a:lnTo>
                  <a:lnTo>
                    <a:pt x="103" y="55"/>
                  </a:lnTo>
                  <a:lnTo>
                    <a:pt x="105" y="55"/>
                  </a:lnTo>
                  <a:lnTo>
                    <a:pt x="107" y="57"/>
                  </a:lnTo>
                  <a:lnTo>
                    <a:pt x="107" y="57"/>
                  </a:lnTo>
                  <a:lnTo>
                    <a:pt x="109" y="59"/>
                  </a:lnTo>
                  <a:lnTo>
                    <a:pt x="109" y="59"/>
                  </a:lnTo>
                  <a:lnTo>
                    <a:pt x="109" y="61"/>
                  </a:lnTo>
                  <a:lnTo>
                    <a:pt x="111" y="61"/>
                  </a:lnTo>
                  <a:lnTo>
                    <a:pt x="113" y="63"/>
                  </a:lnTo>
                  <a:lnTo>
                    <a:pt x="115" y="63"/>
                  </a:lnTo>
                  <a:lnTo>
                    <a:pt x="117" y="63"/>
                  </a:lnTo>
                  <a:lnTo>
                    <a:pt x="119" y="63"/>
                  </a:lnTo>
                  <a:lnTo>
                    <a:pt x="121" y="65"/>
                  </a:lnTo>
                  <a:lnTo>
                    <a:pt x="123" y="65"/>
                  </a:lnTo>
                  <a:lnTo>
                    <a:pt x="123" y="67"/>
                  </a:lnTo>
                  <a:lnTo>
                    <a:pt x="125" y="69"/>
                  </a:lnTo>
                  <a:lnTo>
                    <a:pt x="127" y="71"/>
                  </a:lnTo>
                  <a:lnTo>
                    <a:pt x="129" y="73"/>
                  </a:lnTo>
                  <a:lnTo>
                    <a:pt x="129" y="75"/>
                  </a:lnTo>
                  <a:lnTo>
                    <a:pt x="131" y="77"/>
                  </a:lnTo>
                  <a:lnTo>
                    <a:pt x="133" y="79"/>
                  </a:lnTo>
                  <a:lnTo>
                    <a:pt x="135" y="79"/>
                  </a:lnTo>
                  <a:lnTo>
                    <a:pt x="137" y="79"/>
                  </a:lnTo>
                  <a:lnTo>
                    <a:pt x="137" y="79"/>
                  </a:lnTo>
                  <a:lnTo>
                    <a:pt x="137" y="79"/>
                  </a:lnTo>
                  <a:lnTo>
                    <a:pt x="139" y="81"/>
                  </a:lnTo>
                  <a:lnTo>
                    <a:pt x="141" y="81"/>
                  </a:lnTo>
                  <a:lnTo>
                    <a:pt x="143" y="84"/>
                  </a:lnTo>
                  <a:lnTo>
                    <a:pt x="145" y="84"/>
                  </a:lnTo>
                  <a:lnTo>
                    <a:pt x="145" y="84"/>
                  </a:lnTo>
                  <a:lnTo>
                    <a:pt x="147" y="84"/>
                  </a:lnTo>
                  <a:lnTo>
                    <a:pt x="147" y="84"/>
                  </a:lnTo>
                  <a:lnTo>
                    <a:pt x="150" y="86"/>
                  </a:lnTo>
                  <a:lnTo>
                    <a:pt x="150" y="86"/>
                  </a:lnTo>
                  <a:lnTo>
                    <a:pt x="150" y="86"/>
                  </a:lnTo>
                  <a:lnTo>
                    <a:pt x="152" y="86"/>
                  </a:lnTo>
                  <a:lnTo>
                    <a:pt x="152" y="86"/>
                  </a:lnTo>
                  <a:lnTo>
                    <a:pt x="154" y="86"/>
                  </a:lnTo>
                  <a:lnTo>
                    <a:pt x="154" y="86"/>
                  </a:lnTo>
                  <a:lnTo>
                    <a:pt x="154" y="86"/>
                  </a:lnTo>
                  <a:lnTo>
                    <a:pt x="158" y="88"/>
                  </a:lnTo>
                  <a:lnTo>
                    <a:pt x="160" y="88"/>
                  </a:lnTo>
                  <a:lnTo>
                    <a:pt x="160" y="90"/>
                  </a:lnTo>
                  <a:lnTo>
                    <a:pt x="162" y="92"/>
                  </a:lnTo>
                  <a:lnTo>
                    <a:pt x="162" y="92"/>
                  </a:lnTo>
                  <a:lnTo>
                    <a:pt x="164" y="94"/>
                  </a:lnTo>
                  <a:lnTo>
                    <a:pt x="166" y="94"/>
                  </a:lnTo>
                  <a:lnTo>
                    <a:pt x="166" y="96"/>
                  </a:lnTo>
                  <a:lnTo>
                    <a:pt x="166" y="96"/>
                  </a:lnTo>
                  <a:lnTo>
                    <a:pt x="168" y="96"/>
                  </a:lnTo>
                  <a:lnTo>
                    <a:pt x="170" y="98"/>
                  </a:lnTo>
                  <a:lnTo>
                    <a:pt x="172" y="98"/>
                  </a:lnTo>
                  <a:lnTo>
                    <a:pt x="172" y="96"/>
                  </a:lnTo>
                  <a:lnTo>
                    <a:pt x="174" y="96"/>
                  </a:lnTo>
                  <a:lnTo>
                    <a:pt x="174" y="96"/>
                  </a:lnTo>
                  <a:lnTo>
                    <a:pt x="176" y="96"/>
                  </a:lnTo>
                  <a:lnTo>
                    <a:pt x="176" y="94"/>
                  </a:lnTo>
                  <a:lnTo>
                    <a:pt x="178" y="94"/>
                  </a:lnTo>
                  <a:lnTo>
                    <a:pt x="178" y="92"/>
                  </a:lnTo>
                  <a:lnTo>
                    <a:pt x="180" y="92"/>
                  </a:lnTo>
                  <a:lnTo>
                    <a:pt x="182" y="92"/>
                  </a:lnTo>
                  <a:lnTo>
                    <a:pt x="182" y="92"/>
                  </a:lnTo>
                  <a:lnTo>
                    <a:pt x="182" y="92"/>
                  </a:lnTo>
                  <a:lnTo>
                    <a:pt x="184" y="92"/>
                  </a:lnTo>
                  <a:lnTo>
                    <a:pt x="182" y="92"/>
                  </a:lnTo>
                  <a:lnTo>
                    <a:pt x="182" y="90"/>
                  </a:lnTo>
                  <a:lnTo>
                    <a:pt x="184" y="90"/>
                  </a:lnTo>
                  <a:lnTo>
                    <a:pt x="184" y="90"/>
                  </a:lnTo>
                  <a:lnTo>
                    <a:pt x="184" y="92"/>
                  </a:lnTo>
                  <a:lnTo>
                    <a:pt x="186" y="92"/>
                  </a:lnTo>
                  <a:lnTo>
                    <a:pt x="186" y="92"/>
                  </a:lnTo>
                  <a:lnTo>
                    <a:pt x="186" y="92"/>
                  </a:lnTo>
                  <a:lnTo>
                    <a:pt x="186" y="92"/>
                  </a:lnTo>
                  <a:lnTo>
                    <a:pt x="186" y="94"/>
                  </a:lnTo>
                  <a:lnTo>
                    <a:pt x="186" y="94"/>
                  </a:lnTo>
                  <a:lnTo>
                    <a:pt x="188" y="94"/>
                  </a:lnTo>
                  <a:lnTo>
                    <a:pt x="190" y="96"/>
                  </a:lnTo>
                  <a:lnTo>
                    <a:pt x="192" y="96"/>
                  </a:lnTo>
                  <a:lnTo>
                    <a:pt x="192" y="98"/>
                  </a:lnTo>
                  <a:lnTo>
                    <a:pt x="192" y="98"/>
                  </a:lnTo>
                  <a:lnTo>
                    <a:pt x="192" y="100"/>
                  </a:lnTo>
                  <a:lnTo>
                    <a:pt x="192" y="100"/>
                  </a:lnTo>
                  <a:lnTo>
                    <a:pt x="192" y="102"/>
                  </a:lnTo>
                  <a:lnTo>
                    <a:pt x="194" y="102"/>
                  </a:lnTo>
                  <a:lnTo>
                    <a:pt x="197" y="104"/>
                  </a:lnTo>
                  <a:lnTo>
                    <a:pt x="197" y="106"/>
                  </a:lnTo>
                  <a:lnTo>
                    <a:pt x="197" y="106"/>
                  </a:lnTo>
                  <a:lnTo>
                    <a:pt x="199" y="108"/>
                  </a:lnTo>
                  <a:lnTo>
                    <a:pt x="199" y="110"/>
                  </a:lnTo>
                  <a:lnTo>
                    <a:pt x="201" y="110"/>
                  </a:lnTo>
                  <a:lnTo>
                    <a:pt x="201" y="112"/>
                  </a:lnTo>
                  <a:lnTo>
                    <a:pt x="201" y="114"/>
                  </a:lnTo>
                  <a:lnTo>
                    <a:pt x="201" y="114"/>
                  </a:lnTo>
                  <a:lnTo>
                    <a:pt x="201" y="114"/>
                  </a:lnTo>
                  <a:lnTo>
                    <a:pt x="201" y="114"/>
                  </a:lnTo>
                  <a:lnTo>
                    <a:pt x="203" y="116"/>
                  </a:lnTo>
                  <a:lnTo>
                    <a:pt x="203" y="116"/>
                  </a:lnTo>
                  <a:lnTo>
                    <a:pt x="205" y="116"/>
                  </a:lnTo>
                  <a:lnTo>
                    <a:pt x="205" y="118"/>
                  </a:lnTo>
                  <a:lnTo>
                    <a:pt x="207" y="118"/>
                  </a:lnTo>
                  <a:lnTo>
                    <a:pt x="207" y="120"/>
                  </a:lnTo>
                  <a:lnTo>
                    <a:pt x="209" y="120"/>
                  </a:lnTo>
                  <a:lnTo>
                    <a:pt x="209" y="120"/>
                  </a:lnTo>
                  <a:lnTo>
                    <a:pt x="211" y="120"/>
                  </a:lnTo>
                  <a:lnTo>
                    <a:pt x="211" y="122"/>
                  </a:lnTo>
                  <a:lnTo>
                    <a:pt x="211" y="122"/>
                  </a:lnTo>
                  <a:lnTo>
                    <a:pt x="213" y="124"/>
                  </a:lnTo>
                  <a:lnTo>
                    <a:pt x="213" y="124"/>
                  </a:lnTo>
                  <a:lnTo>
                    <a:pt x="215" y="126"/>
                  </a:lnTo>
                  <a:lnTo>
                    <a:pt x="215" y="126"/>
                  </a:lnTo>
                  <a:lnTo>
                    <a:pt x="215" y="126"/>
                  </a:lnTo>
                  <a:lnTo>
                    <a:pt x="217" y="129"/>
                  </a:lnTo>
                  <a:lnTo>
                    <a:pt x="217" y="131"/>
                  </a:lnTo>
                  <a:lnTo>
                    <a:pt x="219" y="131"/>
                  </a:lnTo>
                  <a:lnTo>
                    <a:pt x="219" y="131"/>
                  </a:lnTo>
                  <a:lnTo>
                    <a:pt x="223" y="135"/>
                  </a:lnTo>
                  <a:lnTo>
                    <a:pt x="223" y="135"/>
                  </a:lnTo>
                  <a:lnTo>
                    <a:pt x="223" y="135"/>
                  </a:lnTo>
                  <a:lnTo>
                    <a:pt x="227" y="137"/>
                  </a:lnTo>
                  <a:lnTo>
                    <a:pt x="229" y="137"/>
                  </a:lnTo>
                  <a:lnTo>
                    <a:pt x="231" y="139"/>
                  </a:lnTo>
                  <a:lnTo>
                    <a:pt x="233" y="139"/>
                  </a:lnTo>
                  <a:lnTo>
                    <a:pt x="235" y="139"/>
                  </a:lnTo>
                  <a:lnTo>
                    <a:pt x="235" y="141"/>
                  </a:lnTo>
                  <a:lnTo>
                    <a:pt x="237" y="141"/>
                  </a:lnTo>
                  <a:lnTo>
                    <a:pt x="239" y="143"/>
                  </a:lnTo>
                  <a:lnTo>
                    <a:pt x="241" y="145"/>
                  </a:lnTo>
                  <a:lnTo>
                    <a:pt x="241" y="147"/>
                  </a:lnTo>
                  <a:lnTo>
                    <a:pt x="244" y="147"/>
                  </a:lnTo>
                  <a:lnTo>
                    <a:pt x="246" y="147"/>
                  </a:lnTo>
                  <a:lnTo>
                    <a:pt x="246" y="149"/>
                  </a:lnTo>
                  <a:lnTo>
                    <a:pt x="248" y="151"/>
                  </a:lnTo>
                  <a:lnTo>
                    <a:pt x="248" y="151"/>
                  </a:lnTo>
                  <a:lnTo>
                    <a:pt x="248" y="151"/>
                  </a:lnTo>
                  <a:lnTo>
                    <a:pt x="250" y="153"/>
                  </a:lnTo>
                  <a:lnTo>
                    <a:pt x="252" y="153"/>
                  </a:lnTo>
                  <a:lnTo>
                    <a:pt x="254" y="153"/>
                  </a:lnTo>
                  <a:lnTo>
                    <a:pt x="254" y="153"/>
                  </a:lnTo>
                  <a:lnTo>
                    <a:pt x="254" y="153"/>
                  </a:lnTo>
                  <a:lnTo>
                    <a:pt x="254" y="155"/>
                  </a:lnTo>
                  <a:lnTo>
                    <a:pt x="256" y="155"/>
                  </a:lnTo>
                  <a:lnTo>
                    <a:pt x="256" y="155"/>
                  </a:lnTo>
                  <a:lnTo>
                    <a:pt x="256" y="155"/>
                  </a:lnTo>
                  <a:lnTo>
                    <a:pt x="256" y="157"/>
                  </a:lnTo>
                  <a:lnTo>
                    <a:pt x="258" y="157"/>
                  </a:lnTo>
                  <a:lnTo>
                    <a:pt x="258" y="157"/>
                  </a:lnTo>
                  <a:lnTo>
                    <a:pt x="260" y="157"/>
                  </a:lnTo>
                  <a:lnTo>
                    <a:pt x="260" y="157"/>
                  </a:lnTo>
                  <a:lnTo>
                    <a:pt x="262" y="157"/>
                  </a:lnTo>
                  <a:lnTo>
                    <a:pt x="262" y="159"/>
                  </a:lnTo>
                  <a:lnTo>
                    <a:pt x="264" y="159"/>
                  </a:lnTo>
                  <a:lnTo>
                    <a:pt x="266" y="159"/>
                  </a:lnTo>
                  <a:lnTo>
                    <a:pt x="268" y="161"/>
                  </a:lnTo>
                  <a:lnTo>
                    <a:pt x="268" y="161"/>
                  </a:lnTo>
                  <a:lnTo>
                    <a:pt x="268" y="163"/>
                  </a:lnTo>
                  <a:lnTo>
                    <a:pt x="270" y="163"/>
                  </a:lnTo>
                  <a:lnTo>
                    <a:pt x="270" y="163"/>
                  </a:lnTo>
                  <a:lnTo>
                    <a:pt x="270" y="167"/>
                  </a:lnTo>
                  <a:lnTo>
                    <a:pt x="274" y="163"/>
                  </a:lnTo>
                  <a:lnTo>
                    <a:pt x="274" y="163"/>
                  </a:lnTo>
                  <a:lnTo>
                    <a:pt x="276" y="165"/>
                  </a:lnTo>
                  <a:lnTo>
                    <a:pt x="278" y="165"/>
                  </a:lnTo>
                  <a:lnTo>
                    <a:pt x="280" y="165"/>
                  </a:lnTo>
                  <a:lnTo>
                    <a:pt x="280" y="167"/>
                  </a:lnTo>
                  <a:lnTo>
                    <a:pt x="280" y="167"/>
                  </a:lnTo>
                  <a:lnTo>
                    <a:pt x="282" y="167"/>
                  </a:lnTo>
                  <a:lnTo>
                    <a:pt x="282" y="167"/>
                  </a:lnTo>
                  <a:lnTo>
                    <a:pt x="282" y="167"/>
                  </a:lnTo>
                  <a:lnTo>
                    <a:pt x="284" y="167"/>
                  </a:lnTo>
                  <a:lnTo>
                    <a:pt x="284" y="167"/>
                  </a:lnTo>
                  <a:lnTo>
                    <a:pt x="284" y="169"/>
                  </a:lnTo>
                  <a:lnTo>
                    <a:pt x="284" y="169"/>
                  </a:lnTo>
                  <a:lnTo>
                    <a:pt x="286" y="169"/>
                  </a:lnTo>
                  <a:lnTo>
                    <a:pt x="286" y="169"/>
                  </a:lnTo>
                  <a:lnTo>
                    <a:pt x="286" y="171"/>
                  </a:lnTo>
                  <a:lnTo>
                    <a:pt x="293" y="169"/>
                  </a:lnTo>
                  <a:lnTo>
                    <a:pt x="295" y="169"/>
                  </a:lnTo>
                  <a:lnTo>
                    <a:pt x="295" y="169"/>
                  </a:lnTo>
                  <a:lnTo>
                    <a:pt x="297" y="169"/>
                  </a:lnTo>
                  <a:lnTo>
                    <a:pt x="297" y="169"/>
                  </a:lnTo>
                  <a:lnTo>
                    <a:pt x="299" y="169"/>
                  </a:lnTo>
                  <a:lnTo>
                    <a:pt x="299" y="169"/>
                  </a:lnTo>
                  <a:lnTo>
                    <a:pt x="301" y="171"/>
                  </a:lnTo>
                  <a:lnTo>
                    <a:pt x="301" y="171"/>
                  </a:lnTo>
                  <a:lnTo>
                    <a:pt x="301" y="173"/>
                  </a:lnTo>
                  <a:lnTo>
                    <a:pt x="301" y="173"/>
                  </a:lnTo>
                  <a:lnTo>
                    <a:pt x="301" y="176"/>
                  </a:lnTo>
                  <a:lnTo>
                    <a:pt x="303" y="173"/>
                  </a:lnTo>
                  <a:lnTo>
                    <a:pt x="303" y="173"/>
                  </a:lnTo>
                  <a:lnTo>
                    <a:pt x="303" y="173"/>
                  </a:lnTo>
                  <a:lnTo>
                    <a:pt x="305" y="173"/>
                  </a:lnTo>
                  <a:lnTo>
                    <a:pt x="305" y="173"/>
                  </a:lnTo>
                  <a:lnTo>
                    <a:pt x="305" y="178"/>
                  </a:lnTo>
                  <a:lnTo>
                    <a:pt x="305" y="178"/>
                  </a:lnTo>
                  <a:lnTo>
                    <a:pt x="305" y="180"/>
                  </a:lnTo>
                  <a:lnTo>
                    <a:pt x="305" y="180"/>
                  </a:lnTo>
                  <a:lnTo>
                    <a:pt x="307" y="180"/>
                  </a:lnTo>
                  <a:lnTo>
                    <a:pt x="307" y="180"/>
                  </a:lnTo>
                  <a:lnTo>
                    <a:pt x="307" y="180"/>
                  </a:lnTo>
                  <a:lnTo>
                    <a:pt x="309" y="182"/>
                  </a:lnTo>
                  <a:lnTo>
                    <a:pt x="309" y="182"/>
                  </a:lnTo>
                  <a:lnTo>
                    <a:pt x="309" y="182"/>
                  </a:lnTo>
                  <a:lnTo>
                    <a:pt x="311" y="182"/>
                  </a:lnTo>
                  <a:lnTo>
                    <a:pt x="311" y="184"/>
                  </a:lnTo>
                  <a:lnTo>
                    <a:pt x="311" y="184"/>
                  </a:lnTo>
                  <a:lnTo>
                    <a:pt x="311" y="186"/>
                  </a:lnTo>
                  <a:lnTo>
                    <a:pt x="309" y="186"/>
                  </a:lnTo>
                  <a:lnTo>
                    <a:pt x="309" y="188"/>
                  </a:lnTo>
                  <a:lnTo>
                    <a:pt x="309" y="188"/>
                  </a:lnTo>
                  <a:lnTo>
                    <a:pt x="309" y="188"/>
                  </a:lnTo>
                  <a:lnTo>
                    <a:pt x="309" y="190"/>
                  </a:lnTo>
                  <a:lnTo>
                    <a:pt x="309" y="190"/>
                  </a:lnTo>
                  <a:lnTo>
                    <a:pt x="309" y="190"/>
                  </a:lnTo>
                  <a:lnTo>
                    <a:pt x="309" y="192"/>
                  </a:lnTo>
                  <a:lnTo>
                    <a:pt x="311" y="192"/>
                  </a:lnTo>
                  <a:lnTo>
                    <a:pt x="311" y="192"/>
                  </a:lnTo>
                  <a:lnTo>
                    <a:pt x="311" y="194"/>
                  </a:lnTo>
                  <a:lnTo>
                    <a:pt x="309" y="194"/>
                  </a:lnTo>
                  <a:lnTo>
                    <a:pt x="309" y="194"/>
                  </a:lnTo>
                  <a:lnTo>
                    <a:pt x="309" y="196"/>
                  </a:lnTo>
                  <a:lnTo>
                    <a:pt x="307" y="196"/>
                  </a:lnTo>
                  <a:lnTo>
                    <a:pt x="307" y="196"/>
                  </a:lnTo>
                  <a:lnTo>
                    <a:pt x="307" y="196"/>
                  </a:lnTo>
                  <a:lnTo>
                    <a:pt x="307" y="198"/>
                  </a:lnTo>
                  <a:lnTo>
                    <a:pt x="307" y="198"/>
                  </a:lnTo>
                  <a:lnTo>
                    <a:pt x="305" y="198"/>
                  </a:lnTo>
                  <a:lnTo>
                    <a:pt x="307" y="198"/>
                  </a:lnTo>
                  <a:lnTo>
                    <a:pt x="307" y="200"/>
                  </a:lnTo>
                  <a:lnTo>
                    <a:pt x="305" y="200"/>
                  </a:lnTo>
                  <a:lnTo>
                    <a:pt x="305" y="202"/>
                  </a:lnTo>
                  <a:lnTo>
                    <a:pt x="305" y="202"/>
                  </a:lnTo>
                  <a:lnTo>
                    <a:pt x="305" y="204"/>
                  </a:lnTo>
                  <a:lnTo>
                    <a:pt x="305" y="204"/>
                  </a:lnTo>
                  <a:lnTo>
                    <a:pt x="305" y="206"/>
                  </a:lnTo>
                  <a:lnTo>
                    <a:pt x="305" y="206"/>
                  </a:lnTo>
                  <a:lnTo>
                    <a:pt x="305" y="206"/>
                  </a:lnTo>
                  <a:lnTo>
                    <a:pt x="305" y="206"/>
                  </a:lnTo>
                  <a:lnTo>
                    <a:pt x="305" y="208"/>
                  </a:lnTo>
                  <a:lnTo>
                    <a:pt x="305" y="208"/>
                  </a:lnTo>
                  <a:lnTo>
                    <a:pt x="305" y="208"/>
                  </a:lnTo>
                  <a:lnTo>
                    <a:pt x="305" y="210"/>
                  </a:lnTo>
                  <a:lnTo>
                    <a:pt x="307" y="210"/>
                  </a:lnTo>
                  <a:lnTo>
                    <a:pt x="307" y="210"/>
                  </a:lnTo>
                  <a:lnTo>
                    <a:pt x="307" y="210"/>
                  </a:lnTo>
                  <a:lnTo>
                    <a:pt x="309" y="210"/>
                  </a:lnTo>
                  <a:lnTo>
                    <a:pt x="309" y="212"/>
                  </a:lnTo>
                  <a:lnTo>
                    <a:pt x="307" y="212"/>
                  </a:lnTo>
                  <a:lnTo>
                    <a:pt x="307" y="214"/>
                  </a:lnTo>
                  <a:lnTo>
                    <a:pt x="307" y="214"/>
                  </a:lnTo>
                  <a:lnTo>
                    <a:pt x="307" y="214"/>
                  </a:lnTo>
                  <a:lnTo>
                    <a:pt x="305" y="214"/>
                  </a:lnTo>
                  <a:lnTo>
                    <a:pt x="305" y="216"/>
                  </a:lnTo>
                  <a:lnTo>
                    <a:pt x="305" y="216"/>
                  </a:lnTo>
                  <a:lnTo>
                    <a:pt x="307" y="216"/>
                  </a:lnTo>
                  <a:lnTo>
                    <a:pt x="307" y="218"/>
                  </a:lnTo>
                  <a:lnTo>
                    <a:pt x="307" y="218"/>
                  </a:lnTo>
                  <a:lnTo>
                    <a:pt x="309" y="221"/>
                  </a:lnTo>
                  <a:lnTo>
                    <a:pt x="309" y="221"/>
                  </a:lnTo>
                  <a:lnTo>
                    <a:pt x="309" y="221"/>
                  </a:lnTo>
                  <a:lnTo>
                    <a:pt x="309" y="223"/>
                  </a:lnTo>
                  <a:lnTo>
                    <a:pt x="309" y="223"/>
                  </a:lnTo>
                  <a:lnTo>
                    <a:pt x="309" y="225"/>
                  </a:lnTo>
                  <a:lnTo>
                    <a:pt x="309" y="225"/>
                  </a:lnTo>
                  <a:lnTo>
                    <a:pt x="309" y="225"/>
                  </a:lnTo>
                  <a:lnTo>
                    <a:pt x="311" y="225"/>
                  </a:lnTo>
                  <a:lnTo>
                    <a:pt x="311" y="227"/>
                  </a:lnTo>
                  <a:lnTo>
                    <a:pt x="311" y="227"/>
                  </a:lnTo>
                  <a:lnTo>
                    <a:pt x="313" y="227"/>
                  </a:lnTo>
                  <a:lnTo>
                    <a:pt x="313" y="229"/>
                  </a:lnTo>
                  <a:lnTo>
                    <a:pt x="313" y="231"/>
                  </a:lnTo>
                  <a:lnTo>
                    <a:pt x="313" y="231"/>
                  </a:lnTo>
                  <a:lnTo>
                    <a:pt x="311" y="233"/>
                  </a:lnTo>
                  <a:lnTo>
                    <a:pt x="311" y="233"/>
                  </a:lnTo>
                  <a:lnTo>
                    <a:pt x="311" y="235"/>
                  </a:lnTo>
                  <a:lnTo>
                    <a:pt x="311" y="235"/>
                  </a:lnTo>
                  <a:lnTo>
                    <a:pt x="313" y="237"/>
                  </a:lnTo>
                  <a:lnTo>
                    <a:pt x="313" y="239"/>
                  </a:lnTo>
                  <a:lnTo>
                    <a:pt x="313" y="239"/>
                  </a:lnTo>
                  <a:lnTo>
                    <a:pt x="313" y="241"/>
                  </a:lnTo>
                  <a:lnTo>
                    <a:pt x="313" y="243"/>
                  </a:lnTo>
                  <a:lnTo>
                    <a:pt x="311" y="243"/>
                  </a:lnTo>
                  <a:lnTo>
                    <a:pt x="311" y="243"/>
                  </a:lnTo>
                  <a:lnTo>
                    <a:pt x="311" y="243"/>
                  </a:lnTo>
                  <a:lnTo>
                    <a:pt x="311" y="247"/>
                  </a:lnTo>
                  <a:lnTo>
                    <a:pt x="311" y="247"/>
                  </a:lnTo>
                  <a:lnTo>
                    <a:pt x="309" y="247"/>
                  </a:lnTo>
                  <a:lnTo>
                    <a:pt x="307" y="247"/>
                  </a:lnTo>
                  <a:lnTo>
                    <a:pt x="307" y="249"/>
                  </a:lnTo>
                  <a:lnTo>
                    <a:pt x="305" y="251"/>
                  </a:lnTo>
                  <a:lnTo>
                    <a:pt x="303" y="253"/>
                  </a:lnTo>
                  <a:lnTo>
                    <a:pt x="303" y="255"/>
                  </a:lnTo>
                  <a:lnTo>
                    <a:pt x="301" y="255"/>
                  </a:lnTo>
                  <a:lnTo>
                    <a:pt x="301" y="259"/>
                  </a:lnTo>
                  <a:lnTo>
                    <a:pt x="301" y="268"/>
                  </a:lnTo>
                  <a:lnTo>
                    <a:pt x="301" y="270"/>
                  </a:lnTo>
                  <a:lnTo>
                    <a:pt x="299" y="270"/>
                  </a:lnTo>
                  <a:lnTo>
                    <a:pt x="297" y="272"/>
                  </a:lnTo>
                  <a:lnTo>
                    <a:pt x="295" y="272"/>
                  </a:lnTo>
                  <a:lnTo>
                    <a:pt x="295" y="272"/>
                  </a:lnTo>
                  <a:lnTo>
                    <a:pt x="293" y="272"/>
                  </a:lnTo>
                  <a:lnTo>
                    <a:pt x="293" y="274"/>
                  </a:lnTo>
                  <a:lnTo>
                    <a:pt x="293" y="274"/>
                  </a:lnTo>
                  <a:lnTo>
                    <a:pt x="293" y="276"/>
                  </a:lnTo>
                  <a:lnTo>
                    <a:pt x="293" y="276"/>
                  </a:lnTo>
                  <a:lnTo>
                    <a:pt x="293" y="278"/>
                  </a:lnTo>
                  <a:lnTo>
                    <a:pt x="293" y="280"/>
                  </a:lnTo>
                  <a:lnTo>
                    <a:pt x="293" y="280"/>
                  </a:lnTo>
                  <a:lnTo>
                    <a:pt x="293" y="280"/>
                  </a:lnTo>
                  <a:lnTo>
                    <a:pt x="291" y="282"/>
                  </a:lnTo>
                  <a:lnTo>
                    <a:pt x="291" y="284"/>
                  </a:lnTo>
                  <a:lnTo>
                    <a:pt x="288" y="286"/>
                  </a:lnTo>
                  <a:lnTo>
                    <a:pt x="286" y="286"/>
                  </a:lnTo>
                  <a:lnTo>
                    <a:pt x="286" y="288"/>
                  </a:lnTo>
                  <a:lnTo>
                    <a:pt x="284" y="290"/>
                  </a:lnTo>
                  <a:lnTo>
                    <a:pt x="284" y="290"/>
                  </a:lnTo>
                  <a:lnTo>
                    <a:pt x="282" y="292"/>
                  </a:lnTo>
                  <a:lnTo>
                    <a:pt x="282" y="294"/>
                  </a:lnTo>
                  <a:lnTo>
                    <a:pt x="284" y="294"/>
                  </a:lnTo>
                  <a:lnTo>
                    <a:pt x="284" y="296"/>
                  </a:lnTo>
                  <a:lnTo>
                    <a:pt x="284" y="296"/>
                  </a:lnTo>
                  <a:lnTo>
                    <a:pt x="284" y="298"/>
                  </a:lnTo>
                  <a:lnTo>
                    <a:pt x="286" y="300"/>
                  </a:lnTo>
                  <a:lnTo>
                    <a:pt x="286" y="300"/>
                  </a:lnTo>
                  <a:lnTo>
                    <a:pt x="288" y="302"/>
                  </a:lnTo>
                  <a:lnTo>
                    <a:pt x="288" y="302"/>
                  </a:lnTo>
                  <a:lnTo>
                    <a:pt x="291" y="304"/>
                  </a:lnTo>
                  <a:lnTo>
                    <a:pt x="291" y="304"/>
                  </a:lnTo>
                  <a:lnTo>
                    <a:pt x="293" y="304"/>
                  </a:lnTo>
                  <a:lnTo>
                    <a:pt x="293" y="304"/>
                  </a:lnTo>
                  <a:lnTo>
                    <a:pt x="293" y="306"/>
                  </a:lnTo>
                  <a:lnTo>
                    <a:pt x="291" y="306"/>
                  </a:lnTo>
                  <a:lnTo>
                    <a:pt x="291" y="306"/>
                  </a:lnTo>
                  <a:lnTo>
                    <a:pt x="288" y="306"/>
                  </a:lnTo>
                  <a:lnTo>
                    <a:pt x="288" y="308"/>
                  </a:lnTo>
                  <a:lnTo>
                    <a:pt x="288" y="310"/>
                  </a:lnTo>
                  <a:lnTo>
                    <a:pt x="288" y="310"/>
                  </a:lnTo>
                  <a:lnTo>
                    <a:pt x="288" y="313"/>
                  </a:lnTo>
                  <a:lnTo>
                    <a:pt x="288" y="313"/>
                  </a:lnTo>
                  <a:lnTo>
                    <a:pt x="291" y="315"/>
                  </a:lnTo>
                  <a:lnTo>
                    <a:pt x="291" y="315"/>
                  </a:lnTo>
                  <a:lnTo>
                    <a:pt x="291" y="317"/>
                  </a:lnTo>
                  <a:lnTo>
                    <a:pt x="291" y="319"/>
                  </a:lnTo>
                  <a:lnTo>
                    <a:pt x="291" y="319"/>
                  </a:lnTo>
                  <a:lnTo>
                    <a:pt x="288" y="321"/>
                  </a:lnTo>
                  <a:lnTo>
                    <a:pt x="286" y="323"/>
                  </a:lnTo>
                  <a:lnTo>
                    <a:pt x="286" y="323"/>
                  </a:lnTo>
                  <a:lnTo>
                    <a:pt x="284" y="325"/>
                  </a:lnTo>
                  <a:lnTo>
                    <a:pt x="284" y="325"/>
                  </a:lnTo>
                  <a:lnTo>
                    <a:pt x="282" y="325"/>
                  </a:lnTo>
                  <a:lnTo>
                    <a:pt x="282" y="327"/>
                  </a:lnTo>
                  <a:lnTo>
                    <a:pt x="280" y="329"/>
                  </a:lnTo>
                  <a:lnTo>
                    <a:pt x="280" y="331"/>
                  </a:lnTo>
                  <a:lnTo>
                    <a:pt x="278" y="331"/>
                  </a:lnTo>
                  <a:lnTo>
                    <a:pt x="276" y="333"/>
                  </a:lnTo>
                  <a:lnTo>
                    <a:pt x="274" y="335"/>
                  </a:lnTo>
                  <a:lnTo>
                    <a:pt x="274" y="339"/>
                  </a:lnTo>
                  <a:lnTo>
                    <a:pt x="272" y="341"/>
                  </a:lnTo>
                  <a:lnTo>
                    <a:pt x="270" y="343"/>
                  </a:lnTo>
                  <a:lnTo>
                    <a:pt x="268" y="345"/>
                  </a:lnTo>
                  <a:lnTo>
                    <a:pt x="264" y="347"/>
                  </a:lnTo>
                  <a:lnTo>
                    <a:pt x="262" y="347"/>
                  </a:lnTo>
                  <a:lnTo>
                    <a:pt x="260" y="349"/>
                  </a:lnTo>
                  <a:lnTo>
                    <a:pt x="256" y="349"/>
                  </a:lnTo>
                  <a:lnTo>
                    <a:pt x="252" y="347"/>
                  </a:lnTo>
                  <a:lnTo>
                    <a:pt x="248" y="347"/>
                  </a:lnTo>
                  <a:lnTo>
                    <a:pt x="244" y="343"/>
                  </a:lnTo>
                  <a:lnTo>
                    <a:pt x="239" y="343"/>
                  </a:lnTo>
                  <a:lnTo>
                    <a:pt x="235" y="343"/>
                  </a:lnTo>
                  <a:lnTo>
                    <a:pt x="229" y="343"/>
                  </a:lnTo>
                  <a:lnTo>
                    <a:pt x="227" y="343"/>
                  </a:lnTo>
                  <a:lnTo>
                    <a:pt x="225" y="341"/>
                  </a:lnTo>
                  <a:lnTo>
                    <a:pt x="221" y="341"/>
                  </a:lnTo>
                  <a:lnTo>
                    <a:pt x="217" y="339"/>
                  </a:lnTo>
                  <a:lnTo>
                    <a:pt x="217" y="339"/>
                  </a:lnTo>
                  <a:lnTo>
                    <a:pt x="215" y="339"/>
                  </a:lnTo>
                  <a:lnTo>
                    <a:pt x="213" y="339"/>
                  </a:lnTo>
                  <a:lnTo>
                    <a:pt x="211" y="339"/>
                  </a:lnTo>
                  <a:lnTo>
                    <a:pt x="209" y="339"/>
                  </a:lnTo>
                  <a:lnTo>
                    <a:pt x="207" y="337"/>
                  </a:lnTo>
                  <a:lnTo>
                    <a:pt x="205" y="337"/>
                  </a:lnTo>
                  <a:lnTo>
                    <a:pt x="203" y="337"/>
                  </a:lnTo>
                  <a:lnTo>
                    <a:pt x="201" y="335"/>
                  </a:lnTo>
                  <a:lnTo>
                    <a:pt x="201" y="335"/>
                  </a:lnTo>
                  <a:lnTo>
                    <a:pt x="199" y="335"/>
                  </a:lnTo>
                  <a:lnTo>
                    <a:pt x="197" y="333"/>
                  </a:lnTo>
                  <a:lnTo>
                    <a:pt x="194" y="333"/>
                  </a:lnTo>
                  <a:lnTo>
                    <a:pt x="192" y="333"/>
                  </a:lnTo>
                  <a:lnTo>
                    <a:pt x="188" y="333"/>
                  </a:lnTo>
                  <a:lnTo>
                    <a:pt x="186" y="333"/>
                  </a:lnTo>
                  <a:lnTo>
                    <a:pt x="186" y="333"/>
                  </a:lnTo>
                  <a:lnTo>
                    <a:pt x="182" y="331"/>
                  </a:lnTo>
                  <a:lnTo>
                    <a:pt x="180" y="329"/>
                  </a:lnTo>
                  <a:lnTo>
                    <a:pt x="178" y="327"/>
                  </a:lnTo>
                  <a:lnTo>
                    <a:pt x="174" y="325"/>
                  </a:lnTo>
                  <a:lnTo>
                    <a:pt x="172" y="323"/>
                  </a:lnTo>
                  <a:lnTo>
                    <a:pt x="170" y="321"/>
                  </a:lnTo>
                  <a:lnTo>
                    <a:pt x="168" y="321"/>
                  </a:lnTo>
                  <a:lnTo>
                    <a:pt x="166" y="321"/>
                  </a:lnTo>
                  <a:lnTo>
                    <a:pt x="164" y="321"/>
                  </a:lnTo>
                  <a:lnTo>
                    <a:pt x="162" y="323"/>
                  </a:lnTo>
                  <a:lnTo>
                    <a:pt x="162" y="323"/>
                  </a:lnTo>
                  <a:lnTo>
                    <a:pt x="162" y="321"/>
                  </a:lnTo>
                  <a:lnTo>
                    <a:pt x="160" y="319"/>
                  </a:lnTo>
                  <a:lnTo>
                    <a:pt x="158" y="317"/>
                  </a:lnTo>
                  <a:lnTo>
                    <a:pt x="156" y="315"/>
                  </a:lnTo>
                  <a:lnTo>
                    <a:pt x="152" y="315"/>
                  </a:lnTo>
                  <a:lnTo>
                    <a:pt x="150" y="313"/>
                  </a:lnTo>
                  <a:lnTo>
                    <a:pt x="147" y="313"/>
                  </a:lnTo>
                  <a:lnTo>
                    <a:pt x="147" y="313"/>
                  </a:lnTo>
                  <a:lnTo>
                    <a:pt x="145" y="310"/>
                  </a:lnTo>
                  <a:lnTo>
                    <a:pt x="143" y="308"/>
                  </a:lnTo>
                  <a:lnTo>
                    <a:pt x="139" y="306"/>
                  </a:lnTo>
                  <a:lnTo>
                    <a:pt x="137" y="304"/>
                  </a:lnTo>
                  <a:lnTo>
                    <a:pt x="133" y="302"/>
                  </a:lnTo>
                  <a:lnTo>
                    <a:pt x="129" y="300"/>
                  </a:lnTo>
                  <a:lnTo>
                    <a:pt x="125" y="298"/>
                  </a:lnTo>
                  <a:lnTo>
                    <a:pt x="125" y="298"/>
                  </a:lnTo>
                  <a:lnTo>
                    <a:pt x="121" y="296"/>
                  </a:lnTo>
                  <a:lnTo>
                    <a:pt x="119" y="296"/>
                  </a:lnTo>
                  <a:lnTo>
                    <a:pt x="117" y="294"/>
                  </a:lnTo>
                  <a:lnTo>
                    <a:pt x="115" y="294"/>
                  </a:lnTo>
                  <a:lnTo>
                    <a:pt x="113" y="294"/>
                  </a:lnTo>
                  <a:lnTo>
                    <a:pt x="111" y="292"/>
                  </a:lnTo>
                  <a:lnTo>
                    <a:pt x="109" y="292"/>
                  </a:lnTo>
                  <a:lnTo>
                    <a:pt x="107" y="292"/>
                  </a:lnTo>
                  <a:lnTo>
                    <a:pt x="103" y="292"/>
                  </a:lnTo>
                  <a:lnTo>
                    <a:pt x="100" y="292"/>
                  </a:lnTo>
                  <a:lnTo>
                    <a:pt x="100" y="294"/>
                  </a:lnTo>
                  <a:lnTo>
                    <a:pt x="100" y="294"/>
                  </a:lnTo>
                  <a:lnTo>
                    <a:pt x="98" y="292"/>
                  </a:lnTo>
                  <a:lnTo>
                    <a:pt x="92" y="286"/>
                  </a:lnTo>
                  <a:lnTo>
                    <a:pt x="90" y="286"/>
                  </a:lnTo>
                  <a:lnTo>
                    <a:pt x="88" y="286"/>
                  </a:lnTo>
                  <a:lnTo>
                    <a:pt x="88" y="284"/>
                  </a:lnTo>
                  <a:lnTo>
                    <a:pt x="86" y="282"/>
                  </a:lnTo>
                  <a:lnTo>
                    <a:pt x="84" y="282"/>
                  </a:lnTo>
                  <a:lnTo>
                    <a:pt x="82" y="280"/>
                  </a:lnTo>
                  <a:lnTo>
                    <a:pt x="80" y="280"/>
                  </a:lnTo>
                  <a:lnTo>
                    <a:pt x="78" y="280"/>
                  </a:lnTo>
                  <a:lnTo>
                    <a:pt x="76" y="278"/>
                  </a:lnTo>
                  <a:lnTo>
                    <a:pt x="74" y="278"/>
                  </a:lnTo>
                  <a:lnTo>
                    <a:pt x="72" y="280"/>
                  </a:lnTo>
                  <a:lnTo>
                    <a:pt x="68" y="280"/>
                  </a:lnTo>
                  <a:lnTo>
                    <a:pt x="66" y="280"/>
                  </a:lnTo>
                  <a:lnTo>
                    <a:pt x="64" y="280"/>
                  </a:lnTo>
                  <a:lnTo>
                    <a:pt x="64" y="280"/>
                  </a:lnTo>
                  <a:lnTo>
                    <a:pt x="62" y="278"/>
                  </a:lnTo>
                  <a:lnTo>
                    <a:pt x="60" y="276"/>
                  </a:lnTo>
                  <a:lnTo>
                    <a:pt x="60" y="276"/>
                  </a:lnTo>
                  <a:lnTo>
                    <a:pt x="58" y="274"/>
                  </a:lnTo>
                  <a:lnTo>
                    <a:pt x="56" y="274"/>
                  </a:lnTo>
                  <a:lnTo>
                    <a:pt x="53" y="272"/>
                  </a:lnTo>
                  <a:lnTo>
                    <a:pt x="51" y="272"/>
                  </a:lnTo>
                  <a:lnTo>
                    <a:pt x="49" y="270"/>
                  </a:lnTo>
                  <a:lnTo>
                    <a:pt x="47" y="270"/>
                  </a:lnTo>
                  <a:lnTo>
                    <a:pt x="47" y="268"/>
                  </a:lnTo>
                  <a:lnTo>
                    <a:pt x="45" y="268"/>
                  </a:lnTo>
                  <a:lnTo>
                    <a:pt x="43" y="268"/>
                  </a:lnTo>
                  <a:lnTo>
                    <a:pt x="41" y="265"/>
                  </a:lnTo>
                  <a:lnTo>
                    <a:pt x="39" y="265"/>
                  </a:lnTo>
                  <a:lnTo>
                    <a:pt x="39" y="263"/>
                  </a:lnTo>
                  <a:lnTo>
                    <a:pt x="37" y="261"/>
                  </a:lnTo>
                  <a:lnTo>
                    <a:pt x="37" y="261"/>
                  </a:lnTo>
                  <a:lnTo>
                    <a:pt x="35" y="257"/>
                  </a:lnTo>
                  <a:lnTo>
                    <a:pt x="33" y="255"/>
                  </a:lnTo>
                  <a:lnTo>
                    <a:pt x="31" y="251"/>
                  </a:lnTo>
                  <a:lnTo>
                    <a:pt x="27" y="249"/>
                  </a:lnTo>
                  <a:lnTo>
                    <a:pt x="23" y="249"/>
                  </a:lnTo>
                  <a:lnTo>
                    <a:pt x="21" y="247"/>
                  </a:lnTo>
                  <a:lnTo>
                    <a:pt x="19" y="247"/>
                  </a:lnTo>
                  <a:lnTo>
                    <a:pt x="17" y="245"/>
                  </a:lnTo>
                  <a:lnTo>
                    <a:pt x="15" y="243"/>
                  </a:lnTo>
                  <a:lnTo>
                    <a:pt x="15" y="243"/>
                  </a:lnTo>
                  <a:lnTo>
                    <a:pt x="13" y="239"/>
                  </a:lnTo>
                  <a:lnTo>
                    <a:pt x="13" y="239"/>
                  </a:lnTo>
                  <a:lnTo>
                    <a:pt x="13" y="239"/>
                  </a:lnTo>
                  <a:lnTo>
                    <a:pt x="9" y="237"/>
                  </a:lnTo>
                  <a:lnTo>
                    <a:pt x="9" y="237"/>
                  </a:lnTo>
                  <a:lnTo>
                    <a:pt x="9" y="237"/>
                  </a:lnTo>
                  <a:lnTo>
                    <a:pt x="6" y="235"/>
                  </a:lnTo>
                  <a:lnTo>
                    <a:pt x="4" y="233"/>
                  </a:lnTo>
                  <a:lnTo>
                    <a:pt x="4" y="233"/>
                  </a:lnTo>
                  <a:lnTo>
                    <a:pt x="4" y="233"/>
                  </a:lnTo>
                  <a:lnTo>
                    <a:pt x="4" y="233"/>
                  </a:lnTo>
                  <a:lnTo>
                    <a:pt x="6" y="233"/>
                  </a:lnTo>
                  <a:lnTo>
                    <a:pt x="6" y="233"/>
                  </a:lnTo>
                  <a:lnTo>
                    <a:pt x="6" y="231"/>
                  </a:lnTo>
                  <a:lnTo>
                    <a:pt x="6" y="231"/>
                  </a:lnTo>
                  <a:lnTo>
                    <a:pt x="6" y="233"/>
                  </a:lnTo>
                  <a:lnTo>
                    <a:pt x="6" y="233"/>
                  </a:lnTo>
                  <a:lnTo>
                    <a:pt x="9" y="233"/>
                  </a:lnTo>
                  <a:lnTo>
                    <a:pt x="9" y="233"/>
                  </a:lnTo>
                  <a:lnTo>
                    <a:pt x="9" y="233"/>
                  </a:lnTo>
                  <a:lnTo>
                    <a:pt x="9" y="231"/>
                  </a:lnTo>
                  <a:lnTo>
                    <a:pt x="9" y="231"/>
                  </a:lnTo>
                  <a:lnTo>
                    <a:pt x="11" y="233"/>
                  </a:lnTo>
                  <a:lnTo>
                    <a:pt x="11" y="231"/>
                  </a:lnTo>
                  <a:lnTo>
                    <a:pt x="11" y="229"/>
                  </a:lnTo>
                  <a:lnTo>
                    <a:pt x="9" y="229"/>
                  </a:lnTo>
                  <a:lnTo>
                    <a:pt x="9" y="227"/>
                  </a:lnTo>
                  <a:lnTo>
                    <a:pt x="6" y="227"/>
                  </a:lnTo>
                  <a:lnTo>
                    <a:pt x="6" y="227"/>
                  </a:lnTo>
                  <a:lnTo>
                    <a:pt x="6" y="227"/>
                  </a:lnTo>
                  <a:lnTo>
                    <a:pt x="6" y="229"/>
                  </a:lnTo>
                  <a:lnTo>
                    <a:pt x="4" y="229"/>
                  </a:lnTo>
                  <a:lnTo>
                    <a:pt x="4" y="227"/>
                  </a:lnTo>
                  <a:lnTo>
                    <a:pt x="4" y="227"/>
                  </a:lnTo>
                  <a:lnTo>
                    <a:pt x="2" y="229"/>
                  </a:lnTo>
                  <a:lnTo>
                    <a:pt x="2" y="229"/>
                  </a:lnTo>
                  <a:lnTo>
                    <a:pt x="0" y="229"/>
                  </a:lnTo>
                  <a:lnTo>
                    <a:pt x="0" y="22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5" name="Freeform 285"/>
            <p:cNvSpPr>
              <a:spLocks/>
            </p:cNvSpPr>
            <p:nvPr/>
          </p:nvSpPr>
          <p:spPr bwMode="auto">
            <a:xfrm>
              <a:off x="8991600" y="5588000"/>
              <a:ext cx="6350" cy="6350"/>
            </a:xfrm>
            <a:custGeom>
              <a:avLst/>
              <a:gdLst>
                <a:gd name="T0" fmla="*/ 0 w 4"/>
                <a:gd name="T1" fmla="*/ 0 h 4"/>
                <a:gd name="T2" fmla="*/ 0 w 4"/>
                <a:gd name="T3" fmla="*/ 4 h 4"/>
                <a:gd name="T4" fmla="*/ 4 w 4"/>
                <a:gd name="T5" fmla="*/ 2 h 4"/>
                <a:gd name="T6" fmla="*/ 4 w 4"/>
                <a:gd name="T7" fmla="*/ 0 h 4"/>
                <a:gd name="T8" fmla="*/ 4 w 4"/>
                <a:gd name="T9" fmla="*/ 0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lnTo>
                    <a:pt x="0" y="4"/>
                  </a:lnTo>
                  <a:lnTo>
                    <a:pt x="4" y="2"/>
                  </a:lnTo>
                  <a:lnTo>
                    <a:pt x="4" y="0"/>
                  </a:lnTo>
                  <a:lnTo>
                    <a:pt x="4" y="0"/>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6" name="Freeform 286"/>
            <p:cNvSpPr>
              <a:spLocks/>
            </p:cNvSpPr>
            <p:nvPr/>
          </p:nvSpPr>
          <p:spPr bwMode="auto">
            <a:xfrm>
              <a:off x="8991600" y="5588000"/>
              <a:ext cx="6350" cy="6350"/>
            </a:xfrm>
            <a:custGeom>
              <a:avLst/>
              <a:gdLst>
                <a:gd name="T0" fmla="*/ 4 w 4"/>
                <a:gd name="T1" fmla="*/ 0 h 4"/>
                <a:gd name="T2" fmla="*/ 0 w 4"/>
                <a:gd name="T3" fmla="*/ 0 h 4"/>
                <a:gd name="T4" fmla="*/ 0 w 4"/>
                <a:gd name="T5" fmla="*/ 4 h 4"/>
                <a:gd name="T6" fmla="*/ 4 w 4"/>
                <a:gd name="T7" fmla="*/ 2 h 4"/>
                <a:gd name="T8" fmla="*/ 4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0" y="0"/>
                  </a:lnTo>
                  <a:lnTo>
                    <a:pt x="0" y="4"/>
                  </a:lnTo>
                  <a:lnTo>
                    <a:pt x="4" y="2"/>
                  </a:lnTo>
                  <a:lnTo>
                    <a:pt x="4" y="0"/>
                  </a:lnTo>
                  <a:lnTo>
                    <a:pt x="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7" name="Freeform 287"/>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8" name="Freeform 288"/>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9" name="Freeform 289"/>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0" name="Freeform 290"/>
            <p:cNvSpPr>
              <a:spLocks/>
            </p:cNvSpPr>
            <p:nvPr/>
          </p:nvSpPr>
          <p:spPr bwMode="auto">
            <a:xfrm>
              <a:off x="8434388" y="4503738"/>
              <a:ext cx="382588" cy="261938"/>
            </a:xfrm>
            <a:custGeom>
              <a:avLst/>
              <a:gdLst>
                <a:gd name="T0" fmla="*/ 76 w 241"/>
                <a:gd name="T1" fmla="*/ 8 h 165"/>
                <a:gd name="T2" fmla="*/ 65 w 241"/>
                <a:gd name="T3" fmla="*/ 26 h 165"/>
                <a:gd name="T4" fmla="*/ 65 w 241"/>
                <a:gd name="T5" fmla="*/ 33 h 165"/>
                <a:gd name="T6" fmla="*/ 53 w 241"/>
                <a:gd name="T7" fmla="*/ 30 h 165"/>
                <a:gd name="T8" fmla="*/ 49 w 241"/>
                <a:gd name="T9" fmla="*/ 33 h 165"/>
                <a:gd name="T10" fmla="*/ 43 w 241"/>
                <a:gd name="T11" fmla="*/ 43 h 165"/>
                <a:gd name="T12" fmla="*/ 39 w 241"/>
                <a:gd name="T13" fmla="*/ 45 h 165"/>
                <a:gd name="T14" fmla="*/ 43 w 241"/>
                <a:gd name="T15" fmla="*/ 53 h 165"/>
                <a:gd name="T16" fmla="*/ 24 w 241"/>
                <a:gd name="T17" fmla="*/ 71 h 165"/>
                <a:gd name="T18" fmla="*/ 22 w 241"/>
                <a:gd name="T19" fmla="*/ 77 h 165"/>
                <a:gd name="T20" fmla="*/ 16 w 241"/>
                <a:gd name="T21" fmla="*/ 82 h 165"/>
                <a:gd name="T22" fmla="*/ 12 w 241"/>
                <a:gd name="T23" fmla="*/ 86 h 165"/>
                <a:gd name="T24" fmla="*/ 14 w 241"/>
                <a:gd name="T25" fmla="*/ 94 h 165"/>
                <a:gd name="T26" fmla="*/ 8 w 241"/>
                <a:gd name="T27" fmla="*/ 112 h 165"/>
                <a:gd name="T28" fmla="*/ 2 w 241"/>
                <a:gd name="T29" fmla="*/ 129 h 165"/>
                <a:gd name="T30" fmla="*/ 2 w 241"/>
                <a:gd name="T31" fmla="*/ 139 h 165"/>
                <a:gd name="T32" fmla="*/ 12 w 241"/>
                <a:gd name="T33" fmla="*/ 135 h 165"/>
                <a:gd name="T34" fmla="*/ 24 w 241"/>
                <a:gd name="T35" fmla="*/ 133 h 165"/>
                <a:gd name="T36" fmla="*/ 26 w 241"/>
                <a:gd name="T37" fmla="*/ 139 h 165"/>
                <a:gd name="T38" fmla="*/ 29 w 241"/>
                <a:gd name="T39" fmla="*/ 145 h 165"/>
                <a:gd name="T40" fmla="*/ 31 w 241"/>
                <a:gd name="T41" fmla="*/ 147 h 165"/>
                <a:gd name="T42" fmla="*/ 33 w 241"/>
                <a:gd name="T43" fmla="*/ 145 h 165"/>
                <a:gd name="T44" fmla="*/ 31 w 241"/>
                <a:gd name="T45" fmla="*/ 141 h 165"/>
                <a:gd name="T46" fmla="*/ 39 w 241"/>
                <a:gd name="T47" fmla="*/ 141 h 165"/>
                <a:gd name="T48" fmla="*/ 47 w 241"/>
                <a:gd name="T49" fmla="*/ 149 h 165"/>
                <a:gd name="T50" fmla="*/ 51 w 241"/>
                <a:gd name="T51" fmla="*/ 163 h 165"/>
                <a:gd name="T52" fmla="*/ 55 w 241"/>
                <a:gd name="T53" fmla="*/ 165 h 165"/>
                <a:gd name="T54" fmla="*/ 241 w 241"/>
                <a:gd name="T55" fmla="*/ 129 h 165"/>
                <a:gd name="T56" fmla="*/ 229 w 241"/>
                <a:gd name="T57" fmla="*/ 112 h 165"/>
                <a:gd name="T58" fmla="*/ 221 w 241"/>
                <a:gd name="T59" fmla="*/ 80 h 165"/>
                <a:gd name="T60" fmla="*/ 214 w 241"/>
                <a:gd name="T61" fmla="*/ 77 h 165"/>
                <a:gd name="T62" fmla="*/ 208 w 241"/>
                <a:gd name="T63" fmla="*/ 73 h 165"/>
                <a:gd name="T64" fmla="*/ 214 w 241"/>
                <a:gd name="T65" fmla="*/ 67 h 165"/>
                <a:gd name="T66" fmla="*/ 233 w 241"/>
                <a:gd name="T67" fmla="*/ 67 h 165"/>
                <a:gd name="T68" fmla="*/ 239 w 241"/>
                <a:gd name="T69" fmla="*/ 61 h 165"/>
                <a:gd name="T70" fmla="*/ 225 w 241"/>
                <a:gd name="T71" fmla="*/ 43 h 165"/>
                <a:gd name="T72" fmla="*/ 219 w 241"/>
                <a:gd name="T73" fmla="*/ 37 h 165"/>
                <a:gd name="T74" fmla="*/ 206 w 241"/>
                <a:gd name="T75" fmla="*/ 33 h 165"/>
                <a:gd name="T76" fmla="*/ 196 w 241"/>
                <a:gd name="T77" fmla="*/ 45 h 165"/>
                <a:gd name="T78" fmla="*/ 190 w 241"/>
                <a:gd name="T79" fmla="*/ 43 h 165"/>
                <a:gd name="T80" fmla="*/ 182 w 241"/>
                <a:gd name="T81" fmla="*/ 41 h 165"/>
                <a:gd name="T82" fmla="*/ 178 w 241"/>
                <a:gd name="T83" fmla="*/ 47 h 165"/>
                <a:gd name="T84" fmla="*/ 172 w 241"/>
                <a:gd name="T85" fmla="*/ 47 h 165"/>
                <a:gd name="T86" fmla="*/ 165 w 241"/>
                <a:gd name="T87" fmla="*/ 47 h 165"/>
                <a:gd name="T88" fmla="*/ 167 w 241"/>
                <a:gd name="T89" fmla="*/ 39 h 165"/>
                <a:gd name="T90" fmla="*/ 167 w 241"/>
                <a:gd name="T91" fmla="*/ 30 h 165"/>
                <a:gd name="T92" fmla="*/ 170 w 241"/>
                <a:gd name="T93" fmla="*/ 26 h 165"/>
                <a:gd name="T94" fmla="*/ 172 w 241"/>
                <a:gd name="T95" fmla="*/ 20 h 165"/>
                <a:gd name="T96" fmla="*/ 176 w 241"/>
                <a:gd name="T97" fmla="*/ 16 h 165"/>
                <a:gd name="T98" fmla="*/ 174 w 241"/>
                <a:gd name="T99" fmla="*/ 12 h 165"/>
                <a:gd name="T100" fmla="*/ 172 w 241"/>
                <a:gd name="T101" fmla="*/ 10 h 165"/>
                <a:gd name="T102" fmla="*/ 157 w 241"/>
                <a:gd name="T103" fmla="*/ 12 h 165"/>
                <a:gd name="T104" fmla="*/ 151 w 241"/>
                <a:gd name="T105" fmla="*/ 4 h 165"/>
                <a:gd name="T106" fmla="*/ 133 w 241"/>
                <a:gd name="T107" fmla="*/ 10 h 165"/>
                <a:gd name="T108" fmla="*/ 120 w 241"/>
                <a:gd name="T109" fmla="*/ 10 h 165"/>
                <a:gd name="T110" fmla="*/ 116 w 241"/>
                <a:gd name="T111" fmla="*/ 8 h 165"/>
                <a:gd name="T112" fmla="*/ 120 w 241"/>
                <a:gd name="T113" fmla="*/ 2 h 165"/>
                <a:gd name="T114" fmla="*/ 108 w 241"/>
                <a:gd name="T115" fmla="*/ 4 h 165"/>
                <a:gd name="T116" fmla="*/ 102 w 241"/>
                <a:gd name="T117" fmla="*/ 10 h 165"/>
                <a:gd name="T118" fmla="*/ 88 w 241"/>
                <a:gd name="T119" fmla="*/ 18 h 165"/>
                <a:gd name="T120" fmla="*/ 80 w 241"/>
                <a:gd name="T121" fmla="*/ 16 h 165"/>
                <a:gd name="T122" fmla="*/ 82 w 241"/>
                <a:gd name="T123" fmla="*/ 12 h 165"/>
                <a:gd name="T124" fmla="*/ 78 w 241"/>
                <a:gd name="T12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 h="165">
                  <a:moveTo>
                    <a:pt x="76" y="6"/>
                  </a:move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5" y="165"/>
                  </a:lnTo>
                  <a:lnTo>
                    <a:pt x="241" y="165"/>
                  </a:lnTo>
                  <a:lnTo>
                    <a:pt x="241" y="129"/>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1" name="Freeform 291"/>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2" name="Freeform 292"/>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3" name="Freeform 293"/>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4" name="Freeform 294"/>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5" name="Freeform 295"/>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6" name="Freeform 296"/>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7" name="Freeform 297"/>
            <p:cNvSpPr>
              <a:spLocks/>
            </p:cNvSpPr>
            <p:nvPr/>
          </p:nvSpPr>
          <p:spPr bwMode="auto">
            <a:xfrm>
              <a:off x="7800975" y="4240213"/>
              <a:ext cx="269875" cy="149225"/>
            </a:xfrm>
            <a:custGeom>
              <a:avLst/>
              <a:gdLst>
                <a:gd name="T0" fmla="*/ 121 w 170"/>
                <a:gd name="T1" fmla="*/ 4 h 94"/>
                <a:gd name="T2" fmla="*/ 117 w 170"/>
                <a:gd name="T3" fmla="*/ 12 h 94"/>
                <a:gd name="T4" fmla="*/ 111 w 170"/>
                <a:gd name="T5" fmla="*/ 19 h 94"/>
                <a:gd name="T6" fmla="*/ 92 w 170"/>
                <a:gd name="T7" fmla="*/ 29 h 94"/>
                <a:gd name="T8" fmla="*/ 82 w 170"/>
                <a:gd name="T9" fmla="*/ 29 h 94"/>
                <a:gd name="T10" fmla="*/ 70 w 170"/>
                <a:gd name="T11" fmla="*/ 29 h 94"/>
                <a:gd name="T12" fmla="*/ 68 w 170"/>
                <a:gd name="T13" fmla="*/ 14 h 94"/>
                <a:gd name="T14" fmla="*/ 58 w 170"/>
                <a:gd name="T15" fmla="*/ 10 h 94"/>
                <a:gd name="T16" fmla="*/ 39 w 170"/>
                <a:gd name="T17" fmla="*/ 21 h 94"/>
                <a:gd name="T18" fmla="*/ 31 w 170"/>
                <a:gd name="T19" fmla="*/ 29 h 94"/>
                <a:gd name="T20" fmla="*/ 17 w 170"/>
                <a:gd name="T21" fmla="*/ 35 h 94"/>
                <a:gd name="T22" fmla="*/ 0 w 170"/>
                <a:gd name="T23" fmla="*/ 59 h 94"/>
                <a:gd name="T24" fmla="*/ 11 w 170"/>
                <a:gd name="T25" fmla="*/ 74 h 94"/>
                <a:gd name="T26" fmla="*/ 13 w 170"/>
                <a:gd name="T27" fmla="*/ 84 h 94"/>
                <a:gd name="T28" fmla="*/ 19 w 170"/>
                <a:gd name="T29" fmla="*/ 94 h 94"/>
                <a:gd name="T30" fmla="*/ 111 w 170"/>
                <a:gd name="T31" fmla="*/ 90 h 94"/>
                <a:gd name="T32" fmla="*/ 113 w 170"/>
                <a:gd name="T33" fmla="*/ 84 h 94"/>
                <a:gd name="T34" fmla="*/ 121 w 170"/>
                <a:gd name="T35" fmla="*/ 80 h 94"/>
                <a:gd name="T36" fmla="*/ 127 w 170"/>
                <a:gd name="T37" fmla="*/ 82 h 94"/>
                <a:gd name="T38" fmla="*/ 131 w 170"/>
                <a:gd name="T39" fmla="*/ 84 h 94"/>
                <a:gd name="T40" fmla="*/ 133 w 170"/>
                <a:gd name="T41" fmla="*/ 82 h 94"/>
                <a:gd name="T42" fmla="*/ 135 w 170"/>
                <a:gd name="T43" fmla="*/ 76 h 94"/>
                <a:gd name="T44" fmla="*/ 137 w 170"/>
                <a:gd name="T45" fmla="*/ 70 h 94"/>
                <a:gd name="T46" fmla="*/ 137 w 170"/>
                <a:gd name="T47" fmla="*/ 66 h 94"/>
                <a:gd name="T48" fmla="*/ 143 w 170"/>
                <a:gd name="T49" fmla="*/ 62 h 94"/>
                <a:gd name="T50" fmla="*/ 148 w 170"/>
                <a:gd name="T51" fmla="*/ 55 h 94"/>
                <a:gd name="T52" fmla="*/ 150 w 170"/>
                <a:gd name="T53" fmla="*/ 45 h 94"/>
                <a:gd name="T54" fmla="*/ 158 w 170"/>
                <a:gd name="T55" fmla="*/ 37 h 94"/>
                <a:gd name="T56" fmla="*/ 168 w 170"/>
                <a:gd name="T57" fmla="*/ 31 h 94"/>
                <a:gd name="T58" fmla="*/ 170 w 170"/>
                <a:gd name="T59" fmla="*/ 4 h 94"/>
                <a:gd name="T60" fmla="*/ 160 w 170"/>
                <a:gd name="T61" fmla="*/ 4 h 94"/>
                <a:gd name="T62" fmla="*/ 146 w 170"/>
                <a:gd name="T63" fmla="*/ 6 h 94"/>
                <a:gd name="T64" fmla="*/ 127 w 170"/>
                <a:gd name="T65" fmla="*/ 6 h 94"/>
                <a:gd name="T66" fmla="*/ 121 w 170"/>
                <a:gd name="T67" fmla="*/ 0 h 94"/>
                <a:gd name="T68" fmla="*/ 117 w 170"/>
                <a:gd name="T69"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94">
                  <a:moveTo>
                    <a:pt x="117" y="2"/>
                  </a:move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lnTo>
                    <a:pt x="11" y="74"/>
                  </a:lnTo>
                  <a:lnTo>
                    <a:pt x="13" y="80"/>
                  </a:lnTo>
                  <a:lnTo>
                    <a:pt x="13" y="84"/>
                  </a:lnTo>
                  <a:lnTo>
                    <a:pt x="15" y="92"/>
                  </a:lnTo>
                  <a:lnTo>
                    <a:pt x="19" y="94"/>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0" y="29"/>
                  </a:lnTo>
                  <a:lnTo>
                    <a:pt x="170" y="4"/>
                  </a:lnTo>
                  <a:lnTo>
                    <a:pt x="168" y="4"/>
                  </a:lnTo>
                  <a:lnTo>
                    <a:pt x="160" y="4"/>
                  </a:lnTo>
                  <a:lnTo>
                    <a:pt x="152" y="6"/>
                  </a:lnTo>
                  <a:lnTo>
                    <a:pt x="146" y="6"/>
                  </a:lnTo>
                  <a:lnTo>
                    <a:pt x="137" y="8"/>
                  </a:lnTo>
                  <a:lnTo>
                    <a:pt x="127" y="6"/>
                  </a:lnTo>
                  <a:lnTo>
                    <a:pt x="121" y="4"/>
                  </a:lnTo>
                  <a:lnTo>
                    <a:pt x="121" y="0"/>
                  </a:lnTo>
                  <a:lnTo>
                    <a:pt x="117" y="0"/>
                  </a:lnTo>
                  <a:lnTo>
                    <a:pt x="117"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8" name="Freeform 298"/>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9" name="Freeform 299"/>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0" name="Freeform 300"/>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1" name="Freeform 301"/>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2" name="Freeform 302"/>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3" name="Freeform 303"/>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4" name="Freeform 304"/>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5" name="Freeform 305"/>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6" name="Freeform 306"/>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7" name="Freeform 307"/>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8" name="Freeform 308"/>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9" name="Freeform 309"/>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0" name="Freeform 310"/>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1" name="Freeform 311"/>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2" name="Freeform 312"/>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3" name="Freeform 313"/>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4" name="Freeform 314"/>
            <p:cNvSpPr>
              <a:spLocks/>
            </p:cNvSpPr>
            <p:nvPr/>
          </p:nvSpPr>
          <p:spPr bwMode="auto">
            <a:xfrm>
              <a:off x="6967538" y="4240213"/>
              <a:ext cx="549275" cy="536575"/>
            </a:xfrm>
            <a:custGeom>
              <a:avLst/>
              <a:gdLst>
                <a:gd name="T0" fmla="*/ 100 w 346"/>
                <a:gd name="T1" fmla="*/ 8 h 338"/>
                <a:gd name="T2" fmla="*/ 82 w 346"/>
                <a:gd name="T3" fmla="*/ 25 h 338"/>
                <a:gd name="T4" fmla="*/ 64 w 346"/>
                <a:gd name="T5" fmla="*/ 37 h 338"/>
                <a:gd name="T6" fmla="*/ 19 w 346"/>
                <a:gd name="T7" fmla="*/ 51 h 338"/>
                <a:gd name="T8" fmla="*/ 11 w 346"/>
                <a:gd name="T9" fmla="*/ 57 h 338"/>
                <a:gd name="T10" fmla="*/ 8 w 346"/>
                <a:gd name="T11" fmla="*/ 88 h 338"/>
                <a:gd name="T12" fmla="*/ 19 w 346"/>
                <a:gd name="T13" fmla="*/ 96 h 338"/>
                <a:gd name="T14" fmla="*/ 58 w 346"/>
                <a:gd name="T15" fmla="*/ 129 h 338"/>
                <a:gd name="T16" fmla="*/ 66 w 346"/>
                <a:gd name="T17" fmla="*/ 143 h 338"/>
                <a:gd name="T18" fmla="*/ 80 w 346"/>
                <a:gd name="T19" fmla="*/ 172 h 338"/>
                <a:gd name="T20" fmla="*/ 70 w 346"/>
                <a:gd name="T21" fmla="*/ 176 h 338"/>
                <a:gd name="T22" fmla="*/ 53 w 346"/>
                <a:gd name="T23" fmla="*/ 203 h 338"/>
                <a:gd name="T24" fmla="*/ 58 w 346"/>
                <a:gd name="T25" fmla="*/ 219 h 338"/>
                <a:gd name="T26" fmla="*/ 70 w 346"/>
                <a:gd name="T27" fmla="*/ 219 h 338"/>
                <a:gd name="T28" fmla="*/ 70 w 346"/>
                <a:gd name="T29" fmla="*/ 248 h 338"/>
                <a:gd name="T30" fmla="*/ 100 w 346"/>
                <a:gd name="T31" fmla="*/ 252 h 338"/>
                <a:gd name="T32" fmla="*/ 98 w 346"/>
                <a:gd name="T33" fmla="*/ 260 h 338"/>
                <a:gd name="T34" fmla="*/ 109 w 346"/>
                <a:gd name="T35" fmla="*/ 270 h 338"/>
                <a:gd name="T36" fmla="*/ 98 w 346"/>
                <a:gd name="T37" fmla="*/ 282 h 338"/>
                <a:gd name="T38" fmla="*/ 88 w 346"/>
                <a:gd name="T39" fmla="*/ 301 h 338"/>
                <a:gd name="T40" fmla="*/ 76 w 346"/>
                <a:gd name="T41" fmla="*/ 309 h 338"/>
                <a:gd name="T42" fmla="*/ 133 w 346"/>
                <a:gd name="T43" fmla="*/ 338 h 338"/>
                <a:gd name="T44" fmla="*/ 139 w 346"/>
                <a:gd name="T45" fmla="*/ 331 h 338"/>
                <a:gd name="T46" fmla="*/ 213 w 346"/>
                <a:gd name="T47" fmla="*/ 335 h 338"/>
                <a:gd name="T48" fmla="*/ 225 w 346"/>
                <a:gd name="T49" fmla="*/ 338 h 338"/>
                <a:gd name="T50" fmla="*/ 282 w 346"/>
                <a:gd name="T51" fmla="*/ 327 h 338"/>
                <a:gd name="T52" fmla="*/ 288 w 346"/>
                <a:gd name="T53" fmla="*/ 338 h 338"/>
                <a:gd name="T54" fmla="*/ 299 w 346"/>
                <a:gd name="T55" fmla="*/ 329 h 338"/>
                <a:gd name="T56" fmla="*/ 301 w 346"/>
                <a:gd name="T57" fmla="*/ 313 h 338"/>
                <a:gd name="T58" fmla="*/ 309 w 346"/>
                <a:gd name="T59" fmla="*/ 295 h 338"/>
                <a:gd name="T60" fmla="*/ 325 w 346"/>
                <a:gd name="T61" fmla="*/ 291 h 338"/>
                <a:gd name="T62" fmla="*/ 339 w 346"/>
                <a:gd name="T63" fmla="*/ 284 h 338"/>
                <a:gd name="T64" fmla="*/ 319 w 346"/>
                <a:gd name="T65" fmla="*/ 266 h 338"/>
                <a:gd name="T66" fmla="*/ 303 w 346"/>
                <a:gd name="T67" fmla="*/ 237 h 338"/>
                <a:gd name="T68" fmla="*/ 303 w 346"/>
                <a:gd name="T69" fmla="*/ 223 h 338"/>
                <a:gd name="T70" fmla="*/ 295 w 346"/>
                <a:gd name="T71" fmla="*/ 213 h 338"/>
                <a:gd name="T72" fmla="*/ 305 w 346"/>
                <a:gd name="T73" fmla="*/ 211 h 338"/>
                <a:gd name="T74" fmla="*/ 305 w 346"/>
                <a:gd name="T75" fmla="*/ 192 h 338"/>
                <a:gd name="T76" fmla="*/ 321 w 346"/>
                <a:gd name="T77" fmla="*/ 192 h 338"/>
                <a:gd name="T78" fmla="*/ 331 w 346"/>
                <a:gd name="T79" fmla="*/ 176 h 338"/>
                <a:gd name="T80" fmla="*/ 337 w 346"/>
                <a:gd name="T81" fmla="*/ 162 h 338"/>
                <a:gd name="T82" fmla="*/ 346 w 346"/>
                <a:gd name="T83" fmla="*/ 121 h 338"/>
                <a:gd name="T84" fmla="*/ 337 w 346"/>
                <a:gd name="T85" fmla="*/ 107 h 338"/>
                <a:gd name="T86" fmla="*/ 335 w 346"/>
                <a:gd name="T87" fmla="*/ 90 h 338"/>
                <a:gd name="T88" fmla="*/ 344 w 346"/>
                <a:gd name="T89" fmla="*/ 72 h 338"/>
                <a:gd name="T90" fmla="*/ 339 w 346"/>
                <a:gd name="T91" fmla="*/ 47 h 338"/>
                <a:gd name="T92" fmla="*/ 311 w 346"/>
                <a:gd name="T93" fmla="*/ 29 h 338"/>
                <a:gd name="T94" fmla="*/ 309 w 346"/>
                <a:gd name="T95" fmla="*/ 12 h 338"/>
                <a:gd name="T96" fmla="*/ 280 w 346"/>
                <a:gd name="T97" fmla="*/ 14 h 338"/>
                <a:gd name="T98" fmla="*/ 252 w 346"/>
                <a:gd name="T99" fmla="*/ 19 h 338"/>
                <a:gd name="T100" fmla="*/ 235 w 346"/>
                <a:gd name="T101" fmla="*/ 33 h 338"/>
                <a:gd name="T102" fmla="*/ 211 w 346"/>
                <a:gd name="T103" fmla="*/ 41 h 338"/>
                <a:gd name="T104" fmla="*/ 201 w 346"/>
                <a:gd name="T105" fmla="*/ 33 h 338"/>
                <a:gd name="T106" fmla="*/ 182 w 346"/>
                <a:gd name="T107" fmla="*/ 25 h 338"/>
                <a:gd name="T108" fmla="*/ 154 w 346"/>
                <a:gd name="T109" fmla="*/ 25 h 338"/>
                <a:gd name="T110" fmla="*/ 152 w 346"/>
                <a:gd name="T111" fmla="*/ 10 h 338"/>
                <a:gd name="T112" fmla="*/ 127 w 346"/>
                <a:gd name="T113"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6" h="338">
                  <a:moveTo>
                    <a:pt x="107" y="2"/>
                  </a:moveTo>
                  <a:lnTo>
                    <a:pt x="96" y="4"/>
                  </a:lnTo>
                  <a:lnTo>
                    <a:pt x="100" y="8"/>
                  </a:lnTo>
                  <a:lnTo>
                    <a:pt x="94" y="21"/>
                  </a:lnTo>
                  <a:lnTo>
                    <a:pt x="84" y="23"/>
                  </a:lnTo>
                  <a:lnTo>
                    <a:pt x="82" y="25"/>
                  </a:lnTo>
                  <a:lnTo>
                    <a:pt x="78" y="31"/>
                  </a:lnTo>
                  <a:lnTo>
                    <a:pt x="76" y="33"/>
                  </a:lnTo>
                  <a:lnTo>
                    <a:pt x="64" y="37"/>
                  </a:lnTo>
                  <a:lnTo>
                    <a:pt x="33" y="49"/>
                  </a:lnTo>
                  <a:lnTo>
                    <a:pt x="29" y="45"/>
                  </a:lnTo>
                  <a:lnTo>
                    <a:pt x="19" y="51"/>
                  </a:lnTo>
                  <a:lnTo>
                    <a:pt x="15" y="49"/>
                  </a:lnTo>
                  <a:lnTo>
                    <a:pt x="13" y="51"/>
                  </a:lnTo>
                  <a:lnTo>
                    <a:pt x="11" y="57"/>
                  </a:lnTo>
                  <a:lnTo>
                    <a:pt x="4" y="76"/>
                  </a:lnTo>
                  <a:lnTo>
                    <a:pt x="0" y="82"/>
                  </a:lnTo>
                  <a:lnTo>
                    <a:pt x="8" y="88"/>
                  </a:lnTo>
                  <a:lnTo>
                    <a:pt x="11" y="90"/>
                  </a:lnTo>
                  <a:lnTo>
                    <a:pt x="17" y="92"/>
                  </a:lnTo>
                  <a:lnTo>
                    <a:pt x="19" y="96"/>
                  </a:lnTo>
                  <a:lnTo>
                    <a:pt x="29" y="100"/>
                  </a:lnTo>
                  <a:lnTo>
                    <a:pt x="39" y="121"/>
                  </a:lnTo>
                  <a:lnTo>
                    <a:pt x="58" y="129"/>
                  </a:lnTo>
                  <a:lnTo>
                    <a:pt x="62" y="129"/>
                  </a:lnTo>
                  <a:lnTo>
                    <a:pt x="64" y="135"/>
                  </a:lnTo>
                  <a:lnTo>
                    <a:pt x="66" y="143"/>
                  </a:lnTo>
                  <a:lnTo>
                    <a:pt x="80" y="164"/>
                  </a:lnTo>
                  <a:lnTo>
                    <a:pt x="80" y="168"/>
                  </a:lnTo>
                  <a:lnTo>
                    <a:pt x="80" y="172"/>
                  </a:lnTo>
                  <a:lnTo>
                    <a:pt x="80" y="176"/>
                  </a:lnTo>
                  <a:lnTo>
                    <a:pt x="76" y="178"/>
                  </a:lnTo>
                  <a:lnTo>
                    <a:pt x="70" y="176"/>
                  </a:lnTo>
                  <a:lnTo>
                    <a:pt x="55" y="190"/>
                  </a:lnTo>
                  <a:lnTo>
                    <a:pt x="53" y="201"/>
                  </a:lnTo>
                  <a:lnTo>
                    <a:pt x="53" y="203"/>
                  </a:lnTo>
                  <a:lnTo>
                    <a:pt x="55" y="205"/>
                  </a:lnTo>
                  <a:lnTo>
                    <a:pt x="55" y="215"/>
                  </a:lnTo>
                  <a:lnTo>
                    <a:pt x="58" y="219"/>
                  </a:lnTo>
                  <a:lnTo>
                    <a:pt x="62" y="219"/>
                  </a:lnTo>
                  <a:lnTo>
                    <a:pt x="66" y="219"/>
                  </a:lnTo>
                  <a:lnTo>
                    <a:pt x="70" y="219"/>
                  </a:lnTo>
                  <a:lnTo>
                    <a:pt x="72" y="223"/>
                  </a:lnTo>
                  <a:lnTo>
                    <a:pt x="70" y="229"/>
                  </a:lnTo>
                  <a:lnTo>
                    <a:pt x="70" y="248"/>
                  </a:lnTo>
                  <a:lnTo>
                    <a:pt x="80" y="252"/>
                  </a:lnTo>
                  <a:lnTo>
                    <a:pt x="86" y="252"/>
                  </a:lnTo>
                  <a:lnTo>
                    <a:pt x="100" y="252"/>
                  </a:lnTo>
                  <a:lnTo>
                    <a:pt x="107" y="252"/>
                  </a:lnTo>
                  <a:lnTo>
                    <a:pt x="107" y="254"/>
                  </a:lnTo>
                  <a:lnTo>
                    <a:pt x="98" y="260"/>
                  </a:lnTo>
                  <a:lnTo>
                    <a:pt x="98" y="264"/>
                  </a:lnTo>
                  <a:lnTo>
                    <a:pt x="100" y="266"/>
                  </a:lnTo>
                  <a:lnTo>
                    <a:pt x="109" y="270"/>
                  </a:lnTo>
                  <a:lnTo>
                    <a:pt x="111" y="278"/>
                  </a:lnTo>
                  <a:lnTo>
                    <a:pt x="111" y="280"/>
                  </a:lnTo>
                  <a:lnTo>
                    <a:pt x="98" y="282"/>
                  </a:lnTo>
                  <a:lnTo>
                    <a:pt x="94" y="284"/>
                  </a:lnTo>
                  <a:lnTo>
                    <a:pt x="90" y="299"/>
                  </a:lnTo>
                  <a:lnTo>
                    <a:pt x="88" y="301"/>
                  </a:lnTo>
                  <a:lnTo>
                    <a:pt x="84" y="301"/>
                  </a:lnTo>
                  <a:lnTo>
                    <a:pt x="76" y="303"/>
                  </a:lnTo>
                  <a:lnTo>
                    <a:pt x="76" y="309"/>
                  </a:lnTo>
                  <a:lnTo>
                    <a:pt x="86" y="325"/>
                  </a:lnTo>
                  <a:lnTo>
                    <a:pt x="88" y="338"/>
                  </a:lnTo>
                  <a:lnTo>
                    <a:pt x="133" y="338"/>
                  </a:lnTo>
                  <a:lnTo>
                    <a:pt x="133" y="335"/>
                  </a:lnTo>
                  <a:lnTo>
                    <a:pt x="139" y="335"/>
                  </a:lnTo>
                  <a:lnTo>
                    <a:pt x="139" y="331"/>
                  </a:lnTo>
                  <a:lnTo>
                    <a:pt x="166" y="338"/>
                  </a:lnTo>
                  <a:lnTo>
                    <a:pt x="213" y="338"/>
                  </a:lnTo>
                  <a:lnTo>
                    <a:pt x="213" y="335"/>
                  </a:lnTo>
                  <a:lnTo>
                    <a:pt x="219" y="335"/>
                  </a:lnTo>
                  <a:lnTo>
                    <a:pt x="223" y="335"/>
                  </a:lnTo>
                  <a:lnTo>
                    <a:pt x="225" y="338"/>
                  </a:lnTo>
                  <a:lnTo>
                    <a:pt x="278" y="338"/>
                  </a:lnTo>
                  <a:lnTo>
                    <a:pt x="278" y="335"/>
                  </a:lnTo>
                  <a:lnTo>
                    <a:pt x="282" y="327"/>
                  </a:lnTo>
                  <a:lnTo>
                    <a:pt x="286" y="329"/>
                  </a:lnTo>
                  <a:lnTo>
                    <a:pt x="288" y="335"/>
                  </a:lnTo>
                  <a:lnTo>
                    <a:pt x="288" y="338"/>
                  </a:lnTo>
                  <a:lnTo>
                    <a:pt x="295" y="338"/>
                  </a:lnTo>
                  <a:lnTo>
                    <a:pt x="297" y="333"/>
                  </a:lnTo>
                  <a:lnTo>
                    <a:pt x="299" y="329"/>
                  </a:lnTo>
                  <a:lnTo>
                    <a:pt x="301" y="321"/>
                  </a:lnTo>
                  <a:lnTo>
                    <a:pt x="297" y="315"/>
                  </a:lnTo>
                  <a:lnTo>
                    <a:pt x="301" y="313"/>
                  </a:lnTo>
                  <a:lnTo>
                    <a:pt x="305" y="309"/>
                  </a:lnTo>
                  <a:lnTo>
                    <a:pt x="307" y="299"/>
                  </a:lnTo>
                  <a:lnTo>
                    <a:pt x="309" y="295"/>
                  </a:lnTo>
                  <a:lnTo>
                    <a:pt x="315" y="291"/>
                  </a:lnTo>
                  <a:lnTo>
                    <a:pt x="323" y="291"/>
                  </a:lnTo>
                  <a:lnTo>
                    <a:pt x="325" y="291"/>
                  </a:lnTo>
                  <a:lnTo>
                    <a:pt x="329" y="286"/>
                  </a:lnTo>
                  <a:lnTo>
                    <a:pt x="335" y="282"/>
                  </a:lnTo>
                  <a:lnTo>
                    <a:pt x="339" y="284"/>
                  </a:lnTo>
                  <a:lnTo>
                    <a:pt x="342" y="276"/>
                  </a:lnTo>
                  <a:lnTo>
                    <a:pt x="339" y="274"/>
                  </a:lnTo>
                  <a:lnTo>
                    <a:pt x="319" y="266"/>
                  </a:lnTo>
                  <a:lnTo>
                    <a:pt x="311" y="262"/>
                  </a:lnTo>
                  <a:lnTo>
                    <a:pt x="309" y="260"/>
                  </a:lnTo>
                  <a:lnTo>
                    <a:pt x="303" y="237"/>
                  </a:lnTo>
                  <a:lnTo>
                    <a:pt x="299" y="233"/>
                  </a:lnTo>
                  <a:lnTo>
                    <a:pt x="303" y="225"/>
                  </a:lnTo>
                  <a:lnTo>
                    <a:pt x="303" y="223"/>
                  </a:lnTo>
                  <a:lnTo>
                    <a:pt x="303" y="219"/>
                  </a:lnTo>
                  <a:lnTo>
                    <a:pt x="303" y="219"/>
                  </a:lnTo>
                  <a:lnTo>
                    <a:pt x="295" y="213"/>
                  </a:lnTo>
                  <a:lnTo>
                    <a:pt x="303" y="217"/>
                  </a:lnTo>
                  <a:lnTo>
                    <a:pt x="303" y="215"/>
                  </a:lnTo>
                  <a:lnTo>
                    <a:pt x="305" y="211"/>
                  </a:lnTo>
                  <a:lnTo>
                    <a:pt x="299" y="201"/>
                  </a:lnTo>
                  <a:lnTo>
                    <a:pt x="301" y="196"/>
                  </a:lnTo>
                  <a:lnTo>
                    <a:pt x="305" y="192"/>
                  </a:lnTo>
                  <a:lnTo>
                    <a:pt x="307" y="194"/>
                  </a:lnTo>
                  <a:lnTo>
                    <a:pt x="313" y="194"/>
                  </a:lnTo>
                  <a:lnTo>
                    <a:pt x="321" y="192"/>
                  </a:lnTo>
                  <a:lnTo>
                    <a:pt x="325" y="190"/>
                  </a:lnTo>
                  <a:lnTo>
                    <a:pt x="329" y="184"/>
                  </a:lnTo>
                  <a:lnTo>
                    <a:pt x="331" y="176"/>
                  </a:lnTo>
                  <a:lnTo>
                    <a:pt x="331" y="170"/>
                  </a:lnTo>
                  <a:lnTo>
                    <a:pt x="333" y="168"/>
                  </a:lnTo>
                  <a:lnTo>
                    <a:pt x="337" y="162"/>
                  </a:lnTo>
                  <a:lnTo>
                    <a:pt x="339" y="160"/>
                  </a:lnTo>
                  <a:lnTo>
                    <a:pt x="346" y="160"/>
                  </a:lnTo>
                  <a:lnTo>
                    <a:pt x="346" y="121"/>
                  </a:lnTo>
                  <a:lnTo>
                    <a:pt x="346" y="117"/>
                  </a:lnTo>
                  <a:lnTo>
                    <a:pt x="337" y="111"/>
                  </a:lnTo>
                  <a:lnTo>
                    <a:pt x="337" y="107"/>
                  </a:lnTo>
                  <a:lnTo>
                    <a:pt x="335" y="104"/>
                  </a:lnTo>
                  <a:lnTo>
                    <a:pt x="333" y="98"/>
                  </a:lnTo>
                  <a:lnTo>
                    <a:pt x="335" y="90"/>
                  </a:lnTo>
                  <a:lnTo>
                    <a:pt x="342" y="86"/>
                  </a:lnTo>
                  <a:lnTo>
                    <a:pt x="339" y="78"/>
                  </a:lnTo>
                  <a:lnTo>
                    <a:pt x="344" y="72"/>
                  </a:lnTo>
                  <a:lnTo>
                    <a:pt x="339" y="57"/>
                  </a:lnTo>
                  <a:lnTo>
                    <a:pt x="339" y="49"/>
                  </a:lnTo>
                  <a:lnTo>
                    <a:pt x="339" y="47"/>
                  </a:lnTo>
                  <a:lnTo>
                    <a:pt x="323" y="43"/>
                  </a:lnTo>
                  <a:lnTo>
                    <a:pt x="317" y="37"/>
                  </a:lnTo>
                  <a:lnTo>
                    <a:pt x="311" y="29"/>
                  </a:lnTo>
                  <a:lnTo>
                    <a:pt x="309" y="23"/>
                  </a:lnTo>
                  <a:lnTo>
                    <a:pt x="311" y="19"/>
                  </a:lnTo>
                  <a:lnTo>
                    <a:pt x="309" y="12"/>
                  </a:lnTo>
                  <a:lnTo>
                    <a:pt x="297" y="12"/>
                  </a:lnTo>
                  <a:lnTo>
                    <a:pt x="290" y="14"/>
                  </a:lnTo>
                  <a:lnTo>
                    <a:pt x="280" y="14"/>
                  </a:lnTo>
                  <a:lnTo>
                    <a:pt x="274" y="19"/>
                  </a:lnTo>
                  <a:lnTo>
                    <a:pt x="270" y="21"/>
                  </a:lnTo>
                  <a:lnTo>
                    <a:pt x="252" y="19"/>
                  </a:lnTo>
                  <a:lnTo>
                    <a:pt x="245" y="21"/>
                  </a:lnTo>
                  <a:lnTo>
                    <a:pt x="237" y="25"/>
                  </a:lnTo>
                  <a:lnTo>
                    <a:pt x="235" y="33"/>
                  </a:lnTo>
                  <a:lnTo>
                    <a:pt x="223" y="37"/>
                  </a:lnTo>
                  <a:lnTo>
                    <a:pt x="217" y="39"/>
                  </a:lnTo>
                  <a:lnTo>
                    <a:pt x="211" y="41"/>
                  </a:lnTo>
                  <a:lnTo>
                    <a:pt x="211" y="39"/>
                  </a:lnTo>
                  <a:lnTo>
                    <a:pt x="211" y="37"/>
                  </a:lnTo>
                  <a:lnTo>
                    <a:pt x="201" y="33"/>
                  </a:lnTo>
                  <a:lnTo>
                    <a:pt x="194" y="31"/>
                  </a:lnTo>
                  <a:lnTo>
                    <a:pt x="188" y="31"/>
                  </a:lnTo>
                  <a:lnTo>
                    <a:pt x="182" y="25"/>
                  </a:lnTo>
                  <a:lnTo>
                    <a:pt x="166" y="27"/>
                  </a:lnTo>
                  <a:lnTo>
                    <a:pt x="160" y="27"/>
                  </a:lnTo>
                  <a:lnTo>
                    <a:pt x="154" y="25"/>
                  </a:lnTo>
                  <a:lnTo>
                    <a:pt x="156" y="21"/>
                  </a:lnTo>
                  <a:lnTo>
                    <a:pt x="156" y="19"/>
                  </a:lnTo>
                  <a:lnTo>
                    <a:pt x="152" y="10"/>
                  </a:lnTo>
                  <a:lnTo>
                    <a:pt x="143" y="6"/>
                  </a:lnTo>
                  <a:lnTo>
                    <a:pt x="137" y="6"/>
                  </a:lnTo>
                  <a:lnTo>
                    <a:pt x="127" y="0"/>
                  </a:lnTo>
                  <a:lnTo>
                    <a:pt x="107"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5" name="Freeform 315"/>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6" name="Freeform 316"/>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7" name="Freeform 317"/>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8" name="Freeform 318"/>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9" name="Freeform 319"/>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0" name="Freeform 320"/>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1" name="Freeform 321"/>
            <p:cNvSpPr>
              <a:spLocks noEditPoints="1"/>
            </p:cNvSpPr>
            <p:nvPr/>
          </p:nvSpPr>
          <p:spPr bwMode="auto">
            <a:xfrm>
              <a:off x="8486775" y="5432425"/>
              <a:ext cx="301625" cy="180975"/>
            </a:xfrm>
            <a:custGeom>
              <a:avLst/>
              <a:gdLst>
                <a:gd name="T0" fmla="*/ 169 w 190"/>
                <a:gd name="T1" fmla="*/ 112 h 114"/>
                <a:gd name="T2" fmla="*/ 165 w 190"/>
                <a:gd name="T3" fmla="*/ 112 h 114"/>
                <a:gd name="T4" fmla="*/ 163 w 190"/>
                <a:gd name="T5" fmla="*/ 112 h 114"/>
                <a:gd name="T6" fmla="*/ 177 w 190"/>
                <a:gd name="T7" fmla="*/ 114 h 114"/>
                <a:gd name="T8" fmla="*/ 171 w 190"/>
                <a:gd name="T9" fmla="*/ 110 h 114"/>
                <a:gd name="T10" fmla="*/ 171 w 190"/>
                <a:gd name="T11" fmla="*/ 83 h 114"/>
                <a:gd name="T12" fmla="*/ 161 w 190"/>
                <a:gd name="T13" fmla="*/ 85 h 114"/>
                <a:gd name="T14" fmla="*/ 165 w 190"/>
                <a:gd name="T15" fmla="*/ 92 h 114"/>
                <a:gd name="T16" fmla="*/ 181 w 190"/>
                <a:gd name="T17" fmla="*/ 112 h 114"/>
                <a:gd name="T18" fmla="*/ 190 w 190"/>
                <a:gd name="T19" fmla="*/ 114 h 114"/>
                <a:gd name="T20" fmla="*/ 177 w 190"/>
                <a:gd name="T21" fmla="*/ 96 h 114"/>
                <a:gd name="T22" fmla="*/ 169 w 190"/>
                <a:gd name="T23" fmla="*/ 87 h 114"/>
                <a:gd name="T24" fmla="*/ 173 w 190"/>
                <a:gd name="T25" fmla="*/ 83 h 114"/>
                <a:gd name="T26" fmla="*/ 2 w 190"/>
                <a:gd name="T27" fmla="*/ 2 h 114"/>
                <a:gd name="T28" fmla="*/ 0 w 190"/>
                <a:gd name="T29" fmla="*/ 6 h 114"/>
                <a:gd name="T30" fmla="*/ 6 w 190"/>
                <a:gd name="T31" fmla="*/ 16 h 114"/>
                <a:gd name="T32" fmla="*/ 22 w 190"/>
                <a:gd name="T33" fmla="*/ 32 h 114"/>
                <a:gd name="T34" fmla="*/ 24 w 190"/>
                <a:gd name="T35" fmla="*/ 49 h 114"/>
                <a:gd name="T36" fmla="*/ 26 w 190"/>
                <a:gd name="T37" fmla="*/ 61 h 114"/>
                <a:gd name="T38" fmla="*/ 45 w 190"/>
                <a:gd name="T39" fmla="*/ 81 h 114"/>
                <a:gd name="T40" fmla="*/ 55 w 190"/>
                <a:gd name="T41" fmla="*/ 94 h 114"/>
                <a:gd name="T42" fmla="*/ 67 w 190"/>
                <a:gd name="T43" fmla="*/ 100 h 114"/>
                <a:gd name="T44" fmla="*/ 81 w 190"/>
                <a:gd name="T45" fmla="*/ 114 h 114"/>
                <a:gd name="T46" fmla="*/ 149 w 190"/>
                <a:gd name="T47" fmla="*/ 110 h 114"/>
                <a:gd name="T48" fmla="*/ 141 w 190"/>
                <a:gd name="T49" fmla="*/ 102 h 114"/>
                <a:gd name="T50" fmla="*/ 137 w 190"/>
                <a:gd name="T51" fmla="*/ 96 h 114"/>
                <a:gd name="T52" fmla="*/ 137 w 190"/>
                <a:gd name="T53" fmla="*/ 87 h 114"/>
                <a:gd name="T54" fmla="*/ 139 w 190"/>
                <a:gd name="T55" fmla="*/ 77 h 114"/>
                <a:gd name="T56" fmla="*/ 124 w 190"/>
                <a:gd name="T57" fmla="*/ 61 h 114"/>
                <a:gd name="T58" fmla="*/ 120 w 190"/>
                <a:gd name="T59" fmla="*/ 63 h 114"/>
                <a:gd name="T60" fmla="*/ 124 w 190"/>
                <a:gd name="T61" fmla="*/ 67 h 114"/>
                <a:gd name="T62" fmla="*/ 130 w 190"/>
                <a:gd name="T63" fmla="*/ 73 h 114"/>
                <a:gd name="T64" fmla="*/ 128 w 190"/>
                <a:gd name="T65" fmla="*/ 87 h 114"/>
                <a:gd name="T66" fmla="*/ 124 w 190"/>
                <a:gd name="T67" fmla="*/ 87 h 114"/>
                <a:gd name="T68" fmla="*/ 120 w 190"/>
                <a:gd name="T69" fmla="*/ 90 h 114"/>
                <a:gd name="T70" fmla="*/ 116 w 190"/>
                <a:gd name="T71" fmla="*/ 96 h 114"/>
                <a:gd name="T72" fmla="*/ 112 w 190"/>
                <a:gd name="T73" fmla="*/ 98 h 114"/>
                <a:gd name="T74" fmla="*/ 106 w 190"/>
                <a:gd name="T75" fmla="*/ 90 h 114"/>
                <a:gd name="T76" fmla="*/ 102 w 190"/>
                <a:gd name="T77" fmla="*/ 83 h 114"/>
                <a:gd name="T78" fmla="*/ 83 w 190"/>
                <a:gd name="T79" fmla="*/ 69 h 114"/>
                <a:gd name="T80" fmla="*/ 73 w 190"/>
                <a:gd name="T81" fmla="*/ 57 h 114"/>
                <a:gd name="T82" fmla="*/ 61 w 190"/>
                <a:gd name="T83" fmla="*/ 47 h 114"/>
                <a:gd name="T84" fmla="*/ 51 w 190"/>
                <a:gd name="T85" fmla="*/ 36 h 114"/>
                <a:gd name="T86" fmla="*/ 45 w 190"/>
                <a:gd name="T87" fmla="*/ 34 h 114"/>
                <a:gd name="T88" fmla="*/ 34 w 190"/>
                <a:gd name="T89" fmla="*/ 32 h 114"/>
                <a:gd name="T90" fmla="*/ 26 w 190"/>
                <a:gd name="T91" fmla="*/ 28 h 114"/>
                <a:gd name="T92" fmla="*/ 20 w 190"/>
                <a:gd name="T93" fmla="*/ 24 h 114"/>
                <a:gd name="T94" fmla="*/ 14 w 190"/>
                <a:gd name="T95" fmla="*/ 16 h 114"/>
                <a:gd name="T96" fmla="*/ 10 w 190"/>
                <a:gd name="T97" fmla="*/ 10 h 114"/>
                <a:gd name="T98" fmla="*/ 10 w 190"/>
                <a:gd name="T99" fmla="*/ 4 h 114"/>
                <a:gd name="T100" fmla="*/ 8 w 190"/>
                <a:gd name="T101" fmla="*/ 2 h 114"/>
                <a:gd name="T102" fmla="*/ 2 w 190"/>
                <a:gd name="T10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0" h="114">
                  <a:moveTo>
                    <a:pt x="169" y="110"/>
                  </a:moveTo>
                  <a:lnTo>
                    <a:pt x="169" y="112"/>
                  </a:lnTo>
                  <a:lnTo>
                    <a:pt x="167" y="114"/>
                  </a:lnTo>
                  <a:lnTo>
                    <a:pt x="165" y="112"/>
                  </a:lnTo>
                  <a:lnTo>
                    <a:pt x="165" y="110"/>
                  </a:lnTo>
                  <a:lnTo>
                    <a:pt x="163" y="112"/>
                  </a:lnTo>
                  <a:lnTo>
                    <a:pt x="163" y="114"/>
                  </a:lnTo>
                  <a:lnTo>
                    <a:pt x="177" y="114"/>
                  </a:lnTo>
                  <a:lnTo>
                    <a:pt x="175" y="112"/>
                  </a:lnTo>
                  <a:lnTo>
                    <a:pt x="171" y="110"/>
                  </a:lnTo>
                  <a:lnTo>
                    <a:pt x="169" y="110"/>
                  </a:lnTo>
                  <a:close/>
                  <a:moveTo>
                    <a:pt x="171" y="83"/>
                  </a:moveTo>
                  <a:lnTo>
                    <a:pt x="165" y="85"/>
                  </a:lnTo>
                  <a:lnTo>
                    <a:pt x="161" y="85"/>
                  </a:lnTo>
                  <a:lnTo>
                    <a:pt x="161" y="90"/>
                  </a:lnTo>
                  <a:lnTo>
                    <a:pt x="165" y="92"/>
                  </a:lnTo>
                  <a:lnTo>
                    <a:pt x="171" y="94"/>
                  </a:lnTo>
                  <a:lnTo>
                    <a:pt x="181" y="112"/>
                  </a:lnTo>
                  <a:lnTo>
                    <a:pt x="184" y="114"/>
                  </a:lnTo>
                  <a:lnTo>
                    <a:pt x="190" y="114"/>
                  </a:lnTo>
                  <a:lnTo>
                    <a:pt x="190" y="108"/>
                  </a:lnTo>
                  <a:lnTo>
                    <a:pt x="177" y="96"/>
                  </a:lnTo>
                  <a:lnTo>
                    <a:pt x="171" y="90"/>
                  </a:lnTo>
                  <a:lnTo>
                    <a:pt x="169" y="87"/>
                  </a:lnTo>
                  <a:lnTo>
                    <a:pt x="177" y="85"/>
                  </a:lnTo>
                  <a:lnTo>
                    <a:pt x="173" y="83"/>
                  </a:lnTo>
                  <a:lnTo>
                    <a:pt x="171" y="83"/>
                  </a:lnTo>
                  <a:close/>
                  <a:moveTo>
                    <a:pt x="2" y="2"/>
                  </a:moveTo>
                  <a:lnTo>
                    <a:pt x="0" y="0"/>
                  </a:lnTo>
                  <a:lnTo>
                    <a:pt x="0" y="6"/>
                  </a:lnTo>
                  <a:lnTo>
                    <a:pt x="0" y="10"/>
                  </a:lnTo>
                  <a:lnTo>
                    <a:pt x="6" y="16"/>
                  </a:lnTo>
                  <a:lnTo>
                    <a:pt x="16" y="28"/>
                  </a:lnTo>
                  <a:lnTo>
                    <a:pt x="22" y="32"/>
                  </a:lnTo>
                  <a:lnTo>
                    <a:pt x="22" y="40"/>
                  </a:lnTo>
                  <a:lnTo>
                    <a:pt x="24" y="49"/>
                  </a:lnTo>
                  <a:lnTo>
                    <a:pt x="24" y="55"/>
                  </a:lnTo>
                  <a:lnTo>
                    <a:pt x="26" y="61"/>
                  </a:lnTo>
                  <a:lnTo>
                    <a:pt x="38" y="75"/>
                  </a:lnTo>
                  <a:lnTo>
                    <a:pt x="45" y="81"/>
                  </a:lnTo>
                  <a:lnTo>
                    <a:pt x="53" y="90"/>
                  </a:lnTo>
                  <a:lnTo>
                    <a:pt x="55" y="94"/>
                  </a:lnTo>
                  <a:lnTo>
                    <a:pt x="59" y="98"/>
                  </a:lnTo>
                  <a:lnTo>
                    <a:pt x="67" y="100"/>
                  </a:lnTo>
                  <a:lnTo>
                    <a:pt x="71" y="102"/>
                  </a:lnTo>
                  <a:lnTo>
                    <a:pt x="81" y="114"/>
                  </a:lnTo>
                  <a:lnTo>
                    <a:pt x="151" y="114"/>
                  </a:lnTo>
                  <a:lnTo>
                    <a:pt x="149" y="110"/>
                  </a:lnTo>
                  <a:lnTo>
                    <a:pt x="143" y="104"/>
                  </a:lnTo>
                  <a:lnTo>
                    <a:pt x="141" y="102"/>
                  </a:lnTo>
                  <a:lnTo>
                    <a:pt x="139" y="100"/>
                  </a:lnTo>
                  <a:lnTo>
                    <a:pt x="137" y="96"/>
                  </a:lnTo>
                  <a:lnTo>
                    <a:pt x="137" y="92"/>
                  </a:lnTo>
                  <a:lnTo>
                    <a:pt x="137" y="87"/>
                  </a:lnTo>
                  <a:lnTo>
                    <a:pt x="134" y="85"/>
                  </a:lnTo>
                  <a:lnTo>
                    <a:pt x="139" y="77"/>
                  </a:lnTo>
                  <a:lnTo>
                    <a:pt x="134" y="71"/>
                  </a:lnTo>
                  <a:lnTo>
                    <a:pt x="124" y="61"/>
                  </a:lnTo>
                  <a:lnTo>
                    <a:pt x="122" y="61"/>
                  </a:lnTo>
                  <a:lnTo>
                    <a:pt x="120" y="63"/>
                  </a:lnTo>
                  <a:lnTo>
                    <a:pt x="122" y="65"/>
                  </a:lnTo>
                  <a:lnTo>
                    <a:pt x="124" y="67"/>
                  </a:lnTo>
                  <a:lnTo>
                    <a:pt x="128" y="71"/>
                  </a:lnTo>
                  <a:lnTo>
                    <a:pt x="130" y="73"/>
                  </a:lnTo>
                  <a:lnTo>
                    <a:pt x="132" y="75"/>
                  </a:lnTo>
                  <a:lnTo>
                    <a:pt x="128" y="87"/>
                  </a:lnTo>
                  <a:lnTo>
                    <a:pt x="126" y="87"/>
                  </a:lnTo>
                  <a:lnTo>
                    <a:pt x="124" y="87"/>
                  </a:lnTo>
                  <a:lnTo>
                    <a:pt x="120" y="87"/>
                  </a:lnTo>
                  <a:lnTo>
                    <a:pt x="120" y="90"/>
                  </a:lnTo>
                  <a:lnTo>
                    <a:pt x="118" y="92"/>
                  </a:lnTo>
                  <a:lnTo>
                    <a:pt x="116" y="96"/>
                  </a:lnTo>
                  <a:lnTo>
                    <a:pt x="114" y="98"/>
                  </a:lnTo>
                  <a:lnTo>
                    <a:pt x="112" y="98"/>
                  </a:lnTo>
                  <a:lnTo>
                    <a:pt x="108" y="96"/>
                  </a:lnTo>
                  <a:lnTo>
                    <a:pt x="106" y="90"/>
                  </a:lnTo>
                  <a:lnTo>
                    <a:pt x="104" y="85"/>
                  </a:lnTo>
                  <a:lnTo>
                    <a:pt x="102" y="83"/>
                  </a:lnTo>
                  <a:lnTo>
                    <a:pt x="96" y="81"/>
                  </a:lnTo>
                  <a:lnTo>
                    <a:pt x="83" y="69"/>
                  </a:lnTo>
                  <a:lnTo>
                    <a:pt x="75" y="61"/>
                  </a:lnTo>
                  <a:lnTo>
                    <a:pt x="73" y="57"/>
                  </a:lnTo>
                  <a:lnTo>
                    <a:pt x="63" y="49"/>
                  </a:lnTo>
                  <a:lnTo>
                    <a:pt x="61" y="47"/>
                  </a:lnTo>
                  <a:lnTo>
                    <a:pt x="59" y="45"/>
                  </a:lnTo>
                  <a:lnTo>
                    <a:pt x="51" y="36"/>
                  </a:lnTo>
                  <a:lnTo>
                    <a:pt x="49" y="34"/>
                  </a:lnTo>
                  <a:lnTo>
                    <a:pt x="45" y="34"/>
                  </a:lnTo>
                  <a:lnTo>
                    <a:pt x="40" y="34"/>
                  </a:lnTo>
                  <a:lnTo>
                    <a:pt x="34" y="32"/>
                  </a:lnTo>
                  <a:lnTo>
                    <a:pt x="30" y="30"/>
                  </a:lnTo>
                  <a:lnTo>
                    <a:pt x="26" y="28"/>
                  </a:lnTo>
                  <a:lnTo>
                    <a:pt x="24" y="24"/>
                  </a:lnTo>
                  <a:lnTo>
                    <a:pt x="20" y="24"/>
                  </a:lnTo>
                  <a:lnTo>
                    <a:pt x="18" y="20"/>
                  </a:lnTo>
                  <a:lnTo>
                    <a:pt x="14" y="16"/>
                  </a:lnTo>
                  <a:lnTo>
                    <a:pt x="12" y="12"/>
                  </a:lnTo>
                  <a:lnTo>
                    <a:pt x="10" y="10"/>
                  </a:lnTo>
                  <a:lnTo>
                    <a:pt x="10" y="8"/>
                  </a:lnTo>
                  <a:lnTo>
                    <a:pt x="10" y="4"/>
                  </a:lnTo>
                  <a:lnTo>
                    <a:pt x="10" y="2"/>
                  </a:lnTo>
                  <a:lnTo>
                    <a:pt x="8" y="2"/>
                  </a:lnTo>
                  <a:lnTo>
                    <a:pt x="6" y="2"/>
                  </a:lnTo>
                  <a:lnTo>
                    <a:pt x="2" y="0"/>
                  </a:lnTo>
                  <a:lnTo>
                    <a:pt x="2"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2" name="Freeform 322"/>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3" name="Freeform 323"/>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4" name="Freeform 324"/>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5" name="Freeform 325"/>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6" name="Freeform 326"/>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7" name="Freeform 327"/>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8" name="Freeform 328"/>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9" name="Freeform 329"/>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0" name="Freeform 330"/>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1" name="Freeform 331"/>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2" name="Freeform 332"/>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3" name="Freeform 333"/>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4" name="Freeform 334"/>
            <p:cNvSpPr>
              <a:spLocks/>
            </p:cNvSpPr>
            <p:nvPr/>
          </p:nvSpPr>
          <p:spPr bwMode="auto">
            <a:xfrm>
              <a:off x="8901113" y="5110163"/>
              <a:ext cx="301625" cy="661988"/>
            </a:xfrm>
            <a:custGeom>
              <a:avLst/>
              <a:gdLst>
                <a:gd name="T0" fmla="*/ 190 w 190"/>
                <a:gd name="T1" fmla="*/ 10 h 417"/>
                <a:gd name="T2" fmla="*/ 182 w 190"/>
                <a:gd name="T3" fmla="*/ 27 h 417"/>
                <a:gd name="T4" fmla="*/ 178 w 190"/>
                <a:gd name="T5" fmla="*/ 37 h 417"/>
                <a:gd name="T6" fmla="*/ 172 w 190"/>
                <a:gd name="T7" fmla="*/ 49 h 417"/>
                <a:gd name="T8" fmla="*/ 170 w 190"/>
                <a:gd name="T9" fmla="*/ 70 h 417"/>
                <a:gd name="T10" fmla="*/ 166 w 190"/>
                <a:gd name="T11" fmla="*/ 88 h 417"/>
                <a:gd name="T12" fmla="*/ 158 w 190"/>
                <a:gd name="T13" fmla="*/ 108 h 417"/>
                <a:gd name="T14" fmla="*/ 151 w 190"/>
                <a:gd name="T15" fmla="*/ 127 h 417"/>
                <a:gd name="T16" fmla="*/ 141 w 190"/>
                <a:gd name="T17" fmla="*/ 145 h 417"/>
                <a:gd name="T18" fmla="*/ 133 w 190"/>
                <a:gd name="T19" fmla="*/ 166 h 417"/>
                <a:gd name="T20" fmla="*/ 119 w 190"/>
                <a:gd name="T21" fmla="*/ 180 h 417"/>
                <a:gd name="T22" fmla="*/ 106 w 190"/>
                <a:gd name="T23" fmla="*/ 182 h 417"/>
                <a:gd name="T24" fmla="*/ 98 w 190"/>
                <a:gd name="T25" fmla="*/ 192 h 417"/>
                <a:gd name="T26" fmla="*/ 82 w 190"/>
                <a:gd name="T27" fmla="*/ 213 h 417"/>
                <a:gd name="T28" fmla="*/ 78 w 190"/>
                <a:gd name="T29" fmla="*/ 219 h 417"/>
                <a:gd name="T30" fmla="*/ 68 w 190"/>
                <a:gd name="T31" fmla="*/ 231 h 417"/>
                <a:gd name="T32" fmla="*/ 59 w 190"/>
                <a:gd name="T33" fmla="*/ 243 h 417"/>
                <a:gd name="T34" fmla="*/ 53 w 190"/>
                <a:gd name="T35" fmla="*/ 260 h 417"/>
                <a:gd name="T36" fmla="*/ 49 w 190"/>
                <a:gd name="T37" fmla="*/ 276 h 417"/>
                <a:gd name="T38" fmla="*/ 51 w 190"/>
                <a:gd name="T39" fmla="*/ 280 h 417"/>
                <a:gd name="T40" fmla="*/ 61 w 190"/>
                <a:gd name="T41" fmla="*/ 278 h 417"/>
                <a:gd name="T42" fmla="*/ 68 w 190"/>
                <a:gd name="T43" fmla="*/ 270 h 417"/>
                <a:gd name="T44" fmla="*/ 72 w 190"/>
                <a:gd name="T45" fmla="*/ 278 h 417"/>
                <a:gd name="T46" fmla="*/ 78 w 190"/>
                <a:gd name="T47" fmla="*/ 280 h 417"/>
                <a:gd name="T48" fmla="*/ 74 w 190"/>
                <a:gd name="T49" fmla="*/ 286 h 417"/>
                <a:gd name="T50" fmla="*/ 74 w 190"/>
                <a:gd name="T51" fmla="*/ 293 h 417"/>
                <a:gd name="T52" fmla="*/ 80 w 190"/>
                <a:gd name="T53" fmla="*/ 299 h 417"/>
                <a:gd name="T54" fmla="*/ 80 w 190"/>
                <a:gd name="T55" fmla="*/ 303 h 417"/>
                <a:gd name="T56" fmla="*/ 72 w 190"/>
                <a:gd name="T57" fmla="*/ 305 h 417"/>
                <a:gd name="T58" fmla="*/ 68 w 190"/>
                <a:gd name="T59" fmla="*/ 305 h 417"/>
                <a:gd name="T60" fmla="*/ 59 w 190"/>
                <a:gd name="T61" fmla="*/ 307 h 417"/>
                <a:gd name="T62" fmla="*/ 53 w 190"/>
                <a:gd name="T63" fmla="*/ 299 h 417"/>
                <a:gd name="T64" fmla="*/ 47 w 190"/>
                <a:gd name="T65" fmla="*/ 297 h 417"/>
                <a:gd name="T66" fmla="*/ 43 w 190"/>
                <a:gd name="T67" fmla="*/ 329 h 417"/>
                <a:gd name="T68" fmla="*/ 45 w 190"/>
                <a:gd name="T69" fmla="*/ 340 h 417"/>
                <a:gd name="T70" fmla="*/ 35 w 190"/>
                <a:gd name="T71" fmla="*/ 354 h 417"/>
                <a:gd name="T72" fmla="*/ 25 w 190"/>
                <a:gd name="T73" fmla="*/ 356 h 417"/>
                <a:gd name="T74" fmla="*/ 19 w 190"/>
                <a:gd name="T75" fmla="*/ 354 h 417"/>
                <a:gd name="T76" fmla="*/ 2 w 190"/>
                <a:gd name="T77" fmla="*/ 352 h 417"/>
                <a:gd name="T78" fmla="*/ 0 w 190"/>
                <a:gd name="T79" fmla="*/ 348 h 417"/>
                <a:gd name="T80" fmla="*/ 4 w 190"/>
                <a:gd name="T81" fmla="*/ 362 h 417"/>
                <a:gd name="T82" fmla="*/ 29 w 190"/>
                <a:gd name="T83" fmla="*/ 376 h 417"/>
                <a:gd name="T84" fmla="*/ 43 w 190"/>
                <a:gd name="T85" fmla="*/ 417 h 417"/>
                <a:gd name="T86" fmla="*/ 115 w 190"/>
                <a:gd name="T87" fmla="*/ 376 h 417"/>
                <a:gd name="T88" fmla="*/ 121 w 190"/>
                <a:gd name="T89" fmla="*/ 342 h 417"/>
                <a:gd name="T90" fmla="*/ 137 w 190"/>
                <a:gd name="T91" fmla="*/ 305 h 417"/>
                <a:gd name="T92" fmla="*/ 143 w 190"/>
                <a:gd name="T93" fmla="*/ 272 h 417"/>
                <a:gd name="T94" fmla="*/ 147 w 190"/>
                <a:gd name="T95" fmla="*/ 256 h 417"/>
                <a:gd name="T96" fmla="*/ 151 w 190"/>
                <a:gd name="T97" fmla="*/ 231 h 417"/>
                <a:gd name="T98" fmla="*/ 170 w 190"/>
                <a:gd name="T99" fmla="*/ 190 h 417"/>
                <a:gd name="T100" fmla="*/ 190 w 190"/>
                <a:gd name="T101"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0" h="417">
                  <a:moveTo>
                    <a:pt x="190" y="0"/>
                  </a:moveTo>
                  <a:lnTo>
                    <a:pt x="190" y="2"/>
                  </a:lnTo>
                  <a:lnTo>
                    <a:pt x="190" y="4"/>
                  </a:lnTo>
                  <a:lnTo>
                    <a:pt x="190" y="10"/>
                  </a:lnTo>
                  <a:lnTo>
                    <a:pt x="188" y="14"/>
                  </a:lnTo>
                  <a:lnTo>
                    <a:pt x="186" y="16"/>
                  </a:lnTo>
                  <a:lnTo>
                    <a:pt x="184" y="23"/>
                  </a:lnTo>
                  <a:lnTo>
                    <a:pt x="182" y="27"/>
                  </a:lnTo>
                  <a:lnTo>
                    <a:pt x="180" y="29"/>
                  </a:lnTo>
                  <a:lnTo>
                    <a:pt x="180" y="33"/>
                  </a:lnTo>
                  <a:lnTo>
                    <a:pt x="180" y="35"/>
                  </a:lnTo>
                  <a:lnTo>
                    <a:pt x="178" y="37"/>
                  </a:lnTo>
                  <a:lnTo>
                    <a:pt x="176" y="41"/>
                  </a:lnTo>
                  <a:lnTo>
                    <a:pt x="174" y="43"/>
                  </a:lnTo>
                  <a:lnTo>
                    <a:pt x="172" y="45"/>
                  </a:lnTo>
                  <a:lnTo>
                    <a:pt x="172" y="49"/>
                  </a:lnTo>
                  <a:lnTo>
                    <a:pt x="172" y="55"/>
                  </a:lnTo>
                  <a:lnTo>
                    <a:pt x="172" y="57"/>
                  </a:lnTo>
                  <a:lnTo>
                    <a:pt x="172" y="64"/>
                  </a:lnTo>
                  <a:lnTo>
                    <a:pt x="170" y="70"/>
                  </a:lnTo>
                  <a:lnTo>
                    <a:pt x="168" y="74"/>
                  </a:lnTo>
                  <a:lnTo>
                    <a:pt x="168" y="80"/>
                  </a:lnTo>
                  <a:lnTo>
                    <a:pt x="166" y="84"/>
                  </a:lnTo>
                  <a:lnTo>
                    <a:pt x="166" y="88"/>
                  </a:lnTo>
                  <a:lnTo>
                    <a:pt x="166" y="92"/>
                  </a:lnTo>
                  <a:lnTo>
                    <a:pt x="164" y="98"/>
                  </a:lnTo>
                  <a:lnTo>
                    <a:pt x="162" y="100"/>
                  </a:lnTo>
                  <a:lnTo>
                    <a:pt x="158" y="108"/>
                  </a:lnTo>
                  <a:lnTo>
                    <a:pt x="158" y="113"/>
                  </a:lnTo>
                  <a:lnTo>
                    <a:pt x="158" y="119"/>
                  </a:lnTo>
                  <a:lnTo>
                    <a:pt x="155" y="123"/>
                  </a:lnTo>
                  <a:lnTo>
                    <a:pt x="151" y="127"/>
                  </a:lnTo>
                  <a:lnTo>
                    <a:pt x="149" y="129"/>
                  </a:lnTo>
                  <a:lnTo>
                    <a:pt x="145" y="135"/>
                  </a:lnTo>
                  <a:lnTo>
                    <a:pt x="143" y="141"/>
                  </a:lnTo>
                  <a:lnTo>
                    <a:pt x="141" y="145"/>
                  </a:lnTo>
                  <a:lnTo>
                    <a:pt x="141" y="149"/>
                  </a:lnTo>
                  <a:lnTo>
                    <a:pt x="137" y="156"/>
                  </a:lnTo>
                  <a:lnTo>
                    <a:pt x="135" y="160"/>
                  </a:lnTo>
                  <a:lnTo>
                    <a:pt x="133" y="166"/>
                  </a:lnTo>
                  <a:lnTo>
                    <a:pt x="131" y="170"/>
                  </a:lnTo>
                  <a:lnTo>
                    <a:pt x="127" y="174"/>
                  </a:lnTo>
                  <a:lnTo>
                    <a:pt x="123" y="178"/>
                  </a:lnTo>
                  <a:lnTo>
                    <a:pt x="119" y="180"/>
                  </a:lnTo>
                  <a:lnTo>
                    <a:pt x="117" y="184"/>
                  </a:lnTo>
                  <a:lnTo>
                    <a:pt x="113" y="182"/>
                  </a:lnTo>
                  <a:lnTo>
                    <a:pt x="108" y="182"/>
                  </a:lnTo>
                  <a:lnTo>
                    <a:pt x="106" y="182"/>
                  </a:lnTo>
                  <a:lnTo>
                    <a:pt x="106" y="184"/>
                  </a:lnTo>
                  <a:lnTo>
                    <a:pt x="104" y="186"/>
                  </a:lnTo>
                  <a:lnTo>
                    <a:pt x="100" y="190"/>
                  </a:lnTo>
                  <a:lnTo>
                    <a:pt x="98" y="192"/>
                  </a:lnTo>
                  <a:lnTo>
                    <a:pt x="94" y="196"/>
                  </a:lnTo>
                  <a:lnTo>
                    <a:pt x="86" y="205"/>
                  </a:lnTo>
                  <a:lnTo>
                    <a:pt x="84" y="211"/>
                  </a:lnTo>
                  <a:lnTo>
                    <a:pt x="82" y="213"/>
                  </a:lnTo>
                  <a:lnTo>
                    <a:pt x="80" y="213"/>
                  </a:lnTo>
                  <a:lnTo>
                    <a:pt x="78" y="215"/>
                  </a:lnTo>
                  <a:lnTo>
                    <a:pt x="78" y="217"/>
                  </a:lnTo>
                  <a:lnTo>
                    <a:pt x="78" y="219"/>
                  </a:lnTo>
                  <a:lnTo>
                    <a:pt x="76" y="223"/>
                  </a:lnTo>
                  <a:lnTo>
                    <a:pt x="74" y="227"/>
                  </a:lnTo>
                  <a:lnTo>
                    <a:pt x="72" y="229"/>
                  </a:lnTo>
                  <a:lnTo>
                    <a:pt x="68" y="231"/>
                  </a:lnTo>
                  <a:lnTo>
                    <a:pt x="66" y="233"/>
                  </a:lnTo>
                  <a:lnTo>
                    <a:pt x="66" y="237"/>
                  </a:lnTo>
                  <a:lnTo>
                    <a:pt x="64" y="239"/>
                  </a:lnTo>
                  <a:lnTo>
                    <a:pt x="59" y="243"/>
                  </a:lnTo>
                  <a:lnTo>
                    <a:pt x="57" y="245"/>
                  </a:lnTo>
                  <a:lnTo>
                    <a:pt x="55" y="250"/>
                  </a:lnTo>
                  <a:lnTo>
                    <a:pt x="53" y="252"/>
                  </a:lnTo>
                  <a:lnTo>
                    <a:pt x="53" y="260"/>
                  </a:lnTo>
                  <a:lnTo>
                    <a:pt x="51" y="264"/>
                  </a:lnTo>
                  <a:lnTo>
                    <a:pt x="49" y="266"/>
                  </a:lnTo>
                  <a:lnTo>
                    <a:pt x="47" y="272"/>
                  </a:lnTo>
                  <a:lnTo>
                    <a:pt x="49" y="276"/>
                  </a:lnTo>
                  <a:lnTo>
                    <a:pt x="49" y="276"/>
                  </a:lnTo>
                  <a:lnTo>
                    <a:pt x="51" y="276"/>
                  </a:lnTo>
                  <a:lnTo>
                    <a:pt x="51" y="278"/>
                  </a:lnTo>
                  <a:lnTo>
                    <a:pt x="51" y="280"/>
                  </a:lnTo>
                  <a:lnTo>
                    <a:pt x="53" y="280"/>
                  </a:lnTo>
                  <a:lnTo>
                    <a:pt x="55" y="278"/>
                  </a:lnTo>
                  <a:lnTo>
                    <a:pt x="57" y="278"/>
                  </a:lnTo>
                  <a:lnTo>
                    <a:pt x="61" y="278"/>
                  </a:lnTo>
                  <a:lnTo>
                    <a:pt x="66" y="280"/>
                  </a:lnTo>
                  <a:lnTo>
                    <a:pt x="66" y="276"/>
                  </a:lnTo>
                  <a:lnTo>
                    <a:pt x="66" y="274"/>
                  </a:lnTo>
                  <a:lnTo>
                    <a:pt x="68" y="270"/>
                  </a:lnTo>
                  <a:lnTo>
                    <a:pt x="70" y="270"/>
                  </a:lnTo>
                  <a:lnTo>
                    <a:pt x="72" y="272"/>
                  </a:lnTo>
                  <a:lnTo>
                    <a:pt x="72" y="276"/>
                  </a:lnTo>
                  <a:lnTo>
                    <a:pt x="72" y="278"/>
                  </a:lnTo>
                  <a:lnTo>
                    <a:pt x="72" y="280"/>
                  </a:lnTo>
                  <a:lnTo>
                    <a:pt x="74" y="280"/>
                  </a:lnTo>
                  <a:lnTo>
                    <a:pt x="76" y="280"/>
                  </a:lnTo>
                  <a:lnTo>
                    <a:pt x="78" y="280"/>
                  </a:lnTo>
                  <a:lnTo>
                    <a:pt x="78" y="282"/>
                  </a:lnTo>
                  <a:lnTo>
                    <a:pt x="78" y="282"/>
                  </a:lnTo>
                  <a:lnTo>
                    <a:pt x="76" y="284"/>
                  </a:lnTo>
                  <a:lnTo>
                    <a:pt x="74" y="286"/>
                  </a:lnTo>
                  <a:lnTo>
                    <a:pt x="74" y="288"/>
                  </a:lnTo>
                  <a:lnTo>
                    <a:pt x="76" y="290"/>
                  </a:lnTo>
                  <a:lnTo>
                    <a:pt x="76" y="293"/>
                  </a:lnTo>
                  <a:lnTo>
                    <a:pt x="74" y="293"/>
                  </a:lnTo>
                  <a:lnTo>
                    <a:pt x="74" y="295"/>
                  </a:lnTo>
                  <a:lnTo>
                    <a:pt x="78" y="297"/>
                  </a:lnTo>
                  <a:lnTo>
                    <a:pt x="80" y="297"/>
                  </a:lnTo>
                  <a:lnTo>
                    <a:pt x="80" y="299"/>
                  </a:lnTo>
                  <a:lnTo>
                    <a:pt x="82" y="301"/>
                  </a:lnTo>
                  <a:lnTo>
                    <a:pt x="84" y="301"/>
                  </a:lnTo>
                  <a:lnTo>
                    <a:pt x="84" y="303"/>
                  </a:lnTo>
                  <a:lnTo>
                    <a:pt x="80" y="303"/>
                  </a:lnTo>
                  <a:lnTo>
                    <a:pt x="78" y="303"/>
                  </a:lnTo>
                  <a:lnTo>
                    <a:pt x="76" y="305"/>
                  </a:lnTo>
                  <a:lnTo>
                    <a:pt x="72" y="307"/>
                  </a:lnTo>
                  <a:lnTo>
                    <a:pt x="72" y="305"/>
                  </a:lnTo>
                  <a:lnTo>
                    <a:pt x="70" y="303"/>
                  </a:lnTo>
                  <a:lnTo>
                    <a:pt x="68" y="301"/>
                  </a:lnTo>
                  <a:lnTo>
                    <a:pt x="68" y="303"/>
                  </a:lnTo>
                  <a:lnTo>
                    <a:pt x="68" y="305"/>
                  </a:lnTo>
                  <a:lnTo>
                    <a:pt x="66" y="307"/>
                  </a:lnTo>
                  <a:lnTo>
                    <a:pt x="68" y="307"/>
                  </a:lnTo>
                  <a:lnTo>
                    <a:pt x="64" y="307"/>
                  </a:lnTo>
                  <a:lnTo>
                    <a:pt x="59" y="307"/>
                  </a:lnTo>
                  <a:lnTo>
                    <a:pt x="57" y="307"/>
                  </a:lnTo>
                  <a:lnTo>
                    <a:pt x="55" y="303"/>
                  </a:lnTo>
                  <a:lnTo>
                    <a:pt x="53" y="299"/>
                  </a:lnTo>
                  <a:lnTo>
                    <a:pt x="53" y="299"/>
                  </a:lnTo>
                  <a:lnTo>
                    <a:pt x="51" y="299"/>
                  </a:lnTo>
                  <a:lnTo>
                    <a:pt x="49" y="299"/>
                  </a:lnTo>
                  <a:lnTo>
                    <a:pt x="47" y="297"/>
                  </a:lnTo>
                  <a:lnTo>
                    <a:pt x="47" y="297"/>
                  </a:lnTo>
                  <a:lnTo>
                    <a:pt x="45" y="301"/>
                  </a:lnTo>
                  <a:lnTo>
                    <a:pt x="45" y="309"/>
                  </a:lnTo>
                  <a:lnTo>
                    <a:pt x="45" y="319"/>
                  </a:lnTo>
                  <a:lnTo>
                    <a:pt x="43" y="329"/>
                  </a:lnTo>
                  <a:lnTo>
                    <a:pt x="43" y="331"/>
                  </a:lnTo>
                  <a:lnTo>
                    <a:pt x="45" y="337"/>
                  </a:lnTo>
                  <a:lnTo>
                    <a:pt x="45" y="337"/>
                  </a:lnTo>
                  <a:lnTo>
                    <a:pt x="45" y="340"/>
                  </a:lnTo>
                  <a:lnTo>
                    <a:pt x="41" y="340"/>
                  </a:lnTo>
                  <a:lnTo>
                    <a:pt x="39" y="342"/>
                  </a:lnTo>
                  <a:lnTo>
                    <a:pt x="35" y="350"/>
                  </a:lnTo>
                  <a:lnTo>
                    <a:pt x="35" y="354"/>
                  </a:lnTo>
                  <a:lnTo>
                    <a:pt x="33" y="358"/>
                  </a:lnTo>
                  <a:lnTo>
                    <a:pt x="29" y="358"/>
                  </a:lnTo>
                  <a:lnTo>
                    <a:pt x="29" y="356"/>
                  </a:lnTo>
                  <a:lnTo>
                    <a:pt x="25" y="356"/>
                  </a:lnTo>
                  <a:lnTo>
                    <a:pt x="25" y="358"/>
                  </a:lnTo>
                  <a:lnTo>
                    <a:pt x="23" y="358"/>
                  </a:lnTo>
                  <a:lnTo>
                    <a:pt x="21" y="358"/>
                  </a:lnTo>
                  <a:lnTo>
                    <a:pt x="19" y="354"/>
                  </a:lnTo>
                  <a:lnTo>
                    <a:pt x="17" y="354"/>
                  </a:lnTo>
                  <a:lnTo>
                    <a:pt x="12" y="350"/>
                  </a:lnTo>
                  <a:lnTo>
                    <a:pt x="6" y="352"/>
                  </a:lnTo>
                  <a:lnTo>
                    <a:pt x="2" y="352"/>
                  </a:lnTo>
                  <a:lnTo>
                    <a:pt x="2" y="350"/>
                  </a:lnTo>
                  <a:lnTo>
                    <a:pt x="2" y="346"/>
                  </a:lnTo>
                  <a:lnTo>
                    <a:pt x="0" y="346"/>
                  </a:lnTo>
                  <a:lnTo>
                    <a:pt x="0" y="348"/>
                  </a:lnTo>
                  <a:lnTo>
                    <a:pt x="0" y="352"/>
                  </a:lnTo>
                  <a:lnTo>
                    <a:pt x="2" y="356"/>
                  </a:lnTo>
                  <a:lnTo>
                    <a:pt x="4" y="358"/>
                  </a:lnTo>
                  <a:lnTo>
                    <a:pt x="4" y="362"/>
                  </a:lnTo>
                  <a:lnTo>
                    <a:pt x="10" y="362"/>
                  </a:lnTo>
                  <a:lnTo>
                    <a:pt x="14" y="364"/>
                  </a:lnTo>
                  <a:lnTo>
                    <a:pt x="23" y="368"/>
                  </a:lnTo>
                  <a:lnTo>
                    <a:pt x="29" y="376"/>
                  </a:lnTo>
                  <a:lnTo>
                    <a:pt x="37" y="387"/>
                  </a:lnTo>
                  <a:lnTo>
                    <a:pt x="41" y="397"/>
                  </a:lnTo>
                  <a:lnTo>
                    <a:pt x="43" y="409"/>
                  </a:lnTo>
                  <a:lnTo>
                    <a:pt x="43" y="417"/>
                  </a:lnTo>
                  <a:lnTo>
                    <a:pt x="43" y="417"/>
                  </a:lnTo>
                  <a:lnTo>
                    <a:pt x="102" y="417"/>
                  </a:lnTo>
                  <a:lnTo>
                    <a:pt x="106" y="395"/>
                  </a:lnTo>
                  <a:lnTo>
                    <a:pt x="115" y="376"/>
                  </a:lnTo>
                  <a:lnTo>
                    <a:pt x="117" y="368"/>
                  </a:lnTo>
                  <a:lnTo>
                    <a:pt x="117" y="358"/>
                  </a:lnTo>
                  <a:lnTo>
                    <a:pt x="119" y="350"/>
                  </a:lnTo>
                  <a:lnTo>
                    <a:pt x="121" y="342"/>
                  </a:lnTo>
                  <a:lnTo>
                    <a:pt x="125" y="333"/>
                  </a:lnTo>
                  <a:lnTo>
                    <a:pt x="131" y="321"/>
                  </a:lnTo>
                  <a:lnTo>
                    <a:pt x="137" y="307"/>
                  </a:lnTo>
                  <a:lnTo>
                    <a:pt x="137" y="305"/>
                  </a:lnTo>
                  <a:lnTo>
                    <a:pt x="139" y="299"/>
                  </a:lnTo>
                  <a:lnTo>
                    <a:pt x="141" y="286"/>
                  </a:lnTo>
                  <a:lnTo>
                    <a:pt x="143" y="280"/>
                  </a:lnTo>
                  <a:lnTo>
                    <a:pt x="143" y="272"/>
                  </a:lnTo>
                  <a:lnTo>
                    <a:pt x="141" y="266"/>
                  </a:lnTo>
                  <a:lnTo>
                    <a:pt x="143" y="264"/>
                  </a:lnTo>
                  <a:lnTo>
                    <a:pt x="147" y="260"/>
                  </a:lnTo>
                  <a:lnTo>
                    <a:pt x="147" y="256"/>
                  </a:lnTo>
                  <a:lnTo>
                    <a:pt x="151" y="250"/>
                  </a:lnTo>
                  <a:lnTo>
                    <a:pt x="149" y="239"/>
                  </a:lnTo>
                  <a:lnTo>
                    <a:pt x="149" y="237"/>
                  </a:lnTo>
                  <a:lnTo>
                    <a:pt x="151" y="231"/>
                  </a:lnTo>
                  <a:lnTo>
                    <a:pt x="155" y="217"/>
                  </a:lnTo>
                  <a:lnTo>
                    <a:pt x="160" y="207"/>
                  </a:lnTo>
                  <a:lnTo>
                    <a:pt x="164" y="198"/>
                  </a:lnTo>
                  <a:lnTo>
                    <a:pt x="170" y="190"/>
                  </a:lnTo>
                  <a:lnTo>
                    <a:pt x="174" y="182"/>
                  </a:lnTo>
                  <a:lnTo>
                    <a:pt x="184" y="174"/>
                  </a:lnTo>
                  <a:lnTo>
                    <a:pt x="190" y="164"/>
                  </a:lnTo>
                  <a:lnTo>
                    <a:pt x="190" y="0"/>
                  </a:lnTo>
                  <a:lnTo>
                    <a:pt x="19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5" name="Freeform 335"/>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6" name="Freeform 336"/>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7" name="Freeform 337"/>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8" name="Freeform 338"/>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9" name="Freeform 339"/>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0" name="Freeform 340"/>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1" name="Freeform 341"/>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2" name="Freeform 342"/>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3" name="Freeform 343"/>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4" name="Freeform 344"/>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5" name="Freeform 345"/>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6" name="Freeform 346"/>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7" name="Freeform 347"/>
            <p:cNvSpPr>
              <a:spLocks/>
            </p:cNvSpPr>
            <p:nvPr/>
          </p:nvSpPr>
          <p:spPr bwMode="auto">
            <a:xfrm>
              <a:off x="8353425" y="4752975"/>
              <a:ext cx="550863" cy="441325"/>
            </a:xfrm>
            <a:custGeom>
              <a:avLst/>
              <a:gdLst>
                <a:gd name="T0" fmla="*/ 280 w 347"/>
                <a:gd name="T1" fmla="*/ 21 h 278"/>
                <a:gd name="T2" fmla="*/ 249 w 347"/>
                <a:gd name="T3" fmla="*/ 29 h 278"/>
                <a:gd name="T4" fmla="*/ 216 w 347"/>
                <a:gd name="T5" fmla="*/ 12 h 278"/>
                <a:gd name="T6" fmla="*/ 180 w 347"/>
                <a:gd name="T7" fmla="*/ 21 h 278"/>
                <a:gd name="T8" fmla="*/ 151 w 347"/>
                <a:gd name="T9" fmla="*/ 43 h 278"/>
                <a:gd name="T10" fmla="*/ 153 w 347"/>
                <a:gd name="T11" fmla="*/ 55 h 278"/>
                <a:gd name="T12" fmla="*/ 118 w 347"/>
                <a:gd name="T13" fmla="*/ 60 h 278"/>
                <a:gd name="T14" fmla="*/ 110 w 347"/>
                <a:gd name="T15" fmla="*/ 55 h 278"/>
                <a:gd name="T16" fmla="*/ 98 w 347"/>
                <a:gd name="T17" fmla="*/ 64 h 278"/>
                <a:gd name="T18" fmla="*/ 75 w 347"/>
                <a:gd name="T19" fmla="*/ 82 h 278"/>
                <a:gd name="T20" fmla="*/ 49 w 347"/>
                <a:gd name="T21" fmla="*/ 90 h 278"/>
                <a:gd name="T22" fmla="*/ 45 w 347"/>
                <a:gd name="T23" fmla="*/ 119 h 278"/>
                <a:gd name="T24" fmla="*/ 55 w 347"/>
                <a:gd name="T25" fmla="*/ 127 h 278"/>
                <a:gd name="T26" fmla="*/ 65 w 347"/>
                <a:gd name="T27" fmla="*/ 143 h 278"/>
                <a:gd name="T28" fmla="*/ 80 w 347"/>
                <a:gd name="T29" fmla="*/ 147 h 278"/>
                <a:gd name="T30" fmla="*/ 69 w 347"/>
                <a:gd name="T31" fmla="*/ 160 h 278"/>
                <a:gd name="T32" fmla="*/ 59 w 347"/>
                <a:gd name="T33" fmla="*/ 172 h 278"/>
                <a:gd name="T34" fmla="*/ 39 w 347"/>
                <a:gd name="T35" fmla="*/ 197 h 278"/>
                <a:gd name="T36" fmla="*/ 39 w 347"/>
                <a:gd name="T37" fmla="*/ 207 h 278"/>
                <a:gd name="T38" fmla="*/ 33 w 347"/>
                <a:gd name="T39" fmla="*/ 217 h 278"/>
                <a:gd name="T40" fmla="*/ 39 w 347"/>
                <a:gd name="T41" fmla="*/ 221 h 278"/>
                <a:gd name="T42" fmla="*/ 45 w 347"/>
                <a:gd name="T43" fmla="*/ 231 h 278"/>
                <a:gd name="T44" fmla="*/ 49 w 347"/>
                <a:gd name="T45" fmla="*/ 241 h 278"/>
                <a:gd name="T46" fmla="*/ 55 w 347"/>
                <a:gd name="T47" fmla="*/ 250 h 278"/>
                <a:gd name="T48" fmla="*/ 49 w 347"/>
                <a:gd name="T49" fmla="*/ 254 h 278"/>
                <a:gd name="T50" fmla="*/ 41 w 347"/>
                <a:gd name="T51" fmla="*/ 256 h 278"/>
                <a:gd name="T52" fmla="*/ 35 w 347"/>
                <a:gd name="T53" fmla="*/ 260 h 278"/>
                <a:gd name="T54" fmla="*/ 22 w 347"/>
                <a:gd name="T55" fmla="*/ 262 h 278"/>
                <a:gd name="T56" fmla="*/ 26 w 347"/>
                <a:gd name="T57" fmla="*/ 258 h 278"/>
                <a:gd name="T58" fmla="*/ 20 w 347"/>
                <a:gd name="T59" fmla="*/ 258 h 278"/>
                <a:gd name="T60" fmla="*/ 16 w 347"/>
                <a:gd name="T61" fmla="*/ 268 h 278"/>
                <a:gd name="T62" fmla="*/ 6 w 347"/>
                <a:gd name="T63" fmla="*/ 274 h 278"/>
                <a:gd name="T64" fmla="*/ 0 w 347"/>
                <a:gd name="T65" fmla="*/ 274 h 278"/>
                <a:gd name="T66" fmla="*/ 208 w 347"/>
                <a:gd name="T67" fmla="*/ 278 h 278"/>
                <a:gd name="T68" fmla="*/ 214 w 347"/>
                <a:gd name="T69" fmla="*/ 250 h 278"/>
                <a:gd name="T70" fmla="*/ 237 w 347"/>
                <a:gd name="T71" fmla="*/ 231 h 278"/>
                <a:gd name="T72" fmla="*/ 247 w 347"/>
                <a:gd name="T73" fmla="*/ 213 h 278"/>
                <a:gd name="T74" fmla="*/ 270 w 347"/>
                <a:gd name="T75" fmla="*/ 209 h 278"/>
                <a:gd name="T76" fmla="*/ 292 w 347"/>
                <a:gd name="T77" fmla="*/ 201 h 278"/>
                <a:gd name="T78" fmla="*/ 308 w 347"/>
                <a:gd name="T79" fmla="*/ 211 h 278"/>
                <a:gd name="T80" fmla="*/ 315 w 347"/>
                <a:gd name="T81" fmla="*/ 203 h 278"/>
                <a:gd name="T82" fmla="*/ 329 w 347"/>
                <a:gd name="T83" fmla="*/ 207 h 278"/>
                <a:gd name="T84" fmla="*/ 339 w 347"/>
                <a:gd name="T85" fmla="*/ 188 h 278"/>
                <a:gd name="T86" fmla="*/ 329 w 347"/>
                <a:gd name="T87" fmla="*/ 123 h 278"/>
                <a:gd name="T88" fmla="*/ 315 w 347"/>
                <a:gd name="T89" fmla="*/ 115 h 278"/>
                <a:gd name="T90" fmla="*/ 294 w 347"/>
                <a:gd name="T91" fmla="*/ 94 h 278"/>
                <a:gd name="T92" fmla="*/ 312 w 347"/>
                <a:gd name="T93" fmla="*/ 90 h 278"/>
                <a:gd name="T94" fmla="*/ 331 w 347"/>
                <a:gd name="T95" fmla="*/ 76 h 278"/>
                <a:gd name="T96" fmla="*/ 329 w 347"/>
                <a:gd name="T97" fmla="*/ 55 h 278"/>
                <a:gd name="T98" fmla="*/ 343 w 347"/>
                <a:gd name="T99" fmla="*/ 37 h 278"/>
                <a:gd name="T100" fmla="*/ 329 w 347"/>
                <a:gd name="T101" fmla="*/ 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7" h="278">
                  <a:moveTo>
                    <a:pt x="319" y="4"/>
                  </a:moveTo>
                  <a:lnTo>
                    <a:pt x="294" y="23"/>
                  </a:lnTo>
                  <a:lnTo>
                    <a:pt x="292" y="23"/>
                  </a:lnTo>
                  <a:lnTo>
                    <a:pt x="280" y="21"/>
                  </a:lnTo>
                  <a:lnTo>
                    <a:pt x="268" y="23"/>
                  </a:lnTo>
                  <a:lnTo>
                    <a:pt x="261" y="23"/>
                  </a:lnTo>
                  <a:lnTo>
                    <a:pt x="257" y="23"/>
                  </a:lnTo>
                  <a:lnTo>
                    <a:pt x="249" y="29"/>
                  </a:lnTo>
                  <a:lnTo>
                    <a:pt x="247" y="33"/>
                  </a:lnTo>
                  <a:lnTo>
                    <a:pt x="221" y="33"/>
                  </a:lnTo>
                  <a:lnTo>
                    <a:pt x="218" y="23"/>
                  </a:lnTo>
                  <a:lnTo>
                    <a:pt x="216" y="12"/>
                  </a:lnTo>
                  <a:lnTo>
                    <a:pt x="212" y="12"/>
                  </a:lnTo>
                  <a:lnTo>
                    <a:pt x="202" y="19"/>
                  </a:lnTo>
                  <a:lnTo>
                    <a:pt x="190" y="17"/>
                  </a:lnTo>
                  <a:lnTo>
                    <a:pt x="180" y="21"/>
                  </a:lnTo>
                  <a:lnTo>
                    <a:pt x="176" y="23"/>
                  </a:lnTo>
                  <a:lnTo>
                    <a:pt x="161" y="27"/>
                  </a:lnTo>
                  <a:lnTo>
                    <a:pt x="153" y="35"/>
                  </a:lnTo>
                  <a:lnTo>
                    <a:pt x="151" y="43"/>
                  </a:lnTo>
                  <a:lnTo>
                    <a:pt x="151" y="43"/>
                  </a:lnTo>
                  <a:lnTo>
                    <a:pt x="155" y="49"/>
                  </a:lnTo>
                  <a:lnTo>
                    <a:pt x="155" y="53"/>
                  </a:lnTo>
                  <a:lnTo>
                    <a:pt x="153" y="55"/>
                  </a:lnTo>
                  <a:lnTo>
                    <a:pt x="143" y="57"/>
                  </a:lnTo>
                  <a:lnTo>
                    <a:pt x="137" y="57"/>
                  </a:lnTo>
                  <a:lnTo>
                    <a:pt x="129" y="62"/>
                  </a:lnTo>
                  <a:lnTo>
                    <a:pt x="118" y="60"/>
                  </a:lnTo>
                  <a:lnTo>
                    <a:pt x="116" y="55"/>
                  </a:lnTo>
                  <a:lnTo>
                    <a:pt x="116" y="55"/>
                  </a:lnTo>
                  <a:lnTo>
                    <a:pt x="112" y="53"/>
                  </a:lnTo>
                  <a:lnTo>
                    <a:pt x="110" y="55"/>
                  </a:lnTo>
                  <a:lnTo>
                    <a:pt x="106" y="57"/>
                  </a:lnTo>
                  <a:lnTo>
                    <a:pt x="106" y="60"/>
                  </a:lnTo>
                  <a:lnTo>
                    <a:pt x="102" y="62"/>
                  </a:lnTo>
                  <a:lnTo>
                    <a:pt x="98" y="64"/>
                  </a:lnTo>
                  <a:lnTo>
                    <a:pt x="98" y="70"/>
                  </a:lnTo>
                  <a:lnTo>
                    <a:pt x="94" y="72"/>
                  </a:lnTo>
                  <a:lnTo>
                    <a:pt x="92" y="78"/>
                  </a:lnTo>
                  <a:lnTo>
                    <a:pt x="75" y="82"/>
                  </a:lnTo>
                  <a:lnTo>
                    <a:pt x="73" y="84"/>
                  </a:lnTo>
                  <a:lnTo>
                    <a:pt x="67" y="84"/>
                  </a:lnTo>
                  <a:lnTo>
                    <a:pt x="55" y="90"/>
                  </a:lnTo>
                  <a:lnTo>
                    <a:pt x="49" y="90"/>
                  </a:lnTo>
                  <a:lnTo>
                    <a:pt x="45" y="107"/>
                  </a:lnTo>
                  <a:lnTo>
                    <a:pt x="47" y="111"/>
                  </a:lnTo>
                  <a:lnTo>
                    <a:pt x="47" y="115"/>
                  </a:lnTo>
                  <a:lnTo>
                    <a:pt x="45" y="119"/>
                  </a:lnTo>
                  <a:lnTo>
                    <a:pt x="45" y="123"/>
                  </a:lnTo>
                  <a:lnTo>
                    <a:pt x="49" y="123"/>
                  </a:lnTo>
                  <a:lnTo>
                    <a:pt x="53" y="125"/>
                  </a:lnTo>
                  <a:lnTo>
                    <a:pt x="55" y="127"/>
                  </a:lnTo>
                  <a:lnTo>
                    <a:pt x="59" y="129"/>
                  </a:lnTo>
                  <a:lnTo>
                    <a:pt x="57" y="135"/>
                  </a:lnTo>
                  <a:lnTo>
                    <a:pt x="59" y="141"/>
                  </a:lnTo>
                  <a:lnTo>
                    <a:pt x="65" y="143"/>
                  </a:lnTo>
                  <a:lnTo>
                    <a:pt x="69" y="143"/>
                  </a:lnTo>
                  <a:lnTo>
                    <a:pt x="75" y="141"/>
                  </a:lnTo>
                  <a:lnTo>
                    <a:pt x="80" y="143"/>
                  </a:lnTo>
                  <a:lnTo>
                    <a:pt x="80" y="147"/>
                  </a:lnTo>
                  <a:lnTo>
                    <a:pt x="75" y="149"/>
                  </a:lnTo>
                  <a:lnTo>
                    <a:pt x="71" y="152"/>
                  </a:lnTo>
                  <a:lnTo>
                    <a:pt x="71" y="158"/>
                  </a:lnTo>
                  <a:lnTo>
                    <a:pt x="69" y="160"/>
                  </a:lnTo>
                  <a:lnTo>
                    <a:pt x="67" y="170"/>
                  </a:lnTo>
                  <a:lnTo>
                    <a:pt x="65" y="170"/>
                  </a:lnTo>
                  <a:lnTo>
                    <a:pt x="61" y="170"/>
                  </a:lnTo>
                  <a:lnTo>
                    <a:pt x="59" y="172"/>
                  </a:lnTo>
                  <a:lnTo>
                    <a:pt x="53" y="184"/>
                  </a:lnTo>
                  <a:lnTo>
                    <a:pt x="45" y="188"/>
                  </a:lnTo>
                  <a:lnTo>
                    <a:pt x="43" y="194"/>
                  </a:lnTo>
                  <a:lnTo>
                    <a:pt x="39" y="197"/>
                  </a:lnTo>
                  <a:lnTo>
                    <a:pt x="39" y="197"/>
                  </a:lnTo>
                  <a:lnTo>
                    <a:pt x="35" y="192"/>
                  </a:lnTo>
                  <a:lnTo>
                    <a:pt x="35" y="201"/>
                  </a:lnTo>
                  <a:lnTo>
                    <a:pt x="39" y="207"/>
                  </a:lnTo>
                  <a:lnTo>
                    <a:pt x="33" y="211"/>
                  </a:lnTo>
                  <a:lnTo>
                    <a:pt x="30" y="211"/>
                  </a:lnTo>
                  <a:lnTo>
                    <a:pt x="33" y="213"/>
                  </a:lnTo>
                  <a:lnTo>
                    <a:pt x="33" y="217"/>
                  </a:lnTo>
                  <a:lnTo>
                    <a:pt x="33" y="219"/>
                  </a:lnTo>
                  <a:lnTo>
                    <a:pt x="33" y="221"/>
                  </a:lnTo>
                  <a:lnTo>
                    <a:pt x="35" y="221"/>
                  </a:lnTo>
                  <a:lnTo>
                    <a:pt x="39" y="221"/>
                  </a:lnTo>
                  <a:lnTo>
                    <a:pt x="41" y="223"/>
                  </a:lnTo>
                  <a:lnTo>
                    <a:pt x="43" y="227"/>
                  </a:lnTo>
                  <a:lnTo>
                    <a:pt x="43" y="229"/>
                  </a:lnTo>
                  <a:lnTo>
                    <a:pt x="45" y="231"/>
                  </a:lnTo>
                  <a:lnTo>
                    <a:pt x="45" y="233"/>
                  </a:lnTo>
                  <a:lnTo>
                    <a:pt x="47" y="235"/>
                  </a:lnTo>
                  <a:lnTo>
                    <a:pt x="49" y="239"/>
                  </a:lnTo>
                  <a:lnTo>
                    <a:pt x="49" y="241"/>
                  </a:lnTo>
                  <a:lnTo>
                    <a:pt x="51" y="244"/>
                  </a:lnTo>
                  <a:lnTo>
                    <a:pt x="53" y="246"/>
                  </a:lnTo>
                  <a:lnTo>
                    <a:pt x="55" y="248"/>
                  </a:lnTo>
                  <a:lnTo>
                    <a:pt x="55" y="250"/>
                  </a:lnTo>
                  <a:lnTo>
                    <a:pt x="51" y="250"/>
                  </a:lnTo>
                  <a:lnTo>
                    <a:pt x="51" y="248"/>
                  </a:lnTo>
                  <a:lnTo>
                    <a:pt x="51" y="252"/>
                  </a:lnTo>
                  <a:lnTo>
                    <a:pt x="49" y="254"/>
                  </a:lnTo>
                  <a:lnTo>
                    <a:pt x="47" y="254"/>
                  </a:lnTo>
                  <a:lnTo>
                    <a:pt x="47" y="254"/>
                  </a:lnTo>
                  <a:lnTo>
                    <a:pt x="41" y="254"/>
                  </a:lnTo>
                  <a:lnTo>
                    <a:pt x="41" y="256"/>
                  </a:lnTo>
                  <a:lnTo>
                    <a:pt x="39" y="256"/>
                  </a:lnTo>
                  <a:lnTo>
                    <a:pt x="37" y="258"/>
                  </a:lnTo>
                  <a:lnTo>
                    <a:pt x="35" y="258"/>
                  </a:lnTo>
                  <a:lnTo>
                    <a:pt x="35" y="260"/>
                  </a:lnTo>
                  <a:lnTo>
                    <a:pt x="30" y="260"/>
                  </a:lnTo>
                  <a:lnTo>
                    <a:pt x="28" y="262"/>
                  </a:lnTo>
                  <a:lnTo>
                    <a:pt x="24" y="262"/>
                  </a:lnTo>
                  <a:lnTo>
                    <a:pt x="22" y="262"/>
                  </a:lnTo>
                  <a:lnTo>
                    <a:pt x="20" y="262"/>
                  </a:lnTo>
                  <a:lnTo>
                    <a:pt x="22" y="260"/>
                  </a:lnTo>
                  <a:lnTo>
                    <a:pt x="22" y="260"/>
                  </a:lnTo>
                  <a:lnTo>
                    <a:pt x="26" y="258"/>
                  </a:lnTo>
                  <a:lnTo>
                    <a:pt x="26" y="256"/>
                  </a:lnTo>
                  <a:lnTo>
                    <a:pt x="24" y="256"/>
                  </a:lnTo>
                  <a:lnTo>
                    <a:pt x="22" y="256"/>
                  </a:lnTo>
                  <a:lnTo>
                    <a:pt x="20" y="258"/>
                  </a:lnTo>
                  <a:lnTo>
                    <a:pt x="18" y="262"/>
                  </a:lnTo>
                  <a:lnTo>
                    <a:pt x="16" y="264"/>
                  </a:lnTo>
                  <a:lnTo>
                    <a:pt x="16" y="266"/>
                  </a:lnTo>
                  <a:lnTo>
                    <a:pt x="16" y="268"/>
                  </a:lnTo>
                  <a:lnTo>
                    <a:pt x="14" y="270"/>
                  </a:lnTo>
                  <a:lnTo>
                    <a:pt x="12" y="274"/>
                  </a:lnTo>
                  <a:lnTo>
                    <a:pt x="10" y="274"/>
                  </a:lnTo>
                  <a:lnTo>
                    <a:pt x="6" y="274"/>
                  </a:lnTo>
                  <a:lnTo>
                    <a:pt x="6" y="274"/>
                  </a:lnTo>
                  <a:lnTo>
                    <a:pt x="6" y="272"/>
                  </a:lnTo>
                  <a:lnTo>
                    <a:pt x="4" y="272"/>
                  </a:lnTo>
                  <a:lnTo>
                    <a:pt x="0" y="274"/>
                  </a:lnTo>
                  <a:lnTo>
                    <a:pt x="0" y="276"/>
                  </a:lnTo>
                  <a:lnTo>
                    <a:pt x="0" y="278"/>
                  </a:lnTo>
                  <a:lnTo>
                    <a:pt x="208" y="278"/>
                  </a:lnTo>
                  <a:lnTo>
                    <a:pt x="208" y="278"/>
                  </a:lnTo>
                  <a:lnTo>
                    <a:pt x="206" y="272"/>
                  </a:lnTo>
                  <a:lnTo>
                    <a:pt x="208" y="266"/>
                  </a:lnTo>
                  <a:lnTo>
                    <a:pt x="214" y="258"/>
                  </a:lnTo>
                  <a:lnTo>
                    <a:pt x="214" y="250"/>
                  </a:lnTo>
                  <a:lnTo>
                    <a:pt x="227" y="237"/>
                  </a:lnTo>
                  <a:lnTo>
                    <a:pt x="229" y="235"/>
                  </a:lnTo>
                  <a:lnTo>
                    <a:pt x="227" y="233"/>
                  </a:lnTo>
                  <a:lnTo>
                    <a:pt x="237" y="231"/>
                  </a:lnTo>
                  <a:lnTo>
                    <a:pt x="239" y="231"/>
                  </a:lnTo>
                  <a:lnTo>
                    <a:pt x="241" y="221"/>
                  </a:lnTo>
                  <a:lnTo>
                    <a:pt x="245" y="217"/>
                  </a:lnTo>
                  <a:lnTo>
                    <a:pt x="247" y="213"/>
                  </a:lnTo>
                  <a:lnTo>
                    <a:pt x="255" y="215"/>
                  </a:lnTo>
                  <a:lnTo>
                    <a:pt x="257" y="211"/>
                  </a:lnTo>
                  <a:lnTo>
                    <a:pt x="263" y="209"/>
                  </a:lnTo>
                  <a:lnTo>
                    <a:pt x="270" y="209"/>
                  </a:lnTo>
                  <a:lnTo>
                    <a:pt x="278" y="211"/>
                  </a:lnTo>
                  <a:lnTo>
                    <a:pt x="286" y="209"/>
                  </a:lnTo>
                  <a:lnTo>
                    <a:pt x="288" y="209"/>
                  </a:lnTo>
                  <a:lnTo>
                    <a:pt x="292" y="201"/>
                  </a:lnTo>
                  <a:lnTo>
                    <a:pt x="294" y="201"/>
                  </a:lnTo>
                  <a:lnTo>
                    <a:pt x="300" y="203"/>
                  </a:lnTo>
                  <a:lnTo>
                    <a:pt x="304" y="201"/>
                  </a:lnTo>
                  <a:lnTo>
                    <a:pt x="308" y="211"/>
                  </a:lnTo>
                  <a:lnTo>
                    <a:pt x="310" y="211"/>
                  </a:lnTo>
                  <a:lnTo>
                    <a:pt x="310" y="209"/>
                  </a:lnTo>
                  <a:lnTo>
                    <a:pt x="312" y="203"/>
                  </a:lnTo>
                  <a:lnTo>
                    <a:pt x="315" y="203"/>
                  </a:lnTo>
                  <a:lnTo>
                    <a:pt x="319" y="205"/>
                  </a:lnTo>
                  <a:lnTo>
                    <a:pt x="323" y="209"/>
                  </a:lnTo>
                  <a:lnTo>
                    <a:pt x="323" y="209"/>
                  </a:lnTo>
                  <a:lnTo>
                    <a:pt x="329" y="207"/>
                  </a:lnTo>
                  <a:lnTo>
                    <a:pt x="335" y="209"/>
                  </a:lnTo>
                  <a:lnTo>
                    <a:pt x="337" y="203"/>
                  </a:lnTo>
                  <a:lnTo>
                    <a:pt x="337" y="192"/>
                  </a:lnTo>
                  <a:lnTo>
                    <a:pt x="339" y="188"/>
                  </a:lnTo>
                  <a:lnTo>
                    <a:pt x="347" y="186"/>
                  </a:lnTo>
                  <a:lnTo>
                    <a:pt x="347" y="125"/>
                  </a:lnTo>
                  <a:lnTo>
                    <a:pt x="339" y="127"/>
                  </a:lnTo>
                  <a:lnTo>
                    <a:pt x="329" y="123"/>
                  </a:lnTo>
                  <a:lnTo>
                    <a:pt x="323" y="121"/>
                  </a:lnTo>
                  <a:lnTo>
                    <a:pt x="323" y="117"/>
                  </a:lnTo>
                  <a:lnTo>
                    <a:pt x="319" y="115"/>
                  </a:lnTo>
                  <a:lnTo>
                    <a:pt x="315" y="115"/>
                  </a:lnTo>
                  <a:lnTo>
                    <a:pt x="308" y="109"/>
                  </a:lnTo>
                  <a:lnTo>
                    <a:pt x="296" y="105"/>
                  </a:lnTo>
                  <a:lnTo>
                    <a:pt x="292" y="96"/>
                  </a:lnTo>
                  <a:lnTo>
                    <a:pt x="294" y="94"/>
                  </a:lnTo>
                  <a:lnTo>
                    <a:pt x="298" y="94"/>
                  </a:lnTo>
                  <a:lnTo>
                    <a:pt x="304" y="94"/>
                  </a:lnTo>
                  <a:lnTo>
                    <a:pt x="306" y="94"/>
                  </a:lnTo>
                  <a:lnTo>
                    <a:pt x="312" y="90"/>
                  </a:lnTo>
                  <a:lnTo>
                    <a:pt x="319" y="84"/>
                  </a:lnTo>
                  <a:lnTo>
                    <a:pt x="323" y="82"/>
                  </a:lnTo>
                  <a:lnTo>
                    <a:pt x="329" y="82"/>
                  </a:lnTo>
                  <a:lnTo>
                    <a:pt x="331" y="76"/>
                  </a:lnTo>
                  <a:lnTo>
                    <a:pt x="331" y="66"/>
                  </a:lnTo>
                  <a:lnTo>
                    <a:pt x="329" y="62"/>
                  </a:lnTo>
                  <a:lnTo>
                    <a:pt x="331" y="55"/>
                  </a:lnTo>
                  <a:lnTo>
                    <a:pt x="329" y="55"/>
                  </a:lnTo>
                  <a:lnTo>
                    <a:pt x="337" y="49"/>
                  </a:lnTo>
                  <a:lnTo>
                    <a:pt x="347" y="43"/>
                  </a:lnTo>
                  <a:lnTo>
                    <a:pt x="347" y="43"/>
                  </a:lnTo>
                  <a:lnTo>
                    <a:pt x="343" y="37"/>
                  </a:lnTo>
                  <a:lnTo>
                    <a:pt x="339" y="23"/>
                  </a:lnTo>
                  <a:lnTo>
                    <a:pt x="339" y="17"/>
                  </a:lnTo>
                  <a:lnTo>
                    <a:pt x="337" y="15"/>
                  </a:lnTo>
                  <a:lnTo>
                    <a:pt x="329" y="8"/>
                  </a:lnTo>
                  <a:lnTo>
                    <a:pt x="329" y="0"/>
                  </a:lnTo>
                  <a:lnTo>
                    <a:pt x="323" y="0"/>
                  </a:lnTo>
                  <a:lnTo>
                    <a:pt x="319"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8" name="Freeform 348"/>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9" name="Freeform 349"/>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0" name="Freeform 350"/>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1" name="Freeform 351"/>
            <p:cNvSpPr>
              <a:spLocks/>
            </p:cNvSpPr>
            <p:nvPr/>
          </p:nvSpPr>
          <p:spPr bwMode="auto">
            <a:xfrm>
              <a:off x="8326438" y="5132388"/>
              <a:ext cx="55563" cy="17463"/>
            </a:xfrm>
            <a:custGeom>
              <a:avLst/>
              <a:gdLst>
                <a:gd name="T0" fmla="*/ 21 w 35"/>
                <a:gd name="T1" fmla="*/ 2 h 11"/>
                <a:gd name="T2" fmla="*/ 3 w 35"/>
                <a:gd name="T3" fmla="*/ 5 h 11"/>
                <a:gd name="T4" fmla="*/ 0 w 35"/>
                <a:gd name="T5" fmla="*/ 7 h 11"/>
                <a:gd name="T6" fmla="*/ 5 w 35"/>
                <a:gd name="T7" fmla="*/ 11 h 11"/>
                <a:gd name="T8" fmla="*/ 31 w 35"/>
                <a:gd name="T9" fmla="*/ 7 h 11"/>
                <a:gd name="T10" fmla="*/ 35 w 35"/>
                <a:gd name="T11" fmla="*/ 7 h 11"/>
                <a:gd name="T12" fmla="*/ 35 w 35"/>
                <a:gd name="T13" fmla="*/ 2 h 11"/>
                <a:gd name="T14" fmla="*/ 33 w 35"/>
                <a:gd name="T15" fmla="*/ 0 h 11"/>
                <a:gd name="T16" fmla="*/ 29 w 35"/>
                <a:gd name="T17" fmla="*/ 0 h 11"/>
                <a:gd name="T18" fmla="*/ 23 w 35"/>
                <a:gd name="T19" fmla="*/ 0 h 11"/>
                <a:gd name="T20" fmla="*/ 21 w 35"/>
                <a:gd name="T2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21" y="2"/>
                  </a:moveTo>
                  <a:lnTo>
                    <a:pt x="3" y="5"/>
                  </a:lnTo>
                  <a:lnTo>
                    <a:pt x="0" y="7"/>
                  </a:lnTo>
                  <a:lnTo>
                    <a:pt x="5" y="11"/>
                  </a:lnTo>
                  <a:lnTo>
                    <a:pt x="31" y="7"/>
                  </a:lnTo>
                  <a:lnTo>
                    <a:pt x="35" y="7"/>
                  </a:lnTo>
                  <a:lnTo>
                    <a:pt x="35" y="2"/>
                  </a:lnTo>
                  <a:lnTo>
                    <a:pt x="33" y="0"/>
                  </a:lnTo>
                  <a:lnTo>
                    <a:pt x="29" y="0"/>
                  </a:lnTo>
                  <a:lnTo>
                    <a:pt x="23" y="0"/>
                  </a:lnTo>
                  <a:lnTo>
                    <a:pt x="21"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2" name="Freeform 352"/>
            <p:cNvSpPr>
              <a:spLocks/>
            </p:cNvSpPr>
            <p:nvPr/>
          </p:nvSpPr>
          <p:spPr bwMode="auto">
            <a:xfrm>
              <a:off x="8326438" y="5132388"/>
              <a:ext cx="55563" cy="17463"/>
            </a:xfrm>
            <a:custGeom>
              <a:avLst/>
              <a:gdLst>
                <a:gd name="T0" fmla="*/ 0 w 35"/>
                <a:gd name="T1" fmla="*/ 7 h 11"/>
                <a:gd name="T2" fmla="*/ 3 w 35"/>
                <a:gd name="T3" fmla="*/ 5 h 11"/>
                <a:gd name="T4" fmla="*/ 21 w 35"/>
                <a:gd name="T5" fmla="*/ 2 h 11"/>
                <a:gd name="T6" fmla="*/ 23 w 35"/>
                <a:gd name="T7" fmla="*/ 0 h 11"/>
                <a:gd name="T8" fmla="*/ 29 w 35"/>
                <a:gd name="T9" fmla="*/ 0 h 11"/>
                <a:gd name="T10" fmla="*/ 33 w 35"/>
                <a:gd name="T11" fmla="*/ 0 h 11"/>
                <a:gd name="T12" fmla="*/ 35 w 35"/>
                <a:gd name="T13" fmla="*/ 2 h 11"/>
                <a:gd name="T14" fmla="*/ 35 w 35"/>
                <a:gd name="T15" fmla="*/ 7 h 11"/>
                <a:gd name="T16" fmla="*/ 31 w 35"/>
                <a:gd name="T17" fmla="*/ 7 h 11"/>
                <a:gd name="T18" fmla="*/ 5 w 35"/>
                <a:gd name="T19" fmla="*/ 11 h 11"/>
                <a:gd name="T20" fmla="*/ 0 w 35"/>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0" y="7"/>
                  </a:moveTo>
                  <a:lnTo>
                    <a:pt x="3" y="5"/>
                  </a:lnTo>
                  <a:lnTo>
                    <a:pt x="21" y="2"/>
                  </a:lnTo>
                  <a:lnTo>
                    <a:pt x="23" y="0"/>
                  </a:lnTo>
                  <a:lnTo>
                    <a:pt x="29" y="0"/>
                  </a:lnTo>
                  <a:lnTo>
                    <a:pt x="33" y="0"/>
                  </a:lnTo>
                  <a:lnTo>
                    <a:pt x="35" y="2"/>
                  </a:lnTo>
                  <a:lnTo>
                    <a:pt x="35" y="7"/>
                  </a:lnTo>
                  <a:lnTo>
                    <a:pt x="31" y="7"/>
                  </a:lnTo>
                  <a:lnTo>
                    <a:pt x="5" y="11"/>
                  </a:lnTo>
                  <a:lnTo>
                    <a:pt x="0" y="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3" name="Freeform 353"/>
            <p:cNvSpPr>
              <a:spLocks/>
            </p:cNvSpPr>
            <p:nvPr/>
          </p:nvSpPr>
          <p:spPr bwMode="auto">
            <a:xfrm>
              <a:off x="8326438" y="5132388"/>
              <a:ext cx="55563" cy="17463"/>
            </a:xfrm>
            <a:custGeom>
              <a:avLst/>
              <a:gdLst>
                <a:gd name="T0" fmla="*/ 21 w 35"/>
                <a:gd name="T1" fmla="*/ 2 h 11"/>
                <a:gd name="T2" fmla="*/ 3 w 35"/>
                <a:gd name="T3" fmla="*/ 5 h 11"/>
                <a:gd name="T4" fmla="*/ 0 w 35"/>
                <a:gd name="T5" fmla="*/ 7 h 11"/>
                <a:gd name="T6" fmla="*/ 5 w 35"/>
                <a:gd name="T7" fmla="*/ 11 h 11"/>
                <a:gd name="T8" fmla="*/ 31 w 35"/>
                <a:gd name="T9" fmla="*/ 7 h 11"/>
                <a:gd name="T10" fmla="*/ 35 w 35"/>
                <a:gd name="T11" fmla="*/ 7 h 11"/>
                <a:gd name="T12" fmla="*/ 35 w 35"/>
                <a:gd name="T13" fmla="*/ 2 h 11"/>
                <a:gd name="T14" fmla="*/ 33 w 35"/>
                <a:gd name="T15" fmla="*/ 0 h 11"/>
                <a:gd name="T16" fmla="*/ 29 w 35"/>
                <a:gd name="T17" fmla="*/ 0 h 11"/>
                <a:gd name="T18" fmla="*/ 23 w 35"/>
                <a:gd name="T19" fmla="*/ 0 h 11"/>
                <a:gd name="T20" fmla="*/ 21 w 35"/>
                <a:gd name="T2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21" y="2"/>
                  </a:moveTo>
                  <a:lnTo>
                    <a:pt x="3" y="5"/>
                  </a:lnTo>
                  <a:lnTo>
                    <a:pt x="0" y="7"/>
                  </a:lnTo>
                  <a:lnTo>
                    <a:pt x="5" y="11"/>
                  </a:lnTo>
                  <a:lnTo>
                    <a:pt x="31" y="7"/>
                  </a:lnTo>
                  <a:lnTo>
                    <a:pt x="35" y="7"/>
                  </a:lnTo>
                  <a:lnTo>
                    <a:pt x="35" y="2"/>
                  </a:lnTo>
                  <a:lnTo>
                    <a:pt x="33" y="0"/>
                  </a:lnTo>
                  <a:lnTo>
                    <a:pt x="29" y="0"/>
                  </a:lnTo>
                  <a:lnTo>
                    <a:pt x="23" y="0"/>
                  </a:lnTo>
                  <a:lnTo>
                    <a:pt x="21"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4" name="Freeform 354"/>
            <p:cNvSpPr>
              <a:spLocks/>
            </p:cNvSpPr>
            <p:nvPr/>
          </p:nvSpPr>
          <p:spPr bwMode="auto">
            <a:xfrm>
              <a:off x="8326438" y="5132388"/>
              <a:ext cx="55563" cy="17463"/>
            </a:xfrm>
            <a:custGeom>
              <a:avLst/>
              <a:gdLst>
                <a:gd name="T0" fmla="*/ 0 w 35"/>
                <a:gd name="T1" fmla="*/ 7 h 11"/>
                <a:gd name="T2" fmla="*/ 3 w 35"/>
                <a:gd name="T3" fmla="*/ 5 h 11"/>
                <a:gd name="T4" fmla="*/ 21 w 35"/>
                <a:gd name="T5" fmla="*/ 2 h 11"/>
                <a:gd name="T6" fmla="*/ 23 w 35"/>
                <a:gd name="T7" fmla="*/ 0 h 11"/>
                <a:gd name="T8" fmla="*/ 29 w 35"/>
                <a:gd name="T9" fmla="*/ 0 h 11"/>
                <a:gd name="T10" fmla="*/ 33 w 35"/>
                <a:gd name="T11" fmla="*/ 0 h 11"/>
                <a:gd name="T12" fmla="*/ 35 w 35"/>
                <a:gd name="T13" fmla="*/ 2 h 11"/>
                <a:gd name="T14" fmla="*/ 35 w 35"/>
                <a:gd name="T15" fmla="*/ 7 h 11"/>
                <a:gd name="T16" fmla="*/ 31 w 35"/>
                <a:gd name="T17" fmla="*/ 7 h 11"/>
                <a:gd name="T18" fmla="*/ 5 w 35"/>
                <a:gd name="T19" fmla="*/ 11 h 11"/>
                <a:gd name="T20" fmla="*/ 0 w 35"/>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0" y="7"/>
                  </a:moveTo>
                  <a:lnTo>
                    <a:pt x="3" y="5"/>
                  </a:lnTo>
                  <a:lnTo>
                    <a:pt x="21" y="2"/>
                  </a:lnTo>
                  <a:lnTo>
                    <a:pt x="23" y="0"/>
                  </a:lnTo>
                  <a:lnTo>
                    <a:pt x="29" y="0"/>
                  </a:lnTo>
                  <a:lnTo>
                    <a:pt x="33" y="0"/>
                  </a:lnTo>
                  <a:lnTo>
                    <a:pt x="35" y="2"/>
                  </a:lnTo>
                  <a:lnTo>
                    <a:pt x="35" y="7"/>
                  </a:lnTo>
                  <a:lnTo>
                    <a:pt x="31" y="7"/>
                  </a:lnTo>
                  <a:lnTo>
                    <a:pt x="5" y="11"/>
                  </a:lnTo>
                  <a:lnTo>
                    <a:pt x="0" y="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5" name="Freeform 355"/>
            <p:cNvSpPr>
              <a:spLocks/>
            </p:cNvSpPr>
            <p:nvPr/>
          </p:nvSpPr>
          <p:spPr bwMode="auto">
            <a:xfrm>
              <a:off x="8326438" y="5132388"/>
              <a:ext cx="55563" cy="17463"/>
            </a:xfrm>
            <a:custGeom>
              <a:avLst/>
              <a:gdLst>
                <a:gd name="T0" fmla="*/ 21 w 35"/>
                <a:gd name="T1" fmla="*/ 2 h 11"/>
                <a:gd name="T2" fmla="*/ 3 w 35"/>
                <a:gd name="T3" fmla="*/ 5 h 11"/>
                <a:gd name="T4" fmla="*/ 0 w 35"/>
                <a:gd name="T5" fmla="*/ 7 h 11"/>
                <a:gd name="T6" fmla="*/ 5 w 35"/>
                <a:gd name="T7" fmla="*/ 11 h 11"/>
                <a:gd name="T8" fmla="*/ 31 w 35"/>
                <a:gd name="T9" fmla="*/ 7 h 11"/>
                <a:gd name="T10" fmla="*/ 35 w 35"/>
                <a:gd name="T11" fmla="*/ 7 h 11"/>
                <a:gd name="T12" fmla="*/ 35 w 35"/>
                <a:gd name="T13" fmla="*/ 2 h 11"/>
                <a:gd name="T14" fmla="*/ 33 w 35"/>
                <a:gd name="T15" fmla="*/ 0 h 11"/>
                <a:gd name="T16" fmla="*/ 29 w 35"/>
                <a:gd name="T17" fmla="*/ 0 h 11"/>
                <a:gd name="T18" fmla="*/ 23 w 35"/>
                <a:gd name="T19" fmla="*/ 0 h 11"/>
                <a:gd name="T20" fmla="*/ 21 w 35"/>
                <a:gd name="T2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21" y="2"/>
                  </a:moveTo>
                  <a:lnTo>
                    <a:pt x="3" y="5"/>
                  </a:lnTo>
                  <a:lnTo>
                    <a:pt x="0" y="7"/>
                  </a:lnTo>
                  <a:lnTo>
                    <a:pt x="5" y="11"/>
                  </a:lnTo>
                  <a:lnTo>
                    <a:pt x="31" y="7"/>
                  </a:lnTo>
                  <a:lnTo>
                    <a:pt x="35" y="7"/>
                  </a:lnTo>
                  <a:lnTo>
                    <a:pt x="35" y="2"/>
                  </a:lnTo>
                  <a:lnTo>
                    <a:pt x="33" y="0"/>
                  </a:lnTo>
                  <a:lnTo>
                    <a:pt x="29" y="0"/>
                  </a:lnTo>
                  <a:lnTo>
                    <a:pt x="23" y="0"/>
                  </a:lnTo>
                  <a:lnTo>
                    <a:pt x="21"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6" name="Freeform 356"/>
            <p:cNvSpPr>
              <a:spLocks/>
            </p:cNvSpPr>
            <p:nvPr/>
          </p:nvSpPr>
          <p:spPr bwMode="auto">
            <a:xfrm>
              <a:off x="8326438" y="5132388"/>
              <a:ext cx="55563" cy="17463"/>
            </a:xfrm>
            <a:custGeom>
              <a:avLst/>
              <a:gdLst>
                <a:gd name="T0" fmla="*/ 0 w 35"/>
                <a:gd name="T1" fmla="*/ 7 h 11"/>
                <a:gd name="T2" fmla="*/ 3 w 35"/>
                <a:gd name="T3" fmla="*/ 5 h 11"/>
                <a:gd name="T4" fmla="*/ 21 w 35"/>
                <a:gd name="T5" fmla="*/ 2 h 11"/>
                <a:gd name="T6" fmla="*/ 23 w 35"/>
                <a:gd name="T7" fmla="*/ 0 h 11"/>
                <a:gd name="T8" fmla="*/ 29 w 35"/>
                <a:gd name="T9" fmla="*/ 0 h 11"/>
                <a:gd name="T10" fmla="*/ 33 w 35"/>
                <a:gd name="T11" fmla="*/ 0 h 11"/>
                <a:gd name="T12" fmla="*/ 35 w 35"/>
                <a:gd name="T13" fmla="*/ 2 h 11"/>
                <a:gd name="T14" fmla="*/ 35 w 35"/>
                <a:gd name="T15" fmla="*/ 7 h 11"/>
                <a:gd name="T16" fmla="*/ 31 w 35"/>
                <a:gd name="T17" fmla="*/ 7 h 11"/>
                <a:gd name="T18" fmla="*/ 5 w 35"/>
                <a:gd name="T19" fmla="*/ 11 h 11"/>
                <a:gd name="T20" fmla="*/ 0 w 35"/>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0" y="7"/>
                  </a:moveTo>
                  <a:lnTo>
                    <a:pt x="3" y="5"/>
                  </a:lnTo>
                  <a:lnTo>
                    <a:pt x="21" y="2"/>
                  </a:lnTo>
                  <a:lnTo>
                    <a:pt x="23" y="0"/>
                  </a:lnTo>
                  <a:lnTo>
                    <a:pt x="29" y="0"/>
                  </a:lnTo>
                  <a:lnTo>
                    <a:pt x="33" y="0"/>
                  </a:lnTo>
                  <a:lnTo>
                    <a:pt x="35" y="2"/>
                  </a:lnTo>
                  <a:lnTo>
                    <a:pt x="35" y="7"/>
                  </a:lnTo>
                  <a:lnTo>
                    <a:pt x="31" y="7"/>
                  </a:lnTo>
                  <a:lnTo>
                    <a:pt x="5" y="11"/>
                  </a:lnTo>
                  <a:lnTo>
                    <a:pt x="0" y="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7" name="Freeform 357"/>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8" name="Freeform 358"/>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9" name="Freeform 359"/>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0" name="Freeform 360"/>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1" name="Freeform 361"/>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2" name="Freeform 362"/>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3" name="Freeform 363"/>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4" name="Freeform 364"/>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5" name="Freeform 365"/>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6" name="Freeform 366"/>
            <p:cNvSpPr>
              <a:spLocks/>
            </p:cNvSpPr>
            <p:nvPr/>
          </p:nvSpPr>
          <p:spPr bwMode="auto">
            <a:xfrm>
              <a:off x="8397875" y="5259388"/>
              <a:ext cx="58738" cy="61913"/>
            </a:xfrm>
            <a:custGeom>
              <a:avLst/>
              <a:gdLst>
                <a:gd name="T0" fmla="*/ 2 w 37"/>
                <a:gd name="T1" fmla="*/ 10 h 39"/>
                <a:gd name="T2" fmla="*/ 0 w 37"/>
                <a:gd name="T3" fmla="*/ 14 h 39"/>
                <a:gd name="T4" fmla="*/ 2 w 37"/>
                <a:gd name="T5" fmla="*/ 27 h 39"/>
                <a:gd name="T6" fmla="*/ 9 w 37"/>
                <a:gd name="T7" fmla="*/ 37 h 39"/>
                <a:gd name="T8" fmla="*/ 17 w 37"/>
                <a:gd name="T9" fmla="*/ 39 h 39"/>
                <a:gd name="T10" fmla="*/ 31 w 37"/>
                <a:gd name="T11" fmla="*/ 33 h 39"/>
                <a:gd name="T12" fmla="*/ 35 w 37"/>
                <a:gd name="T13" fmla="*/ 29 h 39"/>
                <a:gd name="T14" fmla="*/ 37 w 37"/>
                <a:gd name="T15" fmla="*/ 27 h 39"/>
                <a:gd name="T16" fmla="*/ 35 w 37"/>
                <a:gd name="T17" fmla="*/ 17 h 39"/>
                <a:gd name="T18" fmla="*/ 31 w 37"/>
                <a:gd name="T19" fmla="*/ 17 h 39"/>
                <a:gd name="T20" fmla="*/ 29 w 37"/>
                <a:gd name="T21" fmla="*/ 21 h 39"/>
                <a:gd name="T22" fmla="*/ 9 w 37"/>
                <a:gd name="T23" fmla="*/ 14 h 39"/>
                <a:gd name="T24" fmla="*/ 11 w 37"/>
                <a:gd name="T25" fmla="*/ 8 h 39"/>
                <a:gd name="T26" fmla="*/ 15 w 37"/>
                <a:gd name="T27" fmla="*/ 4 h 39"/>
                <a:gd name="T28" fmla="*/ 15 w 37"/>
                <a:gd name="T29" fmla="*/ 0 h 39"/>
                <a:gd name="T30" fmla="*/ 2 w 37"/>
                <a:gd name="T31"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2" y="10"/>
                  </a:moveTo>
                  <a:lnTo>
                    <a:pt x="0" y="14"/>
                  </a:lnTo>
                  <a:lnTo>
                    <a:pt x="2" y="27"/>
                  </a:lnTo>
                  <a:lnTo>
                    <a:pt x="9" y="37"/>
                  </a:lnTo>
                  <a:lnTo>
                    <a:pt x="17" y="39"/>
                  </a:lnTo>
                  <a:lnTo>
                    <a:pt x="31" y="33"/>
                  </a:lnTo>
                  <a:lnTo>
                    <a:pt x="35" y="29"/>
                  </a:lnTo>
                  <a:lnTo>
                    <a:pt x="37" y="27"/>
                  </a:lnTo>
                  <a:lnTo>
                    <a:pt x="35" y="17"/>
                  </a:lnTo>
                  <a:lnTo>
                    <a:pt x="31" y="17"/>
                  </a:lnTo>
                  <a:lnTo>
                    <a:pt x="29" y="21"/>
                  </a:lnTo>
                  <a:lnTo>
                    <a:pt x="9" y="14"/>
                  </a:lnTo>
                  <a:lnTo>
                    <a:pt x="11" y="8"/>
                  </a:lnTo>
                  <a:lnTo>
                    <a:pt x="15" y="4"/>
                  </a:lnTo>
                  <a:lnTo>
                    <a:pt x="15" y="0"/>
                  </a:lnTo>
                  <a:lnTo>
                    <a:pt x="2"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7" name="Rectangle 367"/>
            <p:cNvSpPr>
              <a:spLocks noChangeArrowheads="1"/>
            </p:cNvSpPr>
            <p:nvPr/>
          </p:nvSpPr>
          <p:spPr bwMode="auto">
            <a:xfrm>
              <a:off x="8359775" y="5168900"/>
              <a:ext cx="55563" cy="61913"/>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8" name="Freeform 368"/>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9" name="Freeform 369"/>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0" name="Freeform 370"/>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1" name="Freeform 371"/>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2" name="Freeform 372"/>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3" name="Freeform 373"/>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4" name="Freeform 374"/>
            <p:cNvSpPr>
              <a:spLocks/>
            </p:cNvSpPr>
            <p:nvPr/>
          </p:nvSpPr>
          <p:spPr bwMode="auto">
            <a:xfrm>
              <a:off x="8515350" y="5308600"/>
              <a:ext cx="114300" cy="61913"/>
            </a:xfrm>
            <a:custGeom>
              <a:avLst/>
              <a:gdLst>
                <a:gd name="T0" fmla="*/ 2 w 72"/>
                <a:gd name="T1" fmla="*/ 0 h 39"/>
                <a:gd name="T2" fmla="*/ 0 w 72"/>
                <a:gd name="T3" fmla="*/ 8 h 39"/>
                <a:gd name="T4" fmla="*/ 8 w 72"/>
                <a:gd name="T5" fmla="*/ 20 h 39"/>
                <a:gd name="T6" fmla="*/ 16 w 72"/>
                <a:gd name="T7" fmla="*/ 22 h 39"/>
                <a:gd name="T8" fmla="*/ 37 w 72"/>
                <a:gd name="T9" fmla="*/ 22 h 39"/>
                <a:gd name="T10" fmla="*/ 47 w 72"/>
                <a:gd name="T11" fmla="*/ 26 h 39"/>
                <a:gd name="T12" fmla="*/ 49 w 72"/>
                <a:gd name="T13" fmla="*/ 31 h 39"/>
                <a:gd name="T14" fmla="*/ 67 w 72"/>
                <a:gd name="T15" fmla="*/ 39 h 39"/>
                <a:gd name="T16" fmla="*/ 72 w 72"/>
                <a:gd name="T17" fmla="*/ 37 h 39"/>
                <a:gd name="T18" fmla="*/ 69 w 72"/>
                <a:gd name="T19" fmla="*/ 26 h 39"/>
                <a:gd name="T20" fmla="*/ 67 w 72"/>
                <a:gd name="T21" fmla="*/ 22 h 39"/>
                <a:gd name="T22" fmla="*/ 59 w 72"/>
                <a:gd name="T23" fmla="*/ 26 h 39"/>
                <a:gd name="T24" fmla="*/ 53 w 72"/>
                <a:gd name="T25" fmla="*/ 26 h 39"/>
                <a:gd name="T26" fmla="*/ 49 w 72"/>
                <a:gd name="T27" fmla="*/ 22 h 39"/>
                <a:gd name="T28" fmla="*/ 43 w 72"/>
                <a:gd name="T29" fmla="*/ 18 h 39"/>
                <a:gd name="T30" fmla="*/ 33 w 72"/>
                <a:gd name="T31" fmla="*/ 18 h 39"/>
                <a:gd name="T32" fmla="*/ 25 w 72"/>
                <a:gd name="T33" fmla="*/ 14 h 39"/>
                <a:gd name="T34" fmla="*/ 20 w 72"/>
                <a:gd name="T35" fmla="*/ 8 h 39"/>
                <a:gd name="T36" fmla="*/ 10 w 72"/>
                <a:gd name="T37" fmla="*/ 0 h 39"/>
                <a:gd name="T38" fmla="*/ 2 w 72"/>
                <a:gd name="T3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2" y="0"/>
                  </a:moveTo>
                  <a:lnTo>
                    <a:pt x="0" y="8"/>
                  </a:lnTo>
                  <a:lnTo>
                    <a:pt x="8" y="20"/>
                  </a:lnTo>
                  <a:lnTo>
                    <a:pt x="16" y="22"/>
                  </a:lnTo>
                  <a:lnTo>
                    <a:pt x="37" y="22"/>
                  </a:lnTo>
                  <a:lnTo>
                    <a:pt x="47" y="26"/>
                  </a:lnTo>
                  <a:lnTo>
                    <a:pt x="49" y="31"/>
                  </a:lnTo>
                  <a:lnTo>
                    <a:pt x="67" y="39"/>
                  </a:lnTo>
                  <a:lnTo>
                    <a:pt x="72" y="37"/>
                  </a:lnTo>
                  <a:lnTo>
                    <a:pt x="69" y="26"/>
                  </a:lnTo>
                  <a:lnTo>
                    <a:pt x="67" y="22"/>
                  </a:lnTo>
                  <a:lnTo>
                    <a:pt x="59" y="26"/>
                  </a:lnTo>
                  <a:lnTo>
                    <a:pt x="53" y="26"/>
                  </a:lnTo>
                  <a:lnTo>
                    <a:pt x="49" y="22"/>
                  </a:lnTo>
                  <a:lnTo>
                    <a:pt x="43" y="18"/>
                  </a:lnTo>
                  <a:lnTo>
                    <a:pt x="33" y="18"/>
                  </a:lnTo>
                  <a:lnTo>
                    <a:pt x="25" y="14"/>
                  </a:lnTo>
                  <a:lnTo>
                    <a:pt x="20" y="8"/>
                  </a:lnTo>
                  <a:lnTo>
                    <a:pt x="10" y="0"/>
                  </a:lnTo>
                  <a:lnTo>
                    <a:pt x="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5" name="Rectangle 375"/>
            <p:cNvSpPr>
              <a:spLocks noChangeArrowheads="1"/>
            </p:cNvSpPr>
            <p:nvPr/>
          </p:nvSpPr>
          <p:spPr bwMode="auto">
            <a:xfrm>
              <a:off x="8472488" y="5218113"/>
              <a:ext cx="111125" cy="57150"/>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6" name="Freeform 376"/>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7" name="Freeform 377"/>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8" name="Freeform 378"/>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9" name="Freeform 379"/>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0" name="Freeform 380"/>
            <p:cNvSpPr>
              <a:spLocks noEditPoints="1"/>
            </p:cNvSpPr>
            <p:nvPr/>
          </p:nvSpPr>
          <p:spPr bwMode="auto">
            <a:xfrm>
              <a:off x="7278688" y="3643313"/>
              <a:ext cx="682625" cy="627063"/>
            </a:xfrm>
            <a:custGeom>
              <a:avLst/>
              <a:gdLst>
                <a:gd name="T0" fmla="*/ 235 w 430"/>
                <a:gd name="T1" fmla="*/ 78 h 395"/>
                <a:gd name="T2" fmla="*/ 109 w 430"/>
                <a:gd name="T3" fmla="*/ 12 h 395"/>
                <a:gd name="T4" fmla="*/ 94 w 430"/>
                <a:gd name="T5" fmla="*/ 29 h 395"/>
                <a:gd name="T6" fmla="*/ 86 w 430"/>
                <a:gd name="T7" fmla="*/ 49 h 395"/>
                <a:gd name="T8" fmla="*/ 64 w 430"/>
                <a:gd name="T9" fmla="*/ 72 h 395"/>
                <a:gd name="T10" fmla="*/ 41 w 430"/>
                <a:gd name="T11" fmla="*/ 100 h 395"/>
                <a:gd name="T12" fmla="*/ 25 w 430"/>
                <a:gd name="T13" fmla="*/ 96 h 395"/>
                <a:gd name="T14" fmla="*/ 9 w 430"/>
                <a:gd name="T15" fmla="*/ 129 h 395"/>
                <a:gd name="T16" fmla="*/ 2 w 430"/>
                <a:gd name="T17" fmla="*/ 190 h 395"/>
                <a:gd name="T18" fmla="*/ 31 w 430"/>
                <a:gd name="T19" fmla="*/ 217 h 395"/>
                <a:gd name="T20" fmla="*/ 41 w 430"/>
                <a:gd name="T21" fmla="*/ 237 h 395"/>
                <a:gd name="T22" fmla="*/ 62 w 430"/>
                <a:gd name="T23" fmla="*/ 243 h 395"/>
                <a:gd name="T24" fmla="*/ 58 w 430"/>
                <a:gd name="T25" fmla="*/ 296 h 395"/>
                <a:gd name="T26" fmla="*/ 76 w 430"/>
                <a:gd name="T27" fmla="*/ 298 h 395"/>
                <a:gd name="T28" fmla="*/ 62 w 430"/>
                <a:gd name="T29" fmla="*/ 333 h 395"/>
                <a:gd name="T30" fmla="*/ 64 w 430"/>
                <a:gd name="T31" fmla="*/ 368 h 395"/>
                <a:gd name="T32" fmla="*/ 84 w 430"/>
                <a:gd name="T33" fmla="*/ 390 h 395"/>
                <a:gd name="T34" fmla="*/ 115 w 430"/>
                <a:gd name="T35" fmla="*/ 395 h 395"/>
                <a:gd name="T36" fmla="*/ 287 w 430"/>
                <a:gd name="T37" fmla="*/ 386 h 395"/>
                <a:gd name="T38" fmla="*/ 295 w 430"/>
                <a:gd name="T39" fmla="*/ 384 h 395"/>
                <a:gd name="T40" fmla="*/ 370 w 430"/>
                <a:gd name="T41" fmla="*/ 395 h 395"/>
                <a:gd name="T42" fmla="*/ 397 w 430"/>
                <a:gd name="T43" fmla="*/ 390 h 395"/>
                <a:gd name="T44" fmla="*/ 425 w 430"/>
                <a:gd name="T45" fmla="*/ 337 h 395"/>
                <a:gd name="T46" fmla="*/ 411 w 430"/>
                <a:gd name="T47" fmla="*/ 327 h 395"/>
                <a:gd name="T48" fmla="*/ 405 w 430"/>
                <a:gd name="T49" fmla="*/ 315 h 395"/>
                <a:gd name="T50" fmla="*/ 393 w 430"/>
                <a:gd name="T51" fmla="*/ 307 h 395"/>
                <a:gd name="T52" fmla="*/ 381 w 430"/>
                <a:gd name="T53" fmla="*/ 305 h 395"/>
                <a:gd name="T54" fmla="*/ 362 w 430"/>
                <a:gd name="T55" fmla="*/ 305 h 395"/>
                <a:gd name="T56" fmla="*/ 340 w 430"/>
                <a:gd name="T57" fmla="*/ 305 h 395"/>
                <a:gd name="T58" fmla="*/ 323 w 430"/>
                <a:gd name="T59" fmla="*/ 296 h 395"/>
                <a:gd name="T60" fmla="*/ 315 w 430"/>
                <a:gd name="T61" fmla="*/ 292 h 395"/>
                <a:gd name="T62" fmla="*/ 331 w 430"/>
                <a:gd name="T63" fmla="*/ 290 h 395"/>
                <a:gd name="T64" fmla="*/ 352 w 430"/>
                <a:gd name="T65" fmla="*/ 292 h 395"/>
                <a:gd name="T66" fmla="*/ 393 w 430"/>
                <a:gd name="T67" fmla="*/ 286 h 395"/>
                <a:gd name="T68" fmla="*/ 401 w 430"/>
                <a:gd name="T69" fmla="*/ 276 h 395"/>
                <a:gd name="T70" fmla="*/ 407 w 430"/>
                <a:gd name="T71" fmla="*/ 251 h 395"/>
                <a:gd name="T72" fmla="*/ 391 w 430"/>
                <a:gd name="T73" fmla="*/ 233 h 395"/>
                <a:gd name="T74" fmla="*/ 370 w 430"/>
                <a:gd name="T75" fmla="*/ 235 h 395"/>
                <a:gd name="T76" fmla="*/ 352 w 430"/>
                <a:gd name="T77" fmla="*/ 229 h 395"/>
                <a:gd name="T78" fmla="*/ 366 w 430"/>
                <a:gd name="T79" fmla="*/ 188 h 395"/>
                <a:gd name="T80" fmla="*/ 346 w 430"/>
                <a:gd name="T81" fmla="*/ 182 h 395"/>
                <a:gd name="T82" fmla="*/ 319 w 430"/>
                <a:gd name="T83" fmla="*/ 192 h 395"/>
                <a:gd name="T84" fmla="*/ 299 w 430"/>
                <a:gd name="T85" fmla="*/ 174 h 395"/>
                <a:gd name="T86" fmla="*/ 289 w 430"/>
                <a:gd name="T87" fmla="*/ 151 h 395"/>
                <a:gd name="T88" fmla="*/ 289 w 430"/>
                <a:gd name="T89" fmla="*/ 151 h 395"/>
                <a:gd name="T90" fmla="*/ 280 w 430"/>
                <a:gd name="T91" fmla="*/ 143 h 395"/>
                <a:gd name="T92" fmla="*/ 264 w 430"/>
                <a:gd name="T93" fmla="*/ 125 h 395"/>
                <a:gd name="T94" fmla="*/ 262 w 430"/>
                <a:gd name="T95" fmla="*/ 108 h 395"/>
                <a:gd name="T96" fmla="*/ 231 w 430"/>
                <a:gd name="T97" fmla="*/ 78 h 395"/>
                <a:gd name="T98" fmla="*/ 209 w 430"/>
                <a:gd name="T99" fmla="*/ 29 h 395"/>
                <a:gd name="T100" fmla="*/ 195 w 430"/>
                <a:gd name="T101" fmla="*/ 25 h 395"/>
                <a:gd name="T102" fmla="*/ 176 w 430"/>
                <a:gd name="T103" fmla="*/ 31 h 395"/>
                <a:gd name="T104" fmla="*/ 148 w 430"/>
                <a:gd name="T105" fmla="*/ 16 h 395"/>
                <a:gd name="T106" fmla="*/ 111 w 430"/>
                <a:gd name="T107"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0" h="395">
                  <a:moveTo>
                    <a:pt x="289" y="149"/>
                  </a:moveTo>
                  <a:lnTo>
                    <a:pt x="289" y="149"/>
                  </a:lnTo>
                  <a:lnTo>
                    <a:pt x="289" y="149"/>
                  </a:lnTo>
                  <a:close/>
                  <a:moveTo>
                    <a:pt x="235" y="78"/>
                  </a:moveTo>
                  <a:lnTo>
                    <a:pt x="235" y="78"/>
                  </a:lnTo>
                  <a:lnTo>
                    <a:pt x="235" y="78"/>
                  </a:lnTo>
                  <a:close/>
                  <a:moveTo>
                    <a:pt x="109" y="10"/>
                  </a:moveTo>
                  <a:lnTo>
                    <a:pt x="109" y="12"/>
                  </a:lnTo>
                  <a:lnTo>
                    <a:pt x="109" y="16"/>
                  </a:lnTo>
                  <a:lnTo>
                    <a:pt x="103" y="16"/>
                  </a:lnTo>
                  <a:lnTo>
                    <a:pt x="101" y="25"/>
                  </a:lnTo>
                  <a:lnTo>
                    <a:pt x="94" y="29"/>
                  </a:lnTo>
                  <a:lnTo>
                    <a:pt x="94" y="43"/>
                  </a:lnTo>
                  <a:lnTo>
                    <a:pt x="94" y="45"/>
                  </a:lnTo>
                  <a:lnTo>
                    <a:pt x="90" y="47"/>
                  </a:lnTo>
                  <a:lnTo>
                    <a:pt x="86" y="49"/>
                  </a:lnTo>
                  <a:lnTo>
                    <a:pt x="78" y="51"/>
                  </a:lnTo>
                  <a:lnTo>
                    <a:pt x="76" y="57"/>
                  </a:lnTo>
                  <a:lnTo>
                    <a:pt x="74" y="61"/>
                  </a:lnTo>
                  <a:lnTo>
                    <a:pt x="64" y="72"/>
                  </a:lnTo>
                  <a:lnTo>
                    <a:pt x="60" y="76"/>
                  </a:lnTo>
                  <a:lnTo>
                    <a:pt x="58" y="84"/>
                  </a:lnTo>
                  <a:lnTo>
                    <a:pt x="47" y="90"/>
                  </a:lnTo>
                  <a:lnTo>
                    <a:pt x="41" y="100"/>
                  </a:lnTo>
                  <a:lnTo>
                    <a:pt x="37" y="100"/>
                  </a:lnTo>
                  <a:lnTo>
                    <a:pt x="31" y="92"/>
                  </a:lnTo>
                  <a:lnTo>
                    <a:pt x="29" y="92"/>
                  </a:lnTo>
                  <a:lnTo>
                    <a:pt x="25" y="96"/>
                  </a:lnTo>
                  <a:lnTo>
                    <a:pt x="21" y="102"/>
                  </a:lnTo>
                  <a:lnTo>
                    <a:pt x="15" y="110"/>
                  </a:lnTo>
                  <a:lnTo>
                    <a:pt x="11" y="127"/>
                  </a:lnTo>
                  <a:lnTo>
                    <a:pt x="9" y="129"/>
                  </a:lnTo>
                  <a:lnTo>
                    <a:pt x="17" y="131"/>
                  </a:lnTo>
                  <a:lnTo>
                    <a:pt x="2" y="164"/>
                  </a:lnTo>
                  <a:lnTo>
                    <a:pt x="9" y="170"/>
                  </a:lnTo>
                  <a:lnTo>
                    <a:pt x="2" y="190"/>
                  </a:lnTo>
                  <a:lnTo>
                    <a:pt x="2" y="209"/>
                  </a:lnTo>
                  <a:lnTo>
                    <a:pt x="0" y="215"/>
                  </a:lnTo>
                  <a:lnTo>
                    <a:pt x="13" y="217"/>
                  </a:lnTo>
                  <a:lnTo>
                    <a:pt x="31" y="217"/>
                  </a:lnTo>
                  <a:lnTo>
                    <a:pt x="37" y="219"/>
                  </a:lnTo>
                  <a:lnTo>
                    <a:pt x="39" y="219"/>
                  </a:lnTo>
                  <a:lnTo>
                    <a:pt x="37" y="231"/>
                  </a:lnTo>
                  <a:lnTo>
                    <a:pt x="41" y="237"/>
                  </a:lnTo>
                  <a:lnTo>
                    <a:pt x="49" y="243"/>
                  </a:lnTo>
                  <a:lnTo>
                    <a:pt x="58" y="245"/>
                  </a:lnTo>
                  <a:lnTo>
                    <a:pt x="58" y="245"/>
                  </a:lnTo>
                  <a:lnTo>
                    <a:pt x="62" y="243"/>
                  </a:lnTo>
                  <a:lnTo>
                    <a:pt x="62" y="256"/>
                  </a:lnTo>
                  <a:lnTo>
                    <a:pt x="64" y="260"/>
                  </a:lnTo>
                  <a:lnTo>
                    <a:pt x="60" y="292"/>
                  </a:lnTo>
                  <a:lnTo>
                    <a:pt x="58" y="296"/>
                  </a:lnTo>
                  <a:lnTo>
                    <a:pt x="66" y="298"/>
                  </a:lnTo>
                  <a:lnTo>
                    <a:pt x="70" y="294"/>
                  </a:lnTo>
                  <a:lnTo>
                    <a:pt x="76" y="296"/>
                  </a:lnTo>
                  <a:lnTo>
                    <a:pt x="76" y="298"/>
                  </a:lnTo>
                  <a:lnTo>
                    <a:pt x="74" y="305"/>
                  </a:lnTo>
                  <a:lnTo>
                    <a:pt x="60" y="311"/>
                  </a:lnTo>
                  <a:lnTo>
                    <a:pt x="66" y="321"/>
                  </a:lnTo>
                  <a:lnTo>
                    <a:pt x="62" y="333"/>
                  </a:lnTo>
                  <a:lnTo>
                    <a:pt x="62" y="350"/>
                  </a:lnTo>
                  <a:lnTo>
                    <a:pt x="58" y="362"/>
                  </a:lnTo>
                  <a:lnTo>
                    <a:pt x="58" y="366"/>
                  </a:lnTo>
                  <a:lnTo>
                    <a:pt x="64" y="368"/>
                  </a:lnTo>
                  <a:lnTo>
                    <a:pt x="64" y="376"/>
                  </a:lnTo>
                  <a:lnTo>
                    <a:pt x="82" y="376"/>
                  </a:lnTo>
                  <a:lnTo>
                    <a:pt x="82" y="386"/>
                  </a:lnTo>
                  <a:lnTo>
                    <a:pt x="84" y="390"/>
                  </a:lnTo>
                  <a:lnTo>
                    <a:pt x="94" y="390"/>
                  </a:lnTo>
                  <a:lnTo>
                    <a:pt x="101" y="388"/>
                  </a:lnTo>
                  <a:lnTo>
                    <a:pt x="113" y="388"/>
                  </a:lnTo>
                  <a:lnTo>
                    <a:pt x="115" y="395"/>
                  </a:lnTo>
                  <a:lnTo>
                    <a:pt x="115" y="395"/>
                  </a:lnTo>
                  <a:lnTo>
                    <a:pt x="287" y="395"/>
                  </a:lnTo>
                  <a:lnTo>
                    <a:pt x="287" y="390"/>
                  </a:lnTo>
                  <a:lnTo>
                    <a:pt x="287" y="386"/>
                  </a:lnTo>
                  <a:lnTo>
                    <a:pt x="284" y="370"/>
                  </a:lnTo>
                  <a:lnTo>
                    <a:pt x="284" y="376"/>
                  </a:lnTo>
                  <a:lnTo>
                    <a:pt x="295" y="382"/>
                  </a:lnTo>
                  <a:lnTo>
                    <a:pt x="295" y="384"/>
                  </a:lnTo>
                  <a:lnTo>
                    <a:pt x="299" y="386"/>
                  </a:lnTo>
                  <a:lnTo>
                    <a:pt x="301" y="395"/>
                  </a:lnTo>
                  <a:lnTo>
                    <a:pt x="303" y="395"/>
                  </a:lnTo>
                  <a:lnTo>
                    <a:pt x="370" y="395"/>
                  </a:lnTo>
                  <a:lnTo>
                    <a:pt x="374" y="386"/>
                  </a:lnTo>
                  <a:lnTo>
                    <a:pt x="387" y="386"/>
                  </a:lnTo>
                  <a:lnTo>
                    <a:pt x="395" y="386"/>
                  </a:lnTo>
                  <a:lnTo>
                    <a:pt x="397" y="390"/>
                  </a:lnTo>
                  <a:lnTo>
                    <a:pt x="397" y="395"/>
                  </a:lnTo>
                  <a:lnTo>
                    <a:pt x="430" y="395"/>
                  </a:lnTo>
                  <a:lnTo>
                    <a:pt x="430" y="337"/>
                  </a:lnTo>
                  <a:lnTo>
                    <a:pt x="425" y="337"/>
                  </a:lnTo>
                  <a:lnTo>
                    <a:pt x="423" y="335"/>
                  </a:lnTo>
                  <a:lnTo>
                    <a:pt x="417" y="333"/>
                  </a:lnTo>
                  <a:lnTo>
                    <a:pt x="415" y="331"/>
                  </a:lnTo>
                  <a:lnTo>
                    <a:pt x="411" y="327"/>
                  </a:lnTo>
                  <a:lnTo>
                    <a:pt x="409" y="323"/>
                  </a:lnTo>
                  <a:lnTo>
                    <a:pt x="409" y="321"/>
                  </a:lnTo>
                  <a:lnTo>
                    <a:pt x="407" y="319"/>
                  </a:lnTo>
                  <a:lnTo>
                    <a:pt x="405" y="315"/>
                  </a:lnTo>
                  <a:lnTo>
                    <a:pt x="401" y="313"/>
                  </a:lnTo>
                  <a:lnTo>
                    <a:pt x="399" y="309"/>
                  </a:lnTo>
                  <a:lnTo>
                    <a:pt x="395" y="307"/>
                  </a:lnTo>
                  <a:lnTo>
                    <a:pt x="393" y="307"/>
                  </a:lnTo>
                  <a:lnTo>
                    <a:pt x="391" y="307"/>
                  </a:lnTo>
                  <a:lnTo>
                    <a:pt x="389" y="307"/>
                  </a:lnTo>
                  <a:lnTo>
                    <a:pt x="385" y="307"/>
                  </a:lnTo>
                  <a:lnTo>
                    <a:pt x="381" y="305"/>
                  </a:lnTo>
                  <a:lnTo>
                    <a:pt x="376" y="305"/>
                  </a:lnTo>
                  <a:lnTo>
                    <a:pt x="372" y="305"/>
                  </a:lnTo>
                  <a:lnTo>
                    <a:pt x="366" y="303"/>
                  </a:lnTo>
                  <a:lnTo>
                    <a:pt x="362" y="305"/>
                  </a:lnTo>
                  <a:lnTo>
                    <a:pt x="360" y="305"/>
                  </a:lnTo>
                  <a:lnTo>
                    <a:pt x="352" y="307"/>
                  </a:lnTo>
                  <a:lnTo>
                    <a:pt x="346" y="307"/>
                  </a:lnTo>
                  <a:lnTo>
                    <a:pt x="340" y="305"/>
                  </a:lnTo>
                  <a:lnTo>
                    <a:pt x="334" y="305"/>
                  </a:lnTo>
                  <a:lnTo>
                    <a:pt x="329" y="303"/>
                  </a:lnTo>
                  <a:lnTo>
                    <a:pt x="325" y="298"/>
                  </a:lnTo>
                  <a:lnTo>
                    <a:pt x="323" y="296"/>
                  </a:lnTo>
                  <a:lnTo>
                    <a:pt x="323" y="294"/>
                  </a:lnTo>
                  <a:lnTo>
                    <a:pt x="321" y="292"/>
                  </a:lnTo>
                  <a:lnTo>
                    <a:pt x="317" y="292"/>
                  </a:lnTo>
                  <a:lnTo>
                    <a:pt x="315" y="292"/>
                  </a:lnTo>
                  <a:lnTo>
                    <a:pt x="323" y="292"/>
                  </a:lnTo>
                  <a:lnTo>
                    <a:pt x="323" y="290"/>
                  </a:lnTo>
                  <a:lnTo>
                    <a:pt x="327" y="290"/>
                  </a:lnTo>
                  <a:lnTo>
                    <a:pt x="331" y="290"/>
                  </a:lnTo>
                  <a:lnTo>
                    <a:pt x="334" y="292"/>
                  </a:lnTo>
                  <a:lnTo>
                    <a:pt x="338" y="292"/>
                  </a:lnTo>
                  <a:lnTo>
                    <a:pt x="342" y="292"/>
                  </a:lnTo>
                  <a:lnTo>
                    <a:pt x="352" y="292"/>
                  </a:lnTo>
                  <a:lnTo>
                    <a:pt x="368" y="290"/>
                  </a:lnTo>
                  <a:lnTo>
                    <a:pt x="374" y="290"/>
                  </a:lnTo>
                  <a:lnTo>
                    <a:pt x="387" y="288"/>
                  </a:lnTo>
                  <a:lnTo>
                    <a:pt x="393" y="286"/>
                  </a:lnTo>
                  <a:lnTo>
                    <a:pt x="397" y="286"/>
                  </a:lnTo>
                  <a:lnTo>
                    <a:pt x="397" y="286"/>
                  </a:lnTo>
                  <a:lnTo>
                    <a:pt x="399" y="282"/>
                  </a:lnTo>
                  <a:lnTo>
                    <a:pt x="401" y="276"/>
                  </a:lnTo>
                  <a:lnTo>
                    <a:pt x="405" y="272"/>
                  </a:lnTo>
                  <a:lnTo>
                    <a:pt x="407" y="266"/>
                  </a:lnTo>
                  <a:lnTo>
                    <a:pt x="407" y="258"/>
                  </a:lnTo>
                  <a:lnTo>
                    <a:pt x="407" y="251"/>
                  </a:lnTo>
                  <a:lnTo>
                    <a:pt x="405" y="245"/>
                  </a:lnTo>
                  <a:lnTo>
                    <a:pt x="405" y="237"/>
                  </a:lnTo>
                  <a:lnTo>
                    <a:pt x="401" y="235"/>
                  </a:lnTo>
                  <a:lnTo>
                    <a:pt x="391" y="233"/>
                  </a:lnTo>
                  <a:lnTo>
                    <a:pt x="389" y="237"/>
                  </a:lnTo>
                  <a:lnTo>
                    <a:pt x="383" y="237"/>
                  </a:lnTo>
                  <a:lnTo>
                    <a:pt x="376" y="235"/>
                  </a:lnTo>
                  <a:lnTo>
                    <a:pt x="370" y="235"/>
                  </a:lnTo>
                  <a:lnTo>
                    <a:pt x="362" y="239"/>
                  </a:lnTo>
                  <a:lnTo>
                    <a:pt x="354" y="239"/>
                  </a:lnTo>
                  <a:lnTo>
                    <a:pt x="352" y="235"/>
                  </a:lnTo>
                  <a:lnTo>
                    <a:pt x="352" y="229"/>
                  </a:lnTo>
                  <a:lnTo>
                    <a:pt x="348" y="227"/>
                  </a:lnTo>
                  <a:lnTo>
                    <a:pt x="346" y="231"/>
                  </a:lnTo>
                  <a:lnTo>
                    <a:pt x="366" y="194"/>
                  </a:lnTo>
                  <a:lnTo>
                    <a:pt x="366" y="188"/>
                  </a:lnTo>
                  <a:lnTo>
                    <a:pt x="364" y="186"/>
                  </a:lnTo>
                  <a:lnTo>
                    <a:pt x="358" y="186"/>
                  </a:lnTo>
                  <a:lnTo>
                    <a:pt x="356" y="184"/>
                  </a:lnTo>
                  <a:lnTo>
                    <a:pt x="346" y="182"/>
                  </a:lnTo>
                  <a:lnTo>
                    <a:pt x="336" y="192"/>
                  </a:lnTo>
                  <a:lnTo>
                    <a:pt x="331" y="190"/>
                  </a:lnTo>
                  <a:lnTo>
                    <a:pt x="317" y="202"/>
                  </a:lnTo>
                  <a:lnTo>
                    <a:pt x="319" y="192"/>
                  </a:lnTo>
                  <a:lnTo>
                    <a:pt x="311" y="192"/>
                  </a:lnTo>
                  <a:lnTo>
                    <a:pt x="303" y="184"/>
                  </a:lnTo>
                  <a:lnTo>
                    <a:pt x="303" y="184"/>
                  </a:lnTo>
                  <a:lnTo>
                    <a:pt x="299" y="174"/>
                  </a:lnTo>
                  <a:lnTo>
                    <a:pt x="297" y="168"/>
                  </a:lnTo>
                  <a:lnTo>
                    <a:pt x="295" y="164"/>
                  </a:lnTo>
                  <a:lnTo>
                    <a:pt x="293" y="153"/>
                  </a:lnTo>
                  <a:lnTo>
                    <a:pt x="289" y="151"/>
                  </a:lnTo>
                  <a:lnTo>
                    <a:pt x="289" y="153"/>
                  </a:lnTo>
                  <a:lnTo>
                    <a:pt x="289" y="149"/>
                  </a:lnTo>
                  <a:lnTo>
                    <a:pt x="289" y="151"/>
                  </a:lnTo>
                  <a:lnTo>
                    <a:pt x="289" y="151"/>
                  </a:lnTo>
                  <a:lnTo>
                    <a:pt x="289" y="149"/>
                  </a:lnTo>
                  <a:lnTo>
                    <a:pt x="282" y="149"/>
                  </a:lnTo>
                  <a:lnTo>
                    <a:pt x="280" y="145"/>
                  </a:lnTo>
                  <a:lnTo>
                    <a:pt x="280" y="143"/>
                  </a:lnTo>
                  <a:lnTo>
                    <a:pt x="268" y="141"/>
                  </a:lnTo>
                  <a:lnTo>
                    <a:pt x="258" y="141"/>
                  </a:lnTo>
                  <a:lnTo>
                    <a:pt x="258" y="131"/>
                  </a:lnTo>
                  <a:lnTo>
                    <a:pt x="264" y="125"/>
                  </a:lnTo>
                  <a:lnTo>
                    <a:pt x="256" y="121"/>
                  </a:lnTo>
                  <a:lnTo>
                    <a:pt x="256" y="117"/>
                  </a:lnTo>
                  <a:lnTo>
                    <a:pt x="262" y="110"/>
                  </a:lnTo>
                  <a:lnTo>
                    <a:pt x="262" y="108"/>
                  </a:lnTo>
                  <a:lnTo>
                    <a:pt x="254" y="102"/>
                  </a:lnTo>
                  <a:lnTo>
                    <a:pt x="240" y="80"/>
                  </a:lnTo>
                  <a:lnTo>
                    <a:pt x="235" y="78"/>
                  </a:lnTo>
                  <a:lnTo>
                    <a:pt x="231" y="78"/>
                  </a:lnTo>
                  <a:lnTo>
                    <a:pt x="231" y="76"/>
                  </a:lnTo>
                  <a:lnTo>
                    <a:pt x="221" y="59"/>
                  </a:lnTo>
                  <a:lnTo>
                    <a:pt x="217" y="43"/>
                  </a:lnTo>
                  <a:lnTo>
                    <a:pt x="209" y="29"/>
                  </a:lnTo>
                  <a:lnTo>
                    <a:pt x="205" y="29"/>
                  </a:lnTo>
                  <a:lnTo>
                    <a:pt x="199" y="25"/>
                  </a:lnTo>
                  <a:lnTo>
                    <a:pt x="197" y="22"/>
                  </a:lnTo>
                  <a:lnTo>
                    <a:pt x="195" y="25"/>
                  </a:lnTo>
                  <a:lnTo>
                    <a:pt x="190" y="27"/>
                  </a:lnTo>
                  <a:lnTo>
                    <a:pt x="190" y="29"/>
                  </a:lnTo>
                  <a:lnTo>
                    <a:pt x="178" y="31"/>
                  </a:lnTo>
                  <a:lnTo>
                    <a:pt x="176" y="31"/>
                  </a:lnTo>
                  <a:lnTo>
                    <a:pt x="168" y="29"/>
                  </a:lnTo>
                  <a:lnTo>
                    <a:pt x="168" y="25"/>
                  </a:lnTo>
                  <a:lnTo>
                    <a:pt x="150" y="22"/>
                  </a:lnTo>
                  <a:lnTo>
                    <a:pt x="148" y="16"/>
                  </a:lnTo>
                  <a:lnTo>
                    <a:pt x="143" y="12"/>
                  </a:lnTo>
                  <a:lnTo>
                    <a:pt x="135" y="6"/>
                  </a:lnTo>
                  <a:lnTo>
                    <a:pt x="129" y="4"/>
                  </a:lnTo>
                  <a:lnTo>
                    <a:pt x="111" y="0"/>
                  </a:lnTo>
                  <a:lnTo>
                    <a:pt x="109"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1" name="Freeform 381"/>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2" name="Freeform 382"/>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3" name="Freeform 383"/>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4" name="Freeform 384"/>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5" name="Freeform 385"/>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6" name="Freeform 386"/>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7" name="Freeform 387"/>
            <p:cNvSpPr>
              <a:spLocks/>
            </p:cNvSpPr>
            <p:nvPr/>
          </p:nvSpPr>
          <p:spPr bwMode="auto">
            <a:xfrm>
              <a:off x="6497638" y="4286250"/>
              <a:ext cx="631825" cy="603250"/>
            </a:xfrm>
            <a:custGeom>
              <a:avLst/>
              <a:gdLst>
                <a:gd name="T0" fmla="*/ 18 w 398"/>
                <a:gd name="T1" fmla="*/ 16 h 380"/>
                <a:gd name="T2" fmla="*/ 14 w 398"/>
                <a:gd name="T3" fmla="*/ 24 h 380"/>
                <a:gd name="T4" fmla="*/ 12 w 398"/>
                <a:gd name="T5" fmla="*/ 33 h 380"/>
                <a:gd name="T6" fmla="*/ 4 w 398"/>
                <a:gd name="T7" fmla="*/ 47 h 380"/>
                <a:gd name="T8" fmla="*/ 20 w 398"/>
                <a:gd name="T9" fmla="*/ 69 h 380"/>
                <a:gd name="T10" fmla="*/ 39 w 398"/>
                <a:gd name="T11" fmla="*/ 92 h 380"/>
                <a:gd name="T12" fmla="*/ 51 w 398"/>
                <a:gd name="T13" fmla="*/ 106 h 380"/>
                <a:gd name="T14" fmla="*/ 63 w 398"/>
                <a:gd name="T15" fmla="*/ 122 h 380"/>
                <a:gd name="T16" fmla="*/ 76 w 398"/>
                <a:gd name="T17" fmla="*/ 141 h 380"/>
                <a:gd name="T18" fmla="*/ 82 w 398"/>
                <a:gd name="T19" fmla="*/ 149 h 380"/>
                <a:gd name="T20" fmla="*/ 84 w 398"/>
                <a:gd name="T21" fmla="*/ 155 h 380"/>
                <a:gd name="T22" fmla="*/ 88 w 398"/>
                <a:gd name="T23" fmla="*/ 161 h 380"/>
                <a:gd name="T24" fmla="*/ 98 w 398"/>
                <a:gd name="T25" fmla="*/ 163 h 380"/>
                <a:gd name="T26" fmla="*/ 104 w 398"/>
                <a:gd name="T27" fmla="*/ 174 h 380"/>
                <a:gd name="T28" fmla="*/ 110 w 398"/>
                <a:gd name="T29" fmla="*/ 167 h 380"/>
                <a:gd name="T30" fmla="*/ 127 w 398"/>
                <a:gd name="T31" fmla="*/ 172 h 380"/>
                <a:gd name="T32" fmla="*/ 155 w 398"/>
                <a:gd name="T33" fmla="*/ 172 h 380"/>
                <a:gd name="T34" fmla="*/ 172 w 398"/>
                <a:gd name="T35" fmla="*/ 180 h 380"/>
                <a:gd name="T36" fmla="*/ 192 w 398"/>
                <a:gd name="T37" fmla="*/ 190 h 380"/>
                <a:gd name="T38" fmla="*/ 204 w 398"/>
                <a:gd name="T39" fmla="*/ 200 h 380"/>
                <a:gd name="T40" fmla="*/ 213 w 398"/>
                <a:gd name="T41" fmla="*/ 219 h 380"/>
                <a:gd name="T42" fmla="*/ 219 w 398"/>
                <a:gd name="T43" fmla="*/ 235 h 380"/>
                <a:gd name="T44" fmla="*/ 225 w 398"/>
                <a:gd name="T45" fmla="*/ 247 h 380"/>
                <a:gd name="T46" fmla="*/ 229 w 398"/>
                <a:gd name="T47" fmla="*/ 262 h 380"/>
                <a:gd name="T48" fmla="*/ 233 w 398"/>
                <a:gd name="T49" fmla="*/ 292 h 380"/>
                <a:gd name="T50" fmla="*/ 241 w 398"/>
                <a:gd name="T51" fmla="*/ 309 h 380"/>
                <a:gd name="T52" fmla="*/ 243 w 398"/>
                <a:gd name="T53" fmla="*/ 319 h 380"/>
                <a:gd name="T54" fmla="*/ 235 w 398"/>
                <a:gd name="T55" fmla="*/ 341 h 380"/>
                <a:gd name="T56" fmla="*/ 219 w 398"/>
                <a:gd name="T57" fmla="*/ 341 h 380"/>
                <a:gd name="T58" fmla="*/ 184 w 398"/>
                <a:gd name="T59" fmla="*/ 356 h 380"/>
                <a:gd name="T60" fmla="*/ 159 w 398"/>
                <a:gd name="T61" fmla="*/ 362 h 380"/>
                <a:gd name="T62" fmla="*/ 151 w 398"/>
                <a:gd name="T63" fmla="*/ 380 h 380"/>
                <a:gd name="T64" fmla="*/ 194 w 398"/>
                <a:gd name="T65" fmla="*/ 362 h 380"/>
                <a:gd name="T66" fmla="*/ 235 w 398"/>
                <a:gd name="T67" fmla="*/ 345 h 380"/>
                <a:gd name="T68" fmla="*/ 231 w 398"/>
                <a:gd name="T69" fmla="*/ 362 h 380"/>
                <a:gd name="T70" fmla="*/ 398 w 398"/>
                <a:gd name="T71" fmla="*/ 380 h 380"/>
                <a:gd name="T72" fmla="*/ 394 w 398"/>
                <a:gd name="T73" fmla="*/ 356 h 380"/>
                <a:gd name="T74" fmla="*/ 392 w 398"/>
                <a:gd name="T75" fmla="*/ 335 h 380"/>
                <a:gd name="T76" fmla="*/ 382 w 398"/>
                <a:gd name="T77" fmla="*/ 321 h 380"/>
                <a:gd name="T78" fmla="*/ 372 w 398"/>
                <a:gd name="T79" fmla="*/ 280 h 380"/>
                <a:gd name="T80" fmla="*/ 386 w 398"/>
                <a:gd name="T81" fmla="*/ 270 h 380"/>
                <a:gd name="T82" fmla="*/ 398 w 398"/>
                <a:gd name="T83" fmla="*/ 239 h 380"/>
                <a:gd name="T84" fmla="*/ 398 w 398"/>
                <a:gd name="T85" fmla="*/ 227 h 380"/>
                <a:gd name="T86" fmla="*/ 376 w 398"/>
                <a:gd name="T87" fmla="*/ 223 h 380"/>
                <a:gd name="T88" fmla="*/ 366 w 398"/>
                <a:gd name="T89" fmla="*/ 190 h 380"/>
                <a:gd name="T90" fmla="*/ 351 w 398"/>
                <a:gd name="T91" fmla="*/ 186 h 380"/>
                <a:gd name="T92" fmla="*/ 351 w 398"/>
                <a:gd name="T93" fmla="*/ 161 h 380"/>
                <a:gd name="T94" fmla="*/ 378 w 398"/>
                <a:gd name="T95" fmla="*/ 143 h 380"/>
                <a:gd name="T96" fmla="*/ 360 w 398"/>
                <a:gd name="T97" fmla="*/ 106 h 380"/>
                <a:gd name="T98" fmla="*/ 325 w 398"/>
                <a:gd name="T99" fmla="*/ 71 h 380"/>
                <a:gd name="T100" fmla="*/ 304 w 398"/>
                <a:gd name="T101" fmla="*/ 59 h 380"/>
                <a:gd name="T102" fmla="*/ 280 w 398"/>
                <a:gd name="T103" fmla="*/ 69 h 380"/>
                <a:gd name="T104" fmla="*/ 249 w 398"/>
                <a:gd name="T105" fmla="*/ 57 h 380"/>
                <a:gd name="T106" fmla="*/ 223 w 398"/>
                <a:gd name="T107" fmla="*/ 39 h 380"/>
                <a:gd name="T108" fmla="*/ 180 w 398"/>
                <a:gd name="T109" fmla="*/ 53 h 380"/>
                <a:gd name="T110" fmla="*/ 161 w 398"/>
                <a:gd name="T111" fmla="*/ 12 h 380"/>
                <a:gd name="T112" fmla="*/ 135 w 398"/>
                <a:gd name="T113" fmla="*/ 14 h 380"/>
                <a:gd name="T114" fmla="*/ 106 w 398"/>
                <a:gd name="T115" fmla="*/ 16 h 380"/>
                <a:gd name="T116" fmla="*/ 102 w 398"/>
                <a:gd name="T117" fmla="*/ 35 h 380"/>
                <a:gd name="T118" fmla="*/ 98 w 398"/>
                <a:gd name="T119" fmla="*/ 53 h 380"/>
                <a:gd name="T120" fmla="*/ 76 w 398"/>
                <a:gd name="T121" fmla="*/ 49 h 380"/>
                <a:gd name="T122" fmla="*/ 43 w 398"/>
                <a:gd name="T123" fmla="*/ 8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8" h="380">
                  <a:moveTo>
                    <a:pt x="33" y="0"/>
                  </a:moveTo>
                  <a:lnTo>
                    <a:pt x="33" y="4"/>
                  </a:lnTo>
                  <a:lnTo>
                    <a:pt x="22" y="8"/>
                  </a:lnTo>
                  <a:lnTo>
                    <a:pt x="18" y="16"/>
                  </a:lnTo>
                  <a:lnTo>
                    <a:pt x="18" y="18"/>
                  </a:lnTo>
                  <a:lnTo>
                    <a:pt x="16" y="20"/>
                  </a:lnTo>
                  <a:lnTo>
                    <a:pt x="14" y="22"/>
                  </a:lnTo>
                  <a:lnTo>
                    <a:pt x="14" y="24"/>
                  </a:lnTo>
                  <a:lnTo>
                    <a:pt x="16" y="28"/>
                  </a:lnTo>
                  <a:lnTo>
                    <a:pt x="18" y="28"/>
                  </a:lnTo>
                  <a:lnTo>
                    <a:pt x="14" y="30"/>
                  </a:lnTo>
                  <a:lnTo>
                    <a:pt x="12" y="33"/>
                  </a:lnTo>
                  <a:lnTo>
                    <a:pt x="6" y="33"/>
                  </a:lnTo>
                  <a:lnTo>
                    <a:pt x="0" y="37"/>
                  </a:lnTo>
                  <a:lnTo>
                    <a:pt x="0" y="43"/>
                  </a:lnTo>
                  <a:lnTo>
                    <a:pt x="4" y="47"/>
                  </a:lnTo>
                  <a:lnTo>
                    <a:pt x="10" y="53"/>
                  </a:lnTo>
                  <a:lnTo>
                    <a:pt x="12" y="55"/>
                  </a:lnTo>
                  <a:lnTo>
                    <a:pt x="16" y="63"/>
                  </a:lnTo>
                  <a:lnTo>
                    <a:pt x="20" y="69"/>
                  </a:lnTo>
                  <a:lnTo>
                    <a:pt x="25" y="73"/>
                  </a:lnTo>
                  <a:lnTo>
                    <a:pt x="33" y="82"/>
                  </a:lnTo>
                  <a:lnTo>
                    <a:pt x="37" y="88"/>
                  </a:lnTo>
                  <a:lnTo>
                    <a:pt x="39" y="92"/>
                  </a:lnTo>
                  <a:lnTo>
                    <a:pt x="41" y="94"/>
                  </a:lnTo>
                  <a:lnTo>
                    <a:pt x="45" y="100"/>
                  </a:lnTo>
                  <a:lnTo>
                    <a:pt x="47" y="102"/>
                  </a:lnTo>
                  <a:lnTo>
                    <a:pt x="51" y="106"/>
                  </a:lnTo>
                  <a:lnTo>
                    <a:pt x="53" y="108"/>
                  </a:lnTo>
                  <a:lnTo>
                    <a:pt x="55" y="112"/>
                  </a:lnTo>
                  <a:lnTo>
                    <a:pt x="59" y="116"/>
                  </a:lnTo>
                  <a:lnTo>
                    <a:pt x="63" y="122"/>
                  </a:lnTo>
                  <a:lnTo>
                    <a:pt x="65" y="127"/>
                  </a:lnTo>
                  <a:lnTo>
                    <a:pt x="74" y="135"/>
                  </a:lnTo>
                  <a:lnTo>
                    <a:pt x="78" y="139"/>
                  </a:lnTo>
                  <a:lnTo>
                    <a:pt x="76" y="141"/>
                  </a:lnTo>
                  <a:lnTo>
                    <a:pt x="78" y="143"/>
                  </a:lnTo>
                  <a:lnTo>
                    <a:pt x="80" y="143"/>
                  </a:lnTo>
                  <a:lnTo>
                    <a:pt x="80" y="147"/>
                  </a:lnTo>
                  <a:lnTo>
                    <a:pt x="82" y="149"/>
                  </a:lnTo>
                  <a:lnTo>
                    <a:pt x="84" y="147"/>
                  </a:lnTo>
                  <a:lnTo>
                    <a:pt x="84" y="149"/>
                  </a:lnTo>
                  <a:lnTo>
                    <a:pt x="82" y="151"/>
                  </a:lnTo>
                  <a:lnTo>
                    <a:pt x="84" y="155"/>
                  </a:lnTo>
                  <a:lnTo>
                    <a:pt x="86" y="153"/>
                  </a:lnTo>
                  <a:lnTo>
                    <a:pt x="88" y="157"/>
                  </a:lnTo>
                  <a:lnTo>
                    <a:pt x="88" y="157"/>
                  </a:lnTo>
                  <a:lnTo>
                    <a:pt x="88" y="161"/>
                  </a:lnTo>
                  <a:lnTo>
                    <a:pt x="88" y="163"/>
                  </a:lnTo>
                  <a:lnTo>
                    <a:pt x="92" y="163"/>
                  </a:lnTo>
                  <a:lnTo>
                    <a:pt x="94" y="163"/>
                  </a:lnTo>
                  <a:lnTo>
                    <a:pt x="98" y="163"/>
                  </a:lnTo>
                  <a:lnTo>
                    <a:pt x="98" y="165"/>
                  </a:lnTo>
                  <a:lnTo>
                    <a:pt x="96" y="167"/>
                  </a:lnTo>
                  <a:lnTo>
                    <a:pt x="96" y="170"/>
                  </a:lnTo>
                  <a:lnTo>
                    <a:pt x="104" y="174"/>
                  </a:lnTo>
                  <a:lnTo>
                    <a:pt x="110" y="174"/>
                  </a:lnTo>
                  <a:lnTo>
                    <a:pt x="110" y="172"/>
                  </a:lnTo>
                  <a:lnTo>
                    <a:pt x="108" y="170"/>
                  </a:lnTo>
                  <a:lnTo>
                    <a:pt x="110" y="167"/>
                  </a:lnTo>
                  <a:lnTo>
                    <a:pt x="112" y="165"/>
                  </a:lnTo>
                  <a:lnTo>
                    <a:pt x="116" y="167"/>
                  </a:lnTo>
                  <a:lnTo>
                    <a:pt x="121" y="170"/>
                  </a:lnTo>
                  <a:lnTo>
                    <a:pt x="127" y="172"/>
                  </a:lnTo>
                  <a:lnTo>
                    <a:pt x="139" y="176"/>
                  </a:lnTo>
                  <a:lnTo>
                    <a:pt x="145" y="176"/>
                  </a:lnTo>
                  <a:lnTo>
                    <a:pt x="149" y="174"/>
                  </a:lnTo>
                  <a:lnTo>
                    <a:pt x="155" y="172"/>
                  </a:lnTo>
                  <a:lnTo>
                    <a:pt x="159" y="170"/>
                  </a:lnTo>
                  <a:lnTo>
                    <a:pt x="163" y="172"/>
                  </a:lnTo>
                  <a:lnTo>
                    <a:pt x="168" y="174"/>
                  </a:lnTo>
                  <a:lnTo>
                    <a:pt x="172" y="180"/>
                  </a:lnTo>
                  <a:lnTo>
                    <a:pt x="174" y="182"/>
                  </a:lnTo>
                  <a:lnTo>
                    <a:pt x="182" y="184"/>
                  </a:lnTo>
                  <a:lnTo>
                    <a:pt x="186" y="186"/>
                  </a:lnTo>
                  <a:lnTo>
                    <a:pt x="192" y="190"/>
                  </a:lnTo>
                  <a:lnTo>
                    <a:pt x="196" y="196"/>
                  </a:lnTo>
                  <a:lnTo>
                    <a:pt x="198" y="196"/>
                  </a:lnTo>
                  <a:lnTo>
                    <a:pt x="200" y="200"/>
                  </a:lnTo>
                  <a:lnTo>
                    <a:pt x="204" y="200"/>
                  </a:lnTo>
                  <a:lnTo>
                    <a:pt x="208" y="202"/>
                  </a:lnTo>
                  <a:lnTo>
                    <a:pt x="213" y="208"/>
                  </a:lnTo>
                  <a:lnTo>
                    <a:pt x="213" y="212"/>
                  </a:lnTo>
                  <a:lnTo>
                    <a:pt x="213" y="219"/>
                  </a:lnTo>
                  <a:lnTo>
                    <a:pt x="215" y="223"/>
                  </a:lnTo>
                  <a:lnTo>
                    <a:pt x="217" y="229"/>
                  </a:lnTo>
                  <a:lnTo>
                    <a:pt x="219" y="233"/>
                  </a:lnTo>
                  <a:lnTo>
                    <a:pt x="219" y="235"/>
                  </a:lnTo>
                  <a:lnTo>
                    <a:pt x="219" y="235"/>
                  </a:lnTo>
                  <a:lnTo>
                    <a:pt x="219" y="237"/>
                  </a:lnTo>
                  <a:lnTo>
                    <a:pt x="221" y="245"/>
                  </a:lnTo>
                  <a:lnTo>
                    <a:pt x="225" y="247"/>
                  </a:lnTo>
                  <a:lnTo>
                    <a:pt x="225" y="249"/>
                  </a:lnTo>
                  <a:lnTo>
                    <a:pt x="225" y="253"/>
                  </a:lnTo>
                  <a:lnTo>
                    <a:pt x="227" y="257"/>
                  </a:lnTo>
                  <a:lnTo>
                    <a:pt x="229" y="262"/>
                  </a:lnTo>
                  <a:lnTo>
                    <a:pt x="229" y="264"/>
                  </a:lnTo>
                  <a:lnTo>
                    <a:pt x="231" y="272"/>
                  </a:lnTo>
                  <a:lnTo>
                    <a:pt x="231" y="282"/>
                  </a:lnTo>
                  <a:lnTo>
                    <a:pt x="233" y="292"/>
                  </a:lnTo>
                  <a:lnTo>
                    <a:pt x="235" y="294"/>
                  </a:lnTo>
                  <a:lnTo>
                    <a:pt x="239" y="298"/>
                  </a:lnTo>
                  <a:lnTo>
                    <a:pt x="239" y="304"/>
                  </a:lnTo>
                  <a:lnTo>
                    <a:pt x="241" y="309"/>
                  </a:lnTo>
                  <a:lnTo>
                    <a:pt x="243" y="311"/>
                  </a:lnTo>
                  <a:lnTo>
                    <a:pt x="245" y="313"/>
                  </a:lnTo>
                  <a:lnTo>
                    <a:pt x="243" y="315"/>
                  </a:lnTo>
                  <a:lnTo>
                    <a:pt x="243" y="319"/>
                  </a:lnTo>
                  <a:lnTo>
                    <a:pt x="241" y="323"/>
                  </a:lnTo>
                  <a:lnTo>
                    <a:pt x="241" y="329"/>
                  </a:lnTo>
                  <a:lnTo>
                    <a:pt x="239" y="335"/>
                  </a:lnTo>
                  <a:lnTo>
                    <a:pt x="235" y="341"/>
                  </a:lnTo>
                  <a:lnTo>
                    <a:pt x="235" y="339"/>
                  </a:lnTo>
                  <a:lnTo>
                    <a:pt x="231" y="337"/>
                  </a:lnTo>
                  <a:lnTo>
                    <a:pt x="223" y="337"/>
                  </a:lnTo>
                  <a:lnTo>
                    <a:pt x="219" y="341"/>
                  </a:lnTo>
                  <a:lnTo>
                    <a:pt x="198" y="354"/>
                  </a:lnTo>
                  <a:lnTo>
                    <a:pt x="194" y="354"/>
                  </a:lnTo>
                  <a:lnTo>
                    <a:pt x="188" y="356"/>
                  </a:lnTo>
                  <a:lnTo>
                    <a:pt x="184" y="356"/>
                  </a:lnTo>
                  <a:lnTo>
                    <a:pt x="178" y="356"/>
                  </a:lnTo>
                  <a:lnTo>
                    <a:pt x="172" y="356"/>
                  </a:lnTo>
                  <a:lnTo>
                    <a:pt x="163" y="358"/>
                  </a:lnTo>
                  <a:lnTo>
                    <a:pt x="159" y="362"/>
                  </a:lnTo>
                  <a:lnTo>
                    <a:pt x="155" y="366"/>
                  </a:lnTo>
                  <a:lnTo>
                    <a:pt x="151" y="370"/>
                  </a:lnTo>
                  <a:lnTo>
                    <a:pt x="151" y="376"/>
                  </a:lnTo>
                  <a:lnTo>
                    <a:pt x="151" y="380"/>
                  </a:lnTo>
                  <a:lnTo>
                    <a:pt x="182" y="380"/>
                  </a:lnTo>
                  <a:lnTo>
                    <a:pt x="186" y="370"/>
                  </a:lnTo>
                  <a:lnTo>
                    <a:pt x="190" y="364"/>
                  </a:lnTo>
                  <a:lnTo>
                    <a:pt x="194" y="362"/>
                  </a:lnTo>
                  <a:lnTo>
                    <a:pt x="200" y="358"/>
                  </a:lnTo>
                  <a:lnTo>
                    <a:pt x="206" y="354"/>
                  </a:lnTo>
                  <a:lnTo>
                    <a:pt x="225" y="341"/>
                  </a:lnTo>
                  <a:lnTo>
                    <a:pt x="235" y="345"/>
                  </a:lnTo>
                  <a:lnTo>
                    <a:pt x="233" y="349"/>
                  </a:lnTo>
                  <a:lnTo>
                    <a:pt x="231" y="354"/>
                  </a:lnTo>
                  <a:lnTo>
                    <a:pt x="231" y="358"/>
                  </a:lnTo>
                  <a:lnTo>
                    <a:pt x="231" y="362"/>
                  </a:lnTo>
                  <a:lnTo>
                    <a:pt x="233" y="370"/>
                  </a:lnTo>
                  <a:lnTo>
                    <a:pt x="235" y="378"/>
                  </a:lnTo>
                  <a:lnTo>
                    <a:pt x="235" y="380"/>
                  </a:lnTo>
                  <a:lnTo>
                    <a:pt x="398" y="380"/>
                  </a:lnTo>
                  <a:lnTo>
                    <a:pt x="398" y="372"/>
                  </a:lnTo>
                  <a:lnTo>
                    <a:pt x="398" y="372"/>
                  </a:lnTo>
                  <a:lnTo>
                    <a:pt x="390" y="366"/>
                  </a:lnTo>
                  <a:lnTo>
                    <a:pt x="394" y="356"/>
                  </a:lnTo>
                  <a:lnTo>
                    <a:pt x="398" y="354"/>
                  </a:lnTo>
                  <a:lnTo>
                    <a:pt x="398" y="343"/>
                  </a:lnTo>
                  <a:lnTo>
                    <a:pt x="396" y="339"/>
                  </a:lnTo>
                  <a:lnTo>
                    <a:pt x="392" y="335"/>
                  </a:lnTo>
                  <a:lnTo>
                    <a:pt x="388" y="333"/>
                  </a:lnTo>
                  <a:lnTo>
                    <a:pt x="384" y="331"/>
                  </a:lnTo>
                  <a:lnTo>
                    <a:pt x="384" y="327"/>
                  </a:lnTo>
                  <a:lnTo>
                    <a:pt x="382" y="321"/>
                  </a:lnTo>
                  <a:lnTo>
                    <a:pt x="382" y="317"/>
                  </a:lnTo>
                  <a:lnTo>
                    <a:pt x="384" y="309"/>
                  </a:lnTo>
                  <a:lnTo>
                    <a:pt x="382" y="296"/>
                  </a:lnTo>
                  <a:lnTo>
                    <a:pt x="372" y="280"/>
                  </a:lnTo>
                  <a:lnTo>
                    <a:pt x="372" y="274"/>
                  </a:lnTo>
                  <a:lnTo>
                    <a:pt x="380" y="272"/>
                  </a:lnTo>
                  <a:lnTo>
                    <a:pt x="384" y="272"/>
                  </a:lnTo>
                  <a:lnTo>
                    <a:pt x="386" y="270"/>
                  </a:lnTo>
                  <a:lnTo>
                    <a:pt x="390" y="255"/>
                  </a:lnTo>
                  <a:lnTo>
                    <a:pt x="394" y="253"/>
                  </a:lnTo>
                  <a:lnTo>
                    <a:pt x="398" y="251"/>
                  </a:lnTo>
                  <a:lnTo>
                    <a:pt x="398" y="239"/>
                  </a:lnTo>
                  <a:lnTo>
                    <a:pt x="396" y="237"/>
                  </a:lnTo>
                  <a:lnTo>
                    <a:pt x="394" y="235"/>
                  </a:lnTo>
                  <a:lnTo>
                    <a:pt x="394" y="231"/>
                  </a:lnTo>
                  <a:lnTo>
                    <a:pt x="398" y="227"/>
                  </a:lnTo>
                  <a:lnTo>
                    <a:pt x="398" y="223"/>
                  </a:lnTo>
                  <a:lnTo>
                    <a:pt x="396" y="223"/>
                  </a:lnTo>
                  <a:lnTo>
                    <a:pt x="382" y="223"/>
                  </a:lnTo>
                  <a:lnTo>
                    <a:pt x="376" y="223"/>
                  </a:lnTo>
                  <a:lnTo>
                    <a:pt x="366" y="219"/>
                  </a:lnTo>
                  <a:lnTo>
                    <a:pt x="366" y="200"/>
                  </a:lnTo>
                  <a:lnTo>
                    <a:pt x="368" y="194"/>
                  </a:lnTo>
                  <a:lnTo>
                    <a:pt x="366" y="190"/>
                  </a:lnTo>
                  <a:lnTo>
                    <a:pt x="362" y="190"/>
                  </a:lnTo>
                  <a:lnTo>
                    <a:pt x="358" y="190"/>
                  </a:lnTo>
                  <a:lnTo>
                    <a:pt x="354" y="190"/>
                  </a:lnTo>
                  <a:lnTo>
                    <a:pt x="351" y="186"/>
                  </a:lnTo>
                  <a:lnTo>
                    <a:pt x="351" y="176"/>
                  </a:lnTo>
                  <a:lnTo>
                    <a:pt x="349" y="174"/>
                  </a:lnTo>
                  <a:lnTo>
                    <a:pt x="349" y="172"/>
                  </a:lnTo>
                  <a:lnTo>
                    <a:pt x="351" y="161"/>
                  </a:lnTo>
                  <a:lnTo>
                    <a:pt x="366" y="147"/>
                  </a:lnTo>
                  <a:lnTo>
                    <a:pt x="372" y="149"/>
                  </a:lnTo>
                  <a:lnTo>
                    <a:pt x="376" y="147"/>
                  </a:lnTo>
                  <a:lnTo>
                    <a:pt x="378" y="143"/>
                  </a:lnTo>
                  <a:lnTo>
                    <a:pt x="376" y="139"/>
                  </a:lnTo>
                  <a:lnTo>
                    <a:pt x="376" y="135"/>
                  </a:lnTo>
                  <a:lnTo>
                    <a:pt x="362" y="114"/>
                  </a:lnTo>
                  <a:lnTo>
                    <a:pt x="360" y="106"/>
                  </a:lnTo>
                  <a:lnTo>
                    <a:pt x="358" y="100"/>
                  </a:lnTo>
                  <a:lnTo>
                    <a:pt x="354" y="100"/>
                  </a:lnTo>
                  <a:lnTo>
                    <a:pt x="335" y="92"/>
                  </a:lnTo>
                  <a:lnTo>
                    <a:pt x="325" y="71"/>
                  </a:lnTo>
                  <a:lnTo>
                    <a:pt x="315" y="67"/>
                  </a:lnTo>
                  <a:lnTo>
                    <a:pt x="313" y="63"/>
                  </a:lnTo>
                  <a:lnTo>
                    <a:pt x="307" y="61"/>
                  </a:lnTo>
                  <a:lnTo>
                    <a:pt x="304" y="59"/>
                  </a:lnTo>
                  <a:lnTo>
                    <a:pt x="296" y="53"/>
                  </a:lnTo>
                  <a:lnTo>
                    <a:pt x="294" y="55"/>
                  </a:lnTo>
                  <a:lnTo>
                    <a:pt x="286" y="59"/>
                  </a:lnTo>
                  <a:lnTo>
                    <a:pt x="280" y="69"/>
                  </a:lnTo>
                  <a:lnTo>
                    <a:pt x="276" y="80"/>
                  </a:lnTo>
                  <a:lnTo>
                    <a:pt x="270" y="75"/>
                  </a:lnTo>
                  <a:lnTo>
                    <a:pt x="262" y="65"/>
                  </a:lnTo>
                  <a:lnTo>
                    <a:pt x="249" y="57"/>
                  </a:lnTo>
                  <a:lnTo>
                    <a:pt x="243" y="57"/>
                  </a:lnTo>
                  <a:lnTo>
                    <a:pt x="239" y="57"/>
                  </a:lnTo>
                  <a:lnTo>
                    <a:pt x="229" y="39"/>
                  </a:lnTo>
                  <a:lnTo>
                    <a:pt x="223" y="39"/>
                  </a:lnTo>
                  <a:lnTo>
                    <a:pt x="223" y="28"/>
                  </a:lnTo>
                  <a:lnTo>
                    <a:pt x="210" y="33"/>
                  </a:lnTo>
                  <a:lnTo>
                    <a:pt x="206" y="45"/>
                  </a:lnTo>
                  <a:lnTo>
                    <a:pt x="180" y="53"/>
                  </a:lnTo>
                  <a:lnTo>
                    <a:pt x="178" y="43"/>
                  </a:lnTo>
                  <a:lnTo>
                    <a:pt x="172" y="37"/>
                  </a:lnTo>
                  <a:lnTo>
                    <a:pt x="170" y="30"/>
                  </a:lnTo>
                  <a:lnTo>
                    <a:pt x="161" y="12"/>
                  </a:lnTo>
                  <a:lnTo>
                    <a:pt x="157" y="12"/>
                  </a:lnTo>
                  <a:lnTo>
                    <a:pt x="147" y="14"/>
                  </a:lnTo>
                  <a:lnTo>
                    <a:pt x="135" y="14"/>
                  </a:lnTo>
                  <a:lnTo>
                    <a:pt x="135" y="14"/>
                  </a:lnTo>
                  <a:lnTo>
                    <a:pt x="116" y="16"/>
                  </a:lnTo>
                  <a:lnTo>
                    <a:pt x="110" y="12"/>
                  </a:lnTo>
                  <a:lnTo>
                    <a:pt x="108" y="14"/>
                  </a:lnTo>
                  <a:lnTo>
                    <a:pt x="106" y="16"/>
                  </a:lnTo>
                  <a:lnTo>
                    <a:pt x="106" y="20"/>
                  </a:lnTo>
                  <a:lnTo>
                    <a:pt x="108" y="28"/>
                  </a:lnTo>
                  <a:lnTo>
                    <a:pt x="106" y="33"/>
                  </a:lnTo>
                  <a:lnTo>
                    <a:pt x="102" y="35"/>
                  </a:lnTo>
                  <a:lnTo>
                    <a:pt x="96" y="39"/>
                  </a:lnTo>
                  <a:lnTo>
                    <a:pt x="100" y="47"/>
                  </a:lnTo>
                  <a:lnTo>
                    <a:pt x="102" y="51"/>
                  </a:lnTo>
                  <a:lnTo>
                    <a:pt x="98" y="53"/>
                  </a:lnTo>
                  <a:lnTo>
                    <a:pt x="96" y="55"/>
                  </a:lnTo>
                  <a:lnTo>
                    <a:pt x="88" y="49"/>
                  </a:lnTo>
                  <a:lnTo>
                    <a:pt x="80" y="51"/>
                  </a:lnTo>
                  <a:lnTo>
                    <a:pt x="76" y="49"/>
                  </a:lnTo>
                  <a:lnTo>
                    <a:pt x="65" y="45"/>
                  </a:lnTo>
                  <a:lnTo>
                    <a:pt x="72" y="28"/>
                  </a:lnTo>
                  <a:lnTo>
                    <a:pt x="63" y="20"/>
                  </a:lnTo>
                  <a:lnTo>
                    <a:pt x="43" y="8"/>
                  </a:lnTo>
                  <a:lnTo>
                    <a:pt x="41" y="4"/>
                  </a:lnTo>
                  <a:lnTo>
                    <a:pt x="39" y="0"/>
                  </a:lnTo>
                  <a:lnTo>
                    <a:pt x="3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8" name="Freeform 388"/>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9" name="Freeform 389"/>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0" name="Freeform 390"/>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1" name="Freeform 391"/>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2" name="Freeform 392"/>
            <p:cNvSpPr>
              <a:spLocks/>
            </p:cNvSpPr>
            <p:nvPr/>
          </p:nvSpPr>
          <p:spPr bwMode="auto">
            <a:xfrm>
              <a:off x="6270625" y="3829050"/>
              <a:ext cx="839788" cy="609600"/>
            </a:xfrm>
            <a:custGeom>
              <a:avLst/>
              <a:gdLst>
                <a:gd name="T0" fmla="*/ 304 w 529"/>
                <a:gd name="T1" fmla="*/ 16 h 384"/>
                <a:gd name="T2" fmla="*/ 296 w 529"/>
                <a:gd name="T3" fmla="*/ 38 h 384"/>
                <a:gd name="T4" fmla="*/ 286 w 529"/>
                <a:gd name="T5" fmla="*/ 65 h 384"/>
                <a:gd name="T6" fmla="*/ 270 w 529"/>
                <a:gd name="T7" fmla="*/ 81 h 384"/>
                <a:gd name="T8" fmla="*/ 249 w 529"/>
                <a:gd name="T9" fmla="*/ 77 h 384"/>
                <a:gd name="T10" fmla="*/ 241 w 529"/>
                <a:gd name="T11" fmla="*/ 79 h 384"/>
                <a:gd name="T12" fmla="*/ 227 w 529"/>
                <a:gd name="T13" fmla="*/ 63 h 384"/>
                <a:gd name="T14" fmla="*/ 229 w 529"/>
                <a:gd name="T15" fmla="*/ 55 h 384"/>
                <a:gd name="T16" fmla="*/ 200 w 529"/>
                <a:gd name="T17" fmla="*/ 49 h 384"/>
                <a:gd name="T18" fmla="*/ 170 w 529"/>
                <a:gd name="T19" fmla="*/ 40 h 384"/>
                <a:gd name="T20" fmla="*/ 153 w 529"/>
                <a:gd name="T21" fmla="*/ 59 h 384"/>
                <a:gd name="T22" fmla="*/ 121 w 529"/>
                <a:gd name="T23" fmla="*/ 47 h 384"/>
                <a:gd name="T24" fmla="*/ 106 w 529"/>
                <a:gd name="T25" fmla="*/ 40 h 384"/>
                <a:gd name="T26" fmla="*/ 100 w 529"/>
                <a:gd name="T27" fmla="*/ 22 h 384"/>
                <a:gd name="T28" fmla="*/ 78 w 529"/>
                <a:gd name="T29" fmla="*/ 34 h 384"/>
                <a:gd name="T30" fmla="*/ 76 w 529"/>
                <a:gd name="T31" fmla="*/ 42 h 384"/>
                <a:gd name="T32" fmla="*/ 71 w 529"/>
                <a:gd name="T33" fmla="*/ 75 h 384"/>
                <a:gd name="T34" fmla="*/ 69 w 529"/>
                <a:gd name="T35" fmla="*/ 118 h 384"/>
                <a:gd name="T36" fmla="*/ 63 w 529"/>
                <a:gd name="T37" fmla="*/ 145 h 384"/>
                <a:gd name="T38" fmla="*/ 57 w 529"/>
                <a:gd name="T39" fmla="*/ 175 h 384"/>
                <a:gd name="T40" fmla="*/ 37 w 529"/>
                <a:gd name="T41" fmla="*/ 243 h 384"/>
                <a:gd name="T42" fmla="*/ 2 w 529"/>
                <a:gd name="T43" fmla="*/ 331 h 384"/>
                <a:gd name="T44" fmla="*/ 8 w 529"/>
                <a:gd name="T45" fmla="*/ 343 h 384"/>
                <a:gd name="T46" fmla="*/ 80 w 529"/>
                <a:gd name="T47" fmla="*/ 380 h 384"/>
                <a:gd name="T48" fmla="*/ 123 w 529"/>
                <a:gd name="T49" fmla="*/ 378 h 384"/>
                <a:gd name="T50" fmla="*/ 123 w 529"/>
                <a:gd name="T51" fmla="*/ 366 h 384"/>
                <a:gd name="T52" fmla="*/ 108 w 529"/>
                <a:gd name="T53" fmla="*/ 341 h 384"/>
                <a:gd name="T54" fmla="*/ 114 w 529"/>
                <a:gd name="T55" fmla="*/ 318 h 384"/>
                <a:gd name="T56" fmla="*/ 125 w 529"/>
                <a:gd name="T57" fmla="*/ 302 h 384"/>
                <a:gd name="T58" fmla="*/ 137 w 529"/>
                <a:gd name="T59" fmla="*/ 296 h 384"/>
                <a:gd name="T60" fmla="*/ 157 w 529"/>
                <a:gd name="T61" fmla="*/ 310 h 384"/>
                <a:gd name="T62" fmla="*/ 165 w 529"/>
                <a:gd name="T63" fmla="*/ 296 h 384"/>
                <a:gd name="T64" fmla="*/ 184 w 529"/>
                <a:gd name="T65" fmla="*/ 292 h 384"/>
                <a:gd name="T66" fmla="*/ 208 w 529"/>
                <a:gd name="T67" fmla="*/ 333 h 384"/>
                <a:gd name="T68" fmla="*/ 239 w 529"/>
                <a:gd name="T69" fmla="*/ 343 h 384"/>
                <a:gd name="T70" fmla="*/ 239 w 529"/>
                <a:gd name="T71" fmla="*/ 327 h 384"/>
                <a:gd name="T72" fmla="*/ 249 w 529"/>
                <a:gd name="T73" fmla="*/ 308 h 384"/>
                <a:gd name="T74" fmla="*/ 259 w 529"/>
                <a:gd name="T75" fmla="*/ 304 h 384"/>
                <a:gd name="T76" fmla="*/ 300 w 529"/>
                <a:gd name="T77" fmla="*/ 300 h 384"/>
                <a:gd name="T78" fmla="*/ 321 w 529"/>
                <a:gd name="T79" fmla="*/ 331 h 384"/>
                <a:gd name="T80" fmla="*/ 366 w 529"/>
                <a:gd name="T81" fmla="*/ 316 h 384"/>
                <a:gd name="T82" fmla="*/ 386 w 529"/>
                <a:gd name="T83" fmla="*/ 345 h 384"/>
                <a:gd name="T84" fmla="*/ 419 w 529"/>
                <a:gd name="T85" fmla="*/ 368 h 384"/>
                <a:gd name="T86" fmla="*/ 443 w 529"/>
                <a:gd name="T87" fmla="*/ 335 h 384"/>
                <a:gd name="T88" fmla="*/ 468 w 529"/>
                <a:gd name="T89" fmla="*/ 304 h 384"/>
                <a:gd name="T90" fmla="*/ 521 w 529"/>
                <a:gd name="T91" fmla="*/ 284 h 384"/>
                <a:gd name="T92" fmla="*/ 523 w 529"/>
                <a:gd name="T93" fmla="*/ 245 h 384"/>
                <a:gd name="T94" fmla="*/ 525 w 529"/>
                <a:gd name="T95" fmla="*/ 218 h 384"/>
                <a:gd name="T96" fmla="*/ 494 w 529"/>
                <a:gd name="T97" fmla="*/ 210 h 384"/>
                <a:gd name="T98" fmla="*/ 474 w 529"/>
                <a:gd name="T99" fmla="*/ 198 h 384"/>
                <a:gd name="T100" fmla="*/ 466 w 529"/>
                <a:gd name="T101" fmla="*/ 177 h 384"/>
                <a:gd name="T102" fmla="*/ 482 w 529"/>
                <a:gd name="T103" fmla="*/ 134 h 384"/>
                <a:gd name="T104" fmla="*/ 460 w 529"/>
                <a:gd name="T105" fmla="*/ 114 h 384"/>
                <a:gd name="T106" fmla="*/ 439 w 529"/>
                <a:gd name="T107" fmla="*/ 106 h 384"/>
                <a:gd name="T108" fmla="*/ 435 w 529"/>
                <a:gd name="T109" fmla="*/ 96 h 384"/>
                <a:gd name="T110" fmla="*/ 443 w 529"/>
                <a:gd name="T111" fmla="*/ 55 h 384"/>
                <a:gd name="T112" fmla="*/ 419 w 529"/>
                <a:gd name="T113" fmla="*/ 34 h 384"/>
                <a:gd name="T114" fmla="*/ 398 w 529"/>
                <a:gd name="T115" fmla="*/ 16 h 384"/>
                <a:gd name="T116" fmla="*/ 378 w 529"/>
                <a:gd name="T117" fmla="*/ 10 h 384"/>
                <a:gd name="T118" fmla="*/ 341 w 529"/>
                <a:gd name="T119" fmla="*/ 18 h 384"/>
                <a:gd name="T120" fmla="*/ 323 w 529"/>
                <a:gd name="T121"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9" h="384">
                  <a:moveTo>
                    <a:pt x="315" y="6"/>
                  </a:moveTo>
                  <a:lnTo>
                    <a:pt x="309" y="6"/>
                  </a:lnTo>
                  <a:lnTo>
                    <a:pt x="298" y="8"/>
                  </a:lnTo>
                  <a:lnTo>
                    <a:pt x="304" y="16"/>
                  </a:lnTo>
                  <a:lnTo>
                    <a:pt x="306" y="22"/>
                  </a:lnTo>
                  <a:lnTo>
                    <a:pt x="304" y="30"/>
                  </a:lnTo>
                  <a:lnTo>
                    <a:pt x="300" y="34"/>
                  </a:lnTo>
                  <a:lnTo>
                    <a:pt x="296" y="38"/>
                  </a:lnTo>
                  <a:lnTo>
                    <a:pt x="288" y="40"/>
                  </a:lnTo>
                  <a:lnTo>
                    <a:pt x="282" y="47"/>
                  </a:lnTo>
                  <a:lnTo>
                    <a:pt x="282" y="53"/>
                  </a:lnTo>
                  <a:lnTo>
                    <a:pt x="286" y="65"/>
                  </a:lnTo>
                  <a:lnTo>
                    <a:pt x="284" y="71"/>
                  </a:lnTo>
                  <a:lnTo>
                    <a:pt x="282" y="75"/>
                  </a:lnTo>
                  <a:lnTo>
                    <a:pt x="274" y="81"/>
                  </a:lnTo>
                  <a:lnTo>
                    <a:pt x="270" y="81"/>
                  </a:lnTo>
                  <a:lnTo>
                    <a:pt x="270" y="83"/>
                  </a:lnTo>
                  <a:lnTo>
                    <a:pt x="262" y="81"/>
                  </a:lnTo>
                  <a:lnTo>
                    <a:pt x="259" y="81"/>
                  </a:lnTo>
                  <a:lnTo>
                    <a:pt x="249" y="77"/>
                  </a:lnTo>
                  <a:lnTo>
                    <a:pt x="253" y="85"/>
                  </a:lnTo>
                  <a:lnTo>
                    <a:pt x="253" y="89"/>
                  </a:lnTo>
                  <a:lnTo>
                    <a:pt x="249" y="89"/>
                  </a:lnTo>
                  <a:lnTo>
                    <a:pt x="241" y="79"/>
                  </a:lnTo>
                  <a:lnTo>
                    <a:pt x="235" y="67"/>
                  </a:lnTo>
                  <a:lnTo>
                    <a:pt x="233" y="67"/>
                  </a:lnTo>
                  <a:lnTo>
                    <a:pt x="229" y="65"/>
                  </a:lnTo>
                  <a:lnTo>
                    <a:pt x="227" y="63"/>
                  </a:lnTo>
                  <a:lnTo>
                    <a:pt x="225" y="61"/>
                  </a:lnTo>
                  <a:lnTo>
                    <a:pt x="227" y="59"/>
                  </a:lnTo>
                  <a:lnTo>
                    <a:pt x="229" y="57"/>
                  </a:lnTo>
                  <a:lnTo>
                    <a:pt x="229" y="55"/>
                  </a:lnTo>
                  <a:lnTo>
                    <a:pt x="227" y="55"/>
                  </a:lnTo>
                  <a:lnTo>
                    <a:pt x="223" y="53"/>
                  </a:lnTo>
                  <a:lnTo>
                    <a:pt x="202" y="51"/>
                  </a:lnTo>
                  <a:lnTo>
                    <a:pt x="200" y="49"/>
                  </a:lnTo>
                  <a:lnTo>
                    <a:pt x="192" y="38"/>
                  </a:lnTo>
                  <a:lnTo>
                    <a:pt x="188" y="34"/>
                  </a:lnTo>
                  <a:lnTo>
                    <a:pt x="184" y="32"/>
                  </a:lnTo>
                  <a:lnTo>
                    <a:pt x="170" y="40"/>
                  </a:lnTo>
                  <a:lnTo>
                    <a:pt x="165" y="53"/>
                  </a:lnTo>
                  <a:lnTo>
                    <a:pt x="159" y="59"/>
                  </a:lnTo>
                  <a:lnTo>
                    <a:pt x="157" y="57"/>
                  </a:lnTo>
                  <a:lnTo>
                    <a:pt x="153" y="59"/>
                  </a:lnTo>
                  <a:lnTo>
                    <a:pt x="139" y="53"/>
                  </a:lnTo>
                  <a:lnTo>
                    <a:pt x="133" y="59"/>
                  </a:lnTo>
                  <a:lnTo>
                    <a:pt x="125" y="47"/>
                  </a:lnTo>
                  <a:lnTo>
                    <a:pt x="121" y="47"/>
                  </a:lnTo>
                  <a:lnTo>
                    <a:pt x="114" y="45"/>
                  </a:lnTo>
                  <a:lnTo>
                    <a:pt x="112" y="42"/>
                  </a:lnTo>
                  <a:lnTo>
                    <a:pt x="108" y="40"/>
                  </a:lnTo>
                  <a:lnTo>
                    <a:pt x="106" y="40"/>
                  </a:lnTo>
                  <a:lnTo>
                    <a:pt x="102" y="36"/>
                  </a:lnTo>
                  <a:lnTo>
                    <a:pt x="102" y="34"/>
                  </a:lnTo>
                  <a:lnTo>
                    <a:pt x="102" y="26"/>
                  </a:lnTo>
                  <a:lnTo>
                    <a:pt x="100" y="22"/>
                  </a:lnTo>
                  <a:lnTo>
                    <a:pt x="86" y="20"/>
                  </a:lnTo>
                  <a:lnTo>
                    <a:pt x="76" y="20"/>
                  </a:lnTo>
                  <a:lnTo>
                    <a:pt x="76" y="28"/>
                  </a:lnTo>
                  <a:lnTo>
                    <a:pt x="78" y="34"/>
                  </a:lnTo>
                  <a:lnTo>
                    <a:pt x="74" y="32"/>
                  </a:lnTo>
                  <a:lnTo>
                    <a:pt x="76" y="36"/>
                  </a:lnTo>
                  <a:lnTo>
                    <a:pt x="76" y="38"/>
                  </a:lnTo>
                  <a:lnTo>
                    <a:pt x="76" y="42"/>
                  </a:lnTo>
                  <a:lnTo>
                    <a:pt x="71" y="42"/>
                  </a:lnTo>
                  <a:lnTo>
                    <a:pt x="67" y="42"/>
                  </a:lnTo>
                  <a:lnTo>
                    <a:pt x="69" y="53"/>
                  </a:lnTo>
                  <a:lnTo>
                    <a:pt x="71" y="75"/>
                  </a:lnTo>
                  <a:lnTo>
                    <a:pt x="71" y="96"/>
                  </a:lnTo>
                  <a:lnTo>
                    <a:pt x="69" y="106"/>
                  </a:lnTo>
                  <a:lnTo>
                    <a:pt x="71" y="108"/>
                  </a:lnTo>
                  <a:lnTo>
                    <a:pt x="69" y="118"/>
                  </a:lnTo>
                  <a:lnTo>
                    <a:pt x="69" y="122"/>
                  </a:lnTo>
                  <a:lnTo>
                    <a:pt x="67" y="128"/>
                  </a:lnTo>
                  <a:lnTo>
                    <a:pt x="67" y="134"/>
                  </a:lnTo>
                  <a:lnTo>
                    <a:pt x="63" y="145"/>
                  </a:lnTo>
                  <a:lnTo>
                    <a:pt x="61" y="157"/>
                  </a:lnTo>
                  <a:lnTo>
                    <a:pt x="61" y="157"/>
                  </a:lnTo>
                  <a:lnTo>
                    <a:pt x="61" y="165"/>
                  </a:lnTo>
                  <a:lnTo>
                    <a:pt x="57" y="175"/>
                  </a:lnTo>
                  <a:lnTo>
                    <a:pt x="51" y="194"/>
                  </a:lnTo>
                  <a:lnTo>
                    <a:pt x="49" y="206"/>
                  </a:lnTo>
                  <a:lnTo>
                    <a:pt x="43" y="222"/>
                  </a:lnTo>
                  <a:lnTo>
                    <a:pt x="37" y="243"/>
                  </a:lnTo>
                  <a:lnTo>
                    <a:pt x="31" y="259"/>
                  </a:lnTo>
                  <a:lnTo>
                    <a:pt x="20" y="288"/>
                  </a:lnTo>
                  <a:lnTo>
                    <a:pt x="12" y="308"/>
                  </a:lnTo>
                  <a:lnTo>
                    <a:pt x="2" y="331"/>
                  </a:lnTo>
                  <a:lnTo>
                    <a:pt x="0" y="335"/>
                  </a:lnTo>
                  <a:lnTo>
                    <a:pt x="2" y="337"/>
                  </a:lnTo>
                  <a:lnTo>
                    <a:pt x="4" y="339"/>
                  </a:lnTo>
                  <a:lnTo>
                    <a:pt x="8" y="343"/>
                  </a:lnTo>
                  <a:lnTo>
                    <a:pt x="20" y="349"/>
                  </a:lnTo>
                  <a:lnTo>
                    <a:pt x="43" y="357"/>
                  </a:lnTo>
                  <a:lnTo>
                    <a:pt x="63" y="368"/>
                  </a:lnTo>
                  <a:lnTo>
                    <a:pt x="80" y="380"/>
                  </a:lnTo>
                  <a:lnTo>
                    <a:pt x="88" y="384"/>
                  </a:lnTo>
                  <a:lnTo>
                    <a:pt x="127" y="384"/>
                  </a:lnTo>
                  <a:lnTo>
                    <a:pt x="127" y="384"/>
                  </a:lnTo>
                  <a:lnTo>
                    <a:pt x="123" y="378"/>
                  </a:lnTo>
                  <a:lnTo>
                    <a:pt x="123" y="374"/>
                  </a:lnTo>
                  <a:lnTo>
                    <a:pt x="125" y="370"/>
                  </a:lnTo>
                  <a:lnTo>
                    <a:pt x="125" y="368"/>
                  </a:lnTo>
                  <a:lnTo>
                    <a:pt x="123" y="366"/>
                  </a:lnTo>
                  <a:lnTo>
                    <a:pt x="116" y="361"/>
                  </a:lnTo>
                  <a:lnTo>
                    <a:pt x="112" y="357"/>
                  </a:lnTo>
                  <a:lnTo>
                    <a:pt x="108" y="349"/>
                  </a:lnTo>
                  <a:lnTo>
                    <a:pt x="108" y="341"/>
                  </a:lnTo>
                  <a:lnTo>
                    <a:pt x="108" y="331"/>
                  </a:lnTo>
                  <a:lnTo>
                    <a:pt x="110" y="325"/>
                  </a:lnTo>
                  <a:lnTo>
                    <a:pt x="112" y="325"/>
                  </a:lnTo>
                  <a:lnTo>
                    <a:pt x="114" y="318"/>
                  </a:lnTo>
                  <a:lnTo>
                    <a:pt x="116" y="316"/>
                  </a:lnTo>
                  <a:lnTo>
                    <a:pt x="116" y="312"/>
                  </a:lnTo>
                  <a:lnTo>
                    <a:pt x="121" y="308"/>
                  </a:lnTo>
                  <a:lnTo>
                    <a:pt x="125" y="302"/>
                  </a:lnTo>
                  <a:lnTo>
                    <a:pt x="127" y="298"/>
                  </a:lnTo>
                  <a:lnTo>
                    <a:pt x="129" y="298"/>
                  </a:lnTo>
                  <a:lnTo>
                    <a:pt x="133" y="296"/>
                  </a:lnTo>
                  <a:lnTo>
                    <a:pt x="137" y="296"/>
                  </a:lnTo>
                  <a:lnTo>
                    <a:pt x="143" y="298"/>
                  </a:lnTo>
                  <a:lnTo>
                    <a:pt x="149" y="300"/>
                  </a:lnTo>
                  <a:lnTo>
                    <a:pt x="157" y="306"/>
                  </a:lnTo>
                  <a:lnTo>
                    <a:pt x="157" y="310"/>
                  </a:lnTo>
                  <a:lnTo>
                    <a:pt x="159" y="308"/>
                  </a:lnTo>
                  <a:lnTo>
                    <a:pt x="161" y="306"/>
                  </a:lnTo>
                  <a:lnTo>
                    <a:pt x="161" y="304"/>
                  </a:lnTo>
                  <a:lnTo>
                    <a:pt x="165" y="296"/>
                  </a:lnTo>
                  <a:lnTo>
                    <a:pt x="176" y="292"/>
                  </a:lnTo>
                  <a:lnTo>
                    <a:pt x="176" y="288"/>
                  </a:lnTo>
                  <a:lnTo>
                    <a:pt x="182" y="288"/>
                  </a:lnTo>
                  <a:lnTo>
                    <a:pt x="184" y="292"/>
                  </a:lnTo>
                  <a:lnTo>
                    <a:pt x="186" y="296"/>
                  </a:lnTo>
                  <a:lnTo>
                    <a:pt x="206" y="308"/>
                  </a:lnTo>
                  <a:lnTo>
                    <a:pt x="215" y="316"/>
                  </a:lnTo>
                  <a:lnTo>
                    <a:pt x="208" y="333"/>
                  </a:lnTo>
                  <a:lnTo>
                    <a:pt x="219" y="337"/>
                  </a:lnTo>
                  <a:lnTo>
                    <a:pt x="223" y="339"/>
                  </a:lnTo>
                  <a:lnTo>
                    <a:pt x="231" y="337"/>
                  </a:lnTo>
                  <a:lnTo>
                    <a:pt x="239" y="343"/>
                  </a:lnTo>
                  <a:lnTo>
                    <a:pt x="241" y="341"/>
                  </a:lnTo>
                  <a:lnTo>
                    <a:pt x="245" y="339"/>
                  </a:lnTo>
                  <a:lnTo>
                    <a:pt x="243" y="335"/>
                  </a:lnTo>
                  <a:lnTo>
                    <a:pt x="239" y="327"/>
                  </a:lnTo>
                  <a:lnTo>
                    <a:pt x="245" y="323"/>
                  </a:lnTo>
                  <a:lnTo>
                    <a:pt x="249" y="321"/>
                  </a:lnTo>
                  <a:lnTo>
                    <a:pt x="253" y="316"/>
                  </a:lnTo>
                  <a:lnTo>
                    <a:pt x="249" y="308"/>
                  </a:lnTo>
                  <a:lnTo>
                    <a:pt x="249" y="304"/>
                  </a:lnTo>
                  <a:lnTo>
                    <a:pt x="251" y="302"/>
                  </a:lnTo>
                  <a:lnTo>
                    <a:pt x="253" y="300"/>
                  </a:lnTo>
                  <a:lnTo>
                    <a:pt x="259" y="304"/>
                  </a:lnTo>
                  <a:lnTo>
                    <a:pt x="278" y="302"/>
                  </a:lnTo>
                  <a:lnTo>
                    <a:pt x="278" y="302"/>
                  </a:lnTo>
                  <a:lnTo>
                    <a:pt x="290" y="302"/>
                  </a:lnTo>
                  <a:lnTo>
                    <a:pt x="300" y="300"/>
                  </a:lnTo>
                  <a:lnTo>
                    <a:pt x="304" y="300"/>
                  </a:lnTo>
                  <a:lnTo>
                    <a:pt x="313" y="318"/>
                  </a:lnTo>
                  <a:lnTo>
                    <a:pt x="315" y="325"/>
                  </a:lnTo>
                  <a:lnTo>
                    <a:pt x="321" y="331"/>
                  </a:lnTo>
                  <a:lnTo>
                    <a:pt x="323" y="341"/>
                  </a:lnTo>
                  <a:lnTo>
                    <a:pt x="349" y="333"/>
                  </a:lnTo>
                  <a:lnTo>
                    <a:pt x="353" y="321"/>
                  </a:lnTo>
                  <a:lnTo>
                    <a:pt x="366" y="316"/>
                  </a:lnTo>
                  <a:lnTo>
                    <a:pt x="366" y="327"/>
                  </a:lnTo>
                  <a:lnTo>
                    <a:pt x="372" y="327"/>
                  </a:lnTo>
                  <a:lnTo>
                    <a:pt x="382" y="345"/>
                  </a:lnTo>
                  <a:lnTo>
                    <a:pt x="386" y="345"/>
                  </a:lnTo>
                  <a:lnTo>
                    <a:pt x="392" y="345"/>
                  </a:lnTo>
                  <a:lnTo>
                    <a:pt x="405" y="353"/>
                  </a:lnTo>
                  <a:lnTo>
                    <a:pt x="413" y="363"/>
                  </a:lnTo>
                  <a:lnTo>
                    <a:pt x="419" y="368"/>
                  </a:lnTo>
                  <a:lnTo>
                    <a:pt x="421" y="361"/>
                  </a:lnTo>
                  <a:lnTo>
                    <a:pt x="429" y="347"/>
                  </a:lnTo>
                  <a:lnTo>
                    <a:pt x="439" y="341"/>
                  </a:lnTo>
                  <a:lnTo>
                    <a:pt x="443" y="335"/>
                  </a:lnTo>
                  <a:lnTo>
                    <a:pt x="450" y="316"/>
                  </a:lnTo>
                  <a:lnTo>
                    <a:pt x="454" y="308"/>
                  </a:lnTo>
                  <a:lnTo>
                    <a:pt x="458" y="310"/>
                  </a:lnTo>
                  <a:lnTo>
                    <a:pt x="468" y="304"/>
                  </a:lnTo>
                  <a:lnTo>
                    <a:pt x="472" y="308"/>
                  </a:lnTo>
                  <a:lnTo>
                    <a:pt x="501" y="296"/>
                  </a:lnTo>
                  <a:lnTo>
                    <a:pt x="515" y="292"/>
                  </a:lnTo>
                  <a:lnTo>
                    <a:pt x="521" y="284"/>
                  </a:lnTo>
                  <a:lnTo>
                    <a:pt x="523" y="282"/>
                  </a:lnTo>
                  <a:lnTo>
                    <a:pt x="529" y="280"/>
                  </a:lnTo>
                  <a:lnTo>
                    <a:pt x="529" y="255"/>
                  </a:lnTo>
                  <a:lnTo>
                    <a:pt x="523" y="245"/>
                  </a:lnTo>
                  <a:lnTo>
                    <a:pt x="523" y="239"/>
                  </a:lnTo>
                  <a:lnTo>
                    <a:pt x="527" y="229"/>
                  </a:lnTo>
                  <a:lnTo>
                    <a:pt x="527" y="220"/>
                  </a:lnTo>
                  <a:lnTo>
                    <a:pt x="525" y="218"/>
                  </a:lnTo>
                  <a:lnTo>
                    <a:pt x="521" y="214"/>
                  </a:lnTo>
                  <a:lnTo>
                    <a:pt x="513" y="210"/>
                  </a:lnTo>
                  <a:lnTo>
                    <a:pt x="503" y="208"/>
                  </a:lnTo>
                  <a:lnTo>
                    <a:pt x="494" y="210"/>
                  </a:lnTo>
                  <a:lnTo>
                    <a:pt x="492" y="210"/>
                  </a:lnTo>
                  <a:lnTo>
                    <a:pt x="488" y="206"/>
                  </a:lnTo>
                  <a:lnTo>
                    <a:pt x="480" y="200"/>
                  </a:lnTo>
                  <a:lnTo>
                    <a:pt x="474" y="198"/>
                  </a:lnTo>
                  <a:lnTo>
                    <a:pt x="470" y="194"/>
                  </a:lnTo>
                  <a:lnTo>
                    <a:pt x="464" y="196"/>
                  </a:lnTo>
                  <a:lnTo>
                    <a:pt x="462" y="179"/>
                  </a:lnTo>
                  <a:lnTo>
                    <a:pt x="466" y="177"/>
                  </a:lnTo>
                  <a:lnTo>
                    <a:pt x="470" y="177"/>
                  </a:lnTo>
                  <a:lnTo>
                    <a:pt x="480" y="151"/>
                  </a:lnTo>
                  <a:lnTo>
                    <a:pt x="488" y="141"/>
                  </a:lnTo>
                  <a:lnTo>
                    <a:pt x="482" y="134"/>
                  </a:lnTo>
                  <a:lnTo>
                    <a:pt x="478" y="132"/>
                  </a:lnTo>
                  <a:lnTo>
                    <a:pt x="472" y="128"/>
                  </a:lnTo>
                  <a:lnTo>
                    <a:pt x="468" y="122"/>
                  </a:lnTo>
                  <a:lnTo>
                    <a:pt x="460" y="114"/>
                  </a:lnTo>
                  <a:lnTo>
                    <a:pt x="454" y="108"/>
                  </a:lnTo>
                  <a:lnTo>
                    <a:pt x="441" y="108"/>
                  </a:lnTo>
                  <a:lnTo>
                    <a:pt x="441" y="108"/>
                  </a:lnTo>
                  <a:lnTo>
                    <a:pt x="439" y="106"/>
                  </a:lnTo>
                  <a:lnTo>
                    <a:pt x="441" y="108"/>
                  </a:lnTo>
                  <a:lnTo>
                    <a:pt x="439" y="106"/>
                  </a:lnTo>
                  <a:lnTo>
                    <a:pt x="437" y="100"/>
                  </a:lnTo>
                  <a:lnTo>
                    <a:pt x="435" y="96"/>
                  </a:lnTo>
                  <a:lnTo>
                    <a:pt x="439" y="89"/>
                  </a:lnTo>
                  <a:lnTo>
                    <a:pt x="443" y="79"/>
                  </a:lnTo>
                  <a:lnTo>
                    <a:pt x="439" y="67"/>
                  </a:lnTo>
                  <a:lnTo>
                    <a:pt x="443" y="55"/>
                  </a:lnTo>
                  <a:lnTo>
                    <a:pt x="437" y="53"/>
                  </a:lnTo>
                  <a:lnTo>
                    <a:pt x="425" y="49"/>
                  </a:lnTo>
                  <a:lnTo>
                    <a:pt x="423" y="38"/>
                  </a:lnTo>
                  <a:lnTo>
                    <a:pt x="419" y="34"/>
                  </a:lnTo>
                  <a:lnTo>
                    <a:pt x="413" y="36"/>
                  </a:lnTo>
                  <a:lnTo>
                    <a:pt x="407" y="28"/>
                  </a:lnTo>
                  <a:lnTo>
                    <a:pt x="409" y="18"/>
                  </a:lnTo>
                  <a:lnTo>
                    <a:pt x="398" y="16"/>
                  </a:lnTo>
                  <a:lnTo>
                    <a:pt x="396" y="14"/>
                  </a:lnTo>
                  <a:lnTo>
                    <a:pt x="392" y="6"/>
                  </a:lnTo>
                  <a:lnTo>
                    <a:pt x="386" y="8"/>
                  </a:lnTo>
                  <a:lnTo>
                    <a:pt x="378" y="10"/>
                  </a:lnTo>
                  <a:lnTo>
                    <a:pt x="374" y="10"/>
                  </a:lnTo>
                  <a:lnTo>
                    <a:pt x="364" y="10"/>
                  </a:lnTo>
                  <a:lnTo>
                    <a:pt x="356" y="16"/>
                  </a:lnTo>
                  <a:lnTo>
                    <a:pt x="341" y="18"/>
                  </a:lnTo>
                  <a:lnTo>
                    <a:pt x="339" y="18"/>
                  </a:lnTo>
                  <a:lnTo>
                    <a:pt x="333" y="16"/>
                  </a:lnTo>
                  <a:lnTo>
                    <a:pt x="329" y="12"/>
                  </a:lnTo>
                  <a:lnTo>
                    <a:pt x="323" y="0"/>
                  </a:lnTo>
                  <a:lnTo>
                    <a:pt x="315"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3" name="Freeform 393"/>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4" name="Freeform 394"/>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5" name="Freeform 395"/>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6" name="Freeform 396"/>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7" name="Freeform 397"/>
            <p:cNvSpPr>
              <a:spLocks/>
            </p:cNvSpPr>
            <p:nvPr/>
          </p:nvSpPr>
          <p:spPr bwMode="auto">
            <a:xfrm>
              <a:off x="6270625" y="3829050"/>
              <a:ext cx="839788" cy="609600"/>
            </a:xfrm>
            <a:custGeom>
              <a:avLst/>
              <a:gdLst>
                <a:gd name="T0" fmla="*/ 304 w 529"/>
                <a:gd name="T1" fmla="*/ 16 h 384"/>
                <a:gd name="T2" fmla="*/ 296 w 529"/>
                <a:gd name="T3" fmla="*/ 38 h 384"/>
                <a:gd name="T4" fmla="*/ 286 w 529"/>
                <a:gd name="T5" fmla="*/ 65 h 384"/>
                <a:gd name="T6" fmla="*/ 270 w 529"/>
                <a:gd name="T7" fmla="*/ 81 h 384"/>
                <a:gd name="T8" fmla="*/ 249 w 529"/>
                <a:gd name="T9" fmla="*/ 77 h 384"/>
                <a:gd name="T10" fmla="*/ 241 w 529"/>
                <a:gd name="T11" fmla="*/ 79 h 384"/>
                <a:gd name="T12" fmla="*/ 227 w 529"/>
                <a:gd name="T13" fmla="*/ 63 h 384"/>
                <a:gd name="T14" fmla="*/ 229 w 529"/>
                <a:gd name="T15" fmla="*/ 55 h 384"/>
                <a:gd name="T16" fmla="*/ 200 w 529"/>
                <a:gd name="T17" fmla="*/ 49 h 384"/>
                <a:gd name="T18" fmla="*/ 170 w 529"/>
                <a:gd name="T19" fmla="*/ 40 h 384"/>
                <a:gd name="T20" fmla="*/ 153 w 529"/>
                <a:gd name="T21" fmla="*/ 59 h 384"/>
                <a:gd name="T22" fmla="*/ 121 w 529"/>
                <a:gd name="T23" fmla="*/ 47 h 384"/>
                <a:gd name="T24" fmla="*/ 106 w 529"/>
                <a:gd name="T25" fmla="*/ 40 h 384"/>
                <a:gd name="T26" fmla="*/ 100 w 529"/>
                <a:gd name="T27" fmla="*/ 22 h 384"/>
                <a:gd name="T28" fmla="*/ 78 w 529"/>
                <a:gd name="T29" fmla="*/ 34 h 384"/>
                <a:gd name="T30" fmla="*/ 76 w 529"/>
                <a:gd name="T31" fmla="*/ 42 h 384"/>
                <a:gd name="T32" fmla="*/ 71 w 529"/>
                <a:gd name="T33" fmla="*/ 75 h 384"/>
                <a:gd name="T34" fmla="*/ 69 w 529"/>
                <a:gd name="T35" fmla="*/ 118 h 384"/>
                <a:gd name="T36" fmla="*/ 63 w 529"/>
                <a:gd name="T37" fmla="*/ 145 h 384"/>
                <a:gd name="T38" fmla="*/ 57 w 529"/>
                <a:gd name="T39" fmla="*/ 175 h 384"/>
                <a:gd name="T40" fmla="*/ 37 w 529"/>
                <a:gd name="T41" fmla="*/ 243 h 384"/>
                <a:gd name="T42" fmla="*/ 2 w 529"/>
                <a:gd name="T43" fmla="*/ 331 h 384"/>
                <a:gd name="T44" fmla="*/ 8 w 529"/>
                <a:gd name="T45" fmla="*/ 343 h 384"/>
                <a:gd name="T46" fmla="*/ 80 w 529"/>
                <a:gd name="T47" fmla="*/ 380 h 384"/>
                <a:gd name="T48" fmla="*/ 123 w 529"/>
                <a:gd name="T49" fmla="*/ 378 h 384"/>
                <a:gd name="T50" fmla="*/ 123 w 529"/>
                <a:gd name="T51" fmla="*/ 366 h 384"/>
                <a:gd name="T52" fmla="*/ 108 w 529"/>
                <a:gd name="T53" fmla="*/ 341 h 384"/>
                <a:gd name="T54" fmla="*/ 114 w 529"/>
                <a:gd name="T55" fmla="*/ 318 h 384"/>
                <a:gd name="T56" fmla="*/ 125 w 529"/>
                <a:gd name="T57" fmla="*/ 302 h 384"/>
                <a:gd name="T58" fmla="*/ 137 w 529"/>
                <a:gd name="T59" fmla="*/ 296 h 384"/>
                <a:gd name="T60" fmla="*/ 157 w 529"/>
                <a:gd name="T61" fmla="*/ 310 h 384"/>
                <a:gd name="T62" fmla="*/ 165 w 529"/>
                <a:gd name="T63" fmla="*/ 296 h 384"/>
                <a:gd name="T64" fmla="*/ 184 w 529"/>
                <a:gd name="T65" fmla="*/ 292 h 384"/>
                <a:gd name="T66" fmla="*/ 208 w 529"/>
                <a:gd name="T67" fmla="*/ 333 h 384"/>
                <a:gd name="T68" fmla="*/ 239 w 529"/>
                <a:gd name="T69" fmla="*/ 343 h 384"/>
                <a:gd name="T70" fmla="*/ 239 w 529"/>
                <a:gd name="T71" fmla="*/ 327 h 384"/>
                <a:gd name="T72" fmla="*/ 249 w 529"/>
                <a:gd name="T73" fmla="*/ 308 h 384"/>
                <a:gd name="T74" fmla="*/ 259 w 529"/>
                <a:gd name="T75" fmla="*/ 304 h 384"/>
                <a:gd name="T76" fmla="*/ 300 w 529"/>
                <a:gd name="T77" fmla="*/ 300 h 384"/>
                <a:gd name="T78" fmla="*/ 321 w 529"/>
                <a:gd name="T79" fmla="*/ 331 h 384"/>
                <a:gd name="T80" fmla="*/ 366 w 529"/>
                <a:gd name="T81" fmla="*/ 316 h 384"/>
                <a:gd name="T82" fmla="*/ 386 w 529"/>
                <a:gd name="T83" fmla="*/ 345 h 384"/>
                <a:gd name="T84" fmla="*/ 419 w 529"/>
                <a:gd name="T85" fmla="*/ 368 h 384"/>
                <a:gd name="T86" fmla="*/ 443 w 529"/>
                <a:gd name="T87" fmla="*/ 335 h 384"/>
                <a:gd name="T88" fmla="*/ 468 w 529"/>
                <a:gd name="T89" fmla="*/ 304 h 384"/>
                <a:gd name="T90" fmla="*/ 521 w 529"/>
                <a:gd name="T91" fmla="*/ 284 h 384"/>
                <a:gd name="T92" fmla="*/ 523 w 529"/>
                <a:gd name="T93" fmla="*/ 245 h 384"/>
                <a:gd name="T94" fmla="*/ 525 w 529"/>
                <a:gd name="T95" fmla="*/ 218 h 384"/>
                <a:gd name="T96" fmla="*/ 494 w 529"/>
                <a:gd name="T97" fmla="*/ 210 h 384"/>
                <a:gd name="T98" fmla="*/ 474 w 529"/>
                <a:gd name="T99" fmla="*/ 198 h 384"/>
                <a:gd name="T100" fmla="*/ 466 w 529"/>
                <a:gd name="T101" fmla="*/ 177 h 384"/>
                <a:gd name="T102" fmla="*/ 482 w 529"/>
                <a:gd name="T103" fmla="*/ 134 h 384"/>
                <a:gd name="T104" fmla="*/ 460 w 529"/>
                <a:gd name="T105" fmla="*/ 114 h 384"/>
                <a:gd name="T106" fmla="*/ 439 w 529"/>
                <a:gd name="T107" fmla="*/ 10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9" h="384">
                  <a:moveTo>
                    <a:pt x="315" y="6"/>
                  </a:moveTo>
                  <a:lnTo>
                    <a:pt x="309" y="6"/>
                  </a:lnTo>
                  <a:lnTo>
                    <a:pt x="298" y="8"/>
                  </a:lnTo>
                  <a:lnTo>
                    <a:pt x="304" y="16"/>
                  </a:lnTo>
                  <a:lnTo>
                    <a:pt x="306" y="22"/>
                  </a:lnTo>
                  <a:lnTo>
                    <a:pt x="304" y="30"/>
                  </a:lnTo>
                  <a:lnTo>
                    <a:pt x="300" y="34"/>
                  </a:lnTo>
                  <a:lnTo>
                    <a:pt x="296" y="38"/>
                  </a:lnTo>
                  <a:lnTo>
                    <a:pt x="288" y="40"/>
                  </a:lnTo>
                  <a:lnTo>
                    <a:pt x="282" y="47"/>
                  </a:lnTo>
                  <a:lnTo>
                    <a:pt x="282" y="53"/>
                  </a:lnTo>
                  <a:lnTo>
                    <a:pt x="286" y="65"/>
                  </a:lnTo>
                  <a:lnTo>
                    <a:pt x="284" y="71"/>
                  </a:lnTo>
                  <a:lnTo>
                    <a:pt x="282" y="75"/>
                  </a:lnTo>
                  <a:lnTo>
                    <a:pt x="274" y="81"/>
                  </a:lnTo>
                  <a:lnTo>
                    <a:pt x="270" y="81"/>
                  </a:lnTo>
                  <a:lnTo>
                    <a:pt x="270" y="83"/>
                  </a:lnTo>
                  <a:lnTo>
                    <a:pt x="262" y="81"/>
                  </a:lnTo>
                  <a:lnTo>
                    <a:pt x="259" y="81"/>
                  </a:lnTo>
                  <a:lnTo>
                    <a:pt x="249" y="77"/>
                  </a:lnTo>
                  <a:lnTo>
                    <a:pt x="253" y="85"/>
                  </a:lnTo>
                  <a:lnTo>
                    <a:pt x="253" y="89"/>
                  </a:lnTo>
                  <a:lnTo>
                    <a:pt x="249" y="89"/>
                  </a:lnTo>
                  <a:lnTo>
                    <a:pt x="241" y="79"/>
                  </a:lnTo>
                  <a:lnTo>
                    <a:pt x="235" y="67"/>
                  </a:lnTo>
                  <a:lnTo>
                    <a:pt x="233" y="67"/>
                  </a:lnTo>
                  <a:lnTo>
                    <a:pt x="229" y="65"/>
                  </a:lnTo>
                  <a:lnTo>
                    <a:pt x="227" y="63"/>
                  </a:lnTo>
                  <a:lnTo>
                    <a:pt x="225" y="61"/>
                  </a:lnTo>
                  <a:lnTo>
                    <a:pt x="227" y="59"/>
                  </a:lnTo>
                  <a:lnTo>
                    <a:pt x="229" y="57"/>
                  </a:lnTo>
                  <a:lnTo>
                    <a:pt x="229" y="55"/>
                  </a:lnTo>
                  <a:lnTo>
                    <a:pt x="227" y="55"/>
                  </a:lnTo>
                  <a:lnTo>
                    <a:pt x="223" y="53"/>
                  </a:lnTo>
                  <a:lnTo>
                    <a:pt x="202" y="51"/>
                  </a:lnTo>
                  <a:lnTo>
                    <a:pt x="200" y="49"/>
                  </a:lnTo>
                  <a:lnTo>
                    <a:pt x="192" y="38"/>
                  </a:lnTo>
                  <a:lnTo>
                    <a:pt x="188" y="34"/>
                  </a:lnTo>
                  <a:lnTo>
                    <a:pt x="184" y="32"/>
                  </a:lnTo>
                  <a:lnTo>
                    <a:pt x="170" y="40"/>
                  </a:lnTo>
                  <a:lnTo>
                    <a:pt x="165" y="53"/>
                  </a:lnTo>
                  <a:lnTo>
                    <a:pt x="159" y="59"/>
                  </a:lnTo>
                  <a:lnTo>
                    <a:pt x="157" y="57"/>
                  </a:lnTo>
                  <a:lnTo>
                    <a:pt x="153" y="59"/>
                  </a:lnTo>
                  <a:lnTo>
                    <a:pt x="139" y="53"/>
                  </a:lnTo>
                  <a:lnTo>
                    <a:pt x="133" y="59"/>
                  </a:lnTo>
                  <a:lnTo>
                    <a:pt x="125" y="47"/>
                  </a:lnTo>
                  <a:lnTo>
                    <a:pt x="121" y="47"/>
                  </a:lnTo>
                  <a:lnTo>
                    <a:pt x="114" y="45"/>
                  </a:lnTo>
                  <a:lnTo>
                    <a:pt x="112" y="42"/>
                  </a:lnTo>
                  <a:lnTo>
                    <a:pt x="108" y="40"/>
                  </a:lnTo>
                  <a:lnTo>
                    <a:pt x="106" y="40"/>
                  </a:lnTo>
                  <a:lnTo>
                    <a:pt x="102" y="36"/>
                  </a:lnTo>
                  <a:lnTo>
                    <a:pt x="102" y="34"/>
                  </a:lnTo>
                  <a:lnTo>
                    <a:pt x="102" y="26"/>
                  </a:lnTo>
                  <a:lnTo>
                    <a:pt x="100" y="22"/>
                  </a:lnTo>
                  <a:lnTo>
                    <a:pt x="86" y="20"/>
                  </a:lnTo>
                  <a:lnTo>
                    <a:pt x="76" y="20"/>
                  </a:lnTo>
                  <a:lnTo>
                    <a:pt x="76" y="28"/>
                  </a:lnTo>
                  <a:lnTo>
                    <a:pt x="78" y="34"/>
                  </a:lnTo>
                  <a:lnTo>
                    <a:pt x="74" y="32"/>
                  </a:lnTo>
                  <a:lnTo>
                    <a:pt x="76" y="36"/>
                  </a:lnTo>
                  <a:lnTo>
                    <a:pt x="76" y="38"/>
                  </a:lnTo>
                  <a:lnTo>
                    <a:pt x="76" y="42"/>
                  </a:lnTo>
                  <a:lnTo>
                    <a:pt x="71" y="42"/>
                  </a:lnTo>
                  <a:lnTo>
                    <a:pt x="67" y="42"/>
                  </a:lnTo>
                  <a:lnTo>
                    <a:pt x="69" y="53"/>
                  </a:lnTo>
                  <a:lnTo>
                    <a:pt x="71" y="75"/>
                  </a:lnTo>
                  <a:lnTo>
                    <a:pt x="71" y="96"/>
                  </a:lnTo>
                  <a:lnTo>
                    <a:pt x="69" y="106"/>
                  </a:lnTo>
                  <a:lnTo>
                    <a:pt x="71" y="108"/>
                  </a:lnTo>
                  <a:lnTo>
                    <a:pt x="69" y="118"/>
                  </a:lnTo>
                  <a:lnTo>
                    <a:pt x="69" y="122"/>
                  </a:lnTo>
                  <a:lnTo>
                    <a:pt x="67" y="128"/>
                  </a:lnTo>
                  <a:lnTo>
                    <a:pt x="67" y="134"/>
                  </a:lnTo>
                  <a:lnTo>
                    <a:pt x="63" y="145"/>
                  </a:lnTo>
                  <a:lnTo>
                    <a:pt x="61" y="157"/>
                  </a:lnTo>
                  <a:lnTo>
                    <a:pt x="61" y="157"/>
                  </a:lnTo>
                  <a:lnTo>
                    <a:pt x="61" y="165"/>
                  </a:lnTo>
                  <a:lnTo>
                    <a:pt x="57" y="175"/>
                  </a:lnTo>
                  <a:lnTo>
                    <a:pt x="51" y="194"/>
                  </a:lnTo>
                  <a:lnTo>
                    <a:pt x="49" y="206"/>
                  </a:lnTo>
                  <a:lnTo>
                    <a:pt x="43" y="222"/>
                  </a:lnTo>
                  <a:lnTo>
                    <a:pt x="37" y="243"/>
                  </a:lnTo>
                  <a:lnTo>
                    <a:pt x="31" y="259"/>
                  </a:lnTo>
                  <a:lnTo>
                    <a:pt x="20" y="288"/>
                  </a:lnTo>
                  <a:lnTo>
                    <a:pt x="12" y="308"/>
                  </a:lnTo>
                  <a:lnTo>
                    <a:pt x="2" y="331"/>
                  </a:lnTo>
                  <a:lnTo>
                    <a:pt x="0" y="335"/>
                  </a:lnTo>
                  <a:lnTo>
                    <a:pt x="2" y="337"/>
                  </a:lnTo>
                  <a:lnTo>
                    <a:pt x="4" y="339"/>
                  </a:lnTo>
                  <a:lnTo>
                    <a:pt x="8" y="343"/>
                  </a:lnTo>
                  <a:lnTo>
                    <a:pt x="20" y="349"/>
                  </a:lnTo>
                  <a:lnTo>
                    <a:pt x="43" y="357"/>
                  </a:lnTo>
                  <a:lnTo>
                    <a:pt x="63" y="368"/>
                  </a:lnTo>
                  <a:lnTo>
                    <a:pt x="80" y="380"/>
                  </a:lnTo>
                  <a:lnTo>
                    <a:pt x="88" y="384"/>
                  </a:lnTo>
                  <a:lnTo>
                    <a:pt x="127" y="384"/>
                  </a:lnTo>
                  <a:lnTo>
                    <a:pt x="127" y="384"/>
                  </a:lnTo>
                  <a:lnTo>
                    <a:pt x="123" y="378"/>
                  </a:lnTo>
                  <a:lnTo>
                    <a:pt x="123" y="374"/>
                  </a:lnTo>
                  <a:lnTo>
                    <a:pt x="125" y="370"/>
                  </a:lnTo>
                  <a:lnTo>
                    <a:pt x="125" y="368"/>
                  </a:lnTo>
                  <a:lnTo>
                    <a:pt x="123" y="366"/>
                  </a:lnTo>
                  <a:lnTo>
                    <a:pt x="116" y="361"/>
                  </a:lnTo>
                  <a:lnTo>
                    <a:pt x="112" y="357"/>
                  </a:lnTo>
                  <a:lnTo>
                    <a:pt x="108" y="349"/>
                  </a:lnTo>
                  <a:lnTo>
                    <a:pt x="108" y="341"/>
                  </a:lnTo>
                  <a:lnTo>
                    <a:pt x="108" y="331"/>
                  </a:lnTo>
                  <a:lnTo>
                    <a:pt x="110" y="325"/>
                  </a:lnTo>
                  <a:lnTo>
                    <a:pt x="112" y="325"/>
                  </a:lnTo>
                  <a:lnTo>
                    <a:pt x="114" y="318"/>
                  </a:lnTo>
                  <a:lnTo>
                    <a:pt x="116" y="316"/>
                  </a:lnTo>
                  <a:lnTo>
                    <a:pt x="116" y="312"/>
                  </a:lnTo>
                  <a:lnTo>
                    <a:pt x="121" y="308"/>
                  </a:lnTo>
                  <a:lnTo>
                    <a:pt x="125" y="302"/>
                  </a:lnTo>
                  <a:lnTo>
                    <a:pt x="127" y="298"/>
                  </a:lnTo>
                  <a:lnTo>
                    <a:pt x="129" y="298"/>
                  </a:lnTo>
                  <a:lnTo>
                    <a:pt x="133" y="296"/>
                  </a:lnTo>
                  <a:lnTo>
                    <a:pt x="137" y="296"/>
                  </a:lnTo>
                  <a:lnTo>
                    <a:pt x="143" y="298"/>
                  </a:lnTo>
                  <a:lnTo>
                    <a:pt x="149" y="300"/>
                  </a:lnTo>
                  <a:lnTo>
                    <a:pt x="157" y="306"/>
                  </a:lnTo>
                  <a:lnTo>
                    <a:pt x="157" y="310"/>
                  </a:lnTo>
                  <a:lnTo>
                    <a:pt x="159" y="308"/>
                  </a:lnTo>
                  <a:lnTo>
                    <a:pt x="161" y="306"/>
                  </a:lnTo>
                  <a:lnTo>
                    <a:pt x="161" y="304"/>
                  </a:lnTo>
                  <a:lnTo>
                    <a:pt x="165" y="296"/>
                  </a:lnTo>
                  <a:lnTo>
                    <a:pt x="176" y="292"/>
                  </a:lnTo>
                  <a:lnTo>
                    <a:pt x="176" y="288"/>
                  </a:lnTo>
                  <a:lnTo>
                    <a:pt x="182" y="288"/>
                  </a:lnTo>
                  <a:lnTo>
                    <a:pt x="184" y="292"/>
                  </a:lnTo>
                  <a:lnTo>
                    <a:pt x="186" y="296"/>
                  </a:lnTo>
                  <a:lnTo>
                    <a:pt x="206" y="308"/>
                  </a:lnTo>
                  <a:lnTo>
                    <a:pt x="215" y="316"/>
                  </a:lnTo>
                  <a:lnTo>
                    <a:pt x="208" y="333"/>
                  </a:lnTo>
                  <a:lnTo>
                    <a:pt x="219" y="337"/>
                  </a:lnTo>
                  <a:lnTo>
                    <a:pt x="223" y="339"/>
                  </a:lnTo>
                  <a:lnTo>
                    <a:pt x="231" y="337"/>
                  </a:lnTo>
                  <a:lnTo>
                    <a:pt x="239" y="343"/>
                  </a:lnTo>
                  <a:lnTo>
                    <a:pt x="241" y="341"/>
                  </a:lnTo>
                  <a:lnTo>
                    <a:pt x="245" y="339"/>
                  </a:lnTo>
                  <a:lnTo>
                    <a:pt x="243" y="335"/>
                  </a:lnTo>
                  <a:lnTo>
                    <a:pt x="239" y="327"/>
                  </a:lnTo>
                  <a:lnTo>
                    <a:pt x="245" y="323"/>
                  </a:lnTo>
                  <a:lnTo>
                    <a:pt x="249" y="321"/>
                  </a:lnTo>
                  <a:lnTo>
                    <a:pt x="253" y="316"/>
                  </a:lnTo>
                  <a:lnTo>
                    <a:pt x="249" y="308"/>
                  </a:lnTo>
                  <a:lnTo>
                    <a:pt x="249" y="304"/>
                  </a:lnTo>
                  <a:lnTo>
                    <a:pt x="251" y="302"/>
                  </a:lnTo>
                  <a:lnTo>
                    <a:pt x="253" y="300"/>
                  </a:lnTo>
                  <a:lnTo>
                    <a:pt x="259" y="304"/>
                  </a:lnTo>
                  <a:lnTo>
                    <a:pt x="278" y="302"/>
                  </a:lnTo>
                  <a:lnTo>
                    <a:pt x="278" y="302"/>
                  </a:lnTo>
                  <a:lnTo>
                    <a:pt x="290" y="302"/>
                  </a:lnTo>
                  <a:lnTo>
                    <a:pt x="300" y="300"/>
                  </a:lnTo>
                  <a:lnTo>
                    <a:pt x="304" y="300"/>
                  </a:lnTo>
                  <a:lnTo>
                    <a:pt x="313" y="318"/>
                  </a:lnTo>
                  <a:lnTo>
                    <a:pt x="315" y="325"/>
                  </a:lnTo>
                  <a:lnTo>
                    <a:pt x="321" y="331"/>
                  </a:lnTo>
                  <a:lnTo>
                    <a:pt x="323" y="341"/>
                  </a:lnTo>
                  <a:lnTo>
                    <a:pt x="349" y="333"/>
                  </a:lnTo>
                  <a:lnTo>
                    <a:pt x="353" y="321"/>
                  </a:lnTo>
                  <a:lnTo>
                    <a:pt x="366" y="316"/>
                  </a:lnTo>
                  <a:lnTo>
                    <a:pt x="366" y="327"/>
                  </a:lnTo>
                  <a:lnTo>
                    <a:pt x="372" y="327"/>
                  </a:lnTo>
                  <a:lnTo>
                    <a:pt x="382" y="345"/>
                  </a:lnTo>
                  <a:lnTo>
                    <a:pt x="386" y="345"/>
                  </a:lnTo>
                  <a:lnTo>
                    <a:pt x="392" y="345"/>
                  </a:lnTo>
                  <a:lnTo>
                    <a:pt x="405" y="353"/>
                  </a:lnTo>
                  <a:lnTo>
                    <a:pt x="413" y="363"/>
                  </a:lnTo>
                  <a:lnTo>
                    <a:pt x="419" y="368"/>
                  </a:lnTo>
                  <a:lnTo>
                    <a:pt x="421" y="361"/>
                  </a:lnTo>
                  <a:lnTo>
                    <a:pt x="429" y="347"/>
                  </a:lnTo>
                  <a:lnTo>
                    <a:pt x="439" y="341"/>
                  </a:lnTo>
                  <a:lnTo>
                    <a:pt x="443" y="335"/>
                  </a:lnTo>
                  <a:lnTo>
                    <a:pt x="450" y="316"/>
                  </a:lnTo>
                  <a:lnTo>
                    <a:pt x="454" y="308"/>
                  </a:lnTo>
                  <a:lnTo>
                    <a:pt x="458" y="310"/>
                  </a:lnTo>
                  <a:lnTo>
                    <a:pt x="468" y="304"/>
                  </a:lnTo>
                  <a:lnTo>
                    <a:pt x="472" y="308"/>
                  </a:lnTo>
                  <a:lnTo>
                    <a:pt x="501" y="296"/>
                  </a:lnTo>
                  <a:lnTo>
                    <a:pt x="515" y="292"/>
                  </a:lnTo>
                  <a:lnTo>
                    <a:pt x="521" y="284"/>
                  </a:lnTo>
                  <a:lnTo>
                    <a:pt x="523" y="282"/>
                  </a:lnTo>
                  <a:lnTo>
                    <a:pt x="529" y="280"/>
                  </a:lnTo>
                  <a:lnTo>
                    <a:pt x="529" y="255"/>
                  </a:lnTo>
                  <a:lnTo>
                    <a:pt x="523" y="245"/>
                  </a:lnTo>
                  <a:lnTo>
                    <a:pt x="523" y="239"/>
                  </a:lnTo>
                  <a:lnTo>
                    <a:pt x="527" y="229"/>
                  </a:lnTo>
                  <a:lnTo>
                    <a:pt x="527" y="220"/>
                  </a:lnTo>
                  <a:lnTo>
                    <a:pt x="525" y="218"/>
                  </a:lnTo>
                  <a:lnTo>
                    <a:pt x="521" y="214"/>
                  </a:lnTo>
                  <a:lnTo>
                    <a:pt x="513" y="210"/>
                  </a:lnTo>
                  <a:lnTo>
                    <a:pt x="503" y="208"/>
                  </a:lnTo>
                  <a:lnTo>
                    <a:pt x="494" y="210"/>
                  </a:lnTo>
                  <a:lnTo>
                    <a:pt x="492" y="210"/>
                  </a:lnTo>
                  <a:lnTo>
                    <a:pt x="488" y="206"/>
                  </a:lnTo>
                  <a:lnTo>
                    <a:pt x="480" y="200"/>
                  </a:lnTo>
                  <a:lnTo>
                    <a:pt x="474" y="198"/>
                  </a:lnTo>
                  <a:lnTo>
                    <a:pt x="470" y="194"/>
                  </a:lnTo>
                  <a:lnTo>
                    <a:pt x="464" y="196"/>
                  </a:lnTo>
                  <a:lnTo>
                    <a:pt x="462" y="179"/>
                  </a:lnTo>
                  <a:lnTo>
                    <a:pt x="466" y="177"/>
                  </a:lnTo>
                  <a:lnTo>
                    <a:pt x="470" y="177"/>
                  </a:lnTo>
                  <a:lnTo>
                    <a:pt x="480" y="151"/>
                  </a:lnTo>
                  <a:lnTo>
                    <a:pt x="488" y="141"/>
                  </a:lnTo>
                  <a:lnTo>
                    <a:pt x="482" y="134"/>
                  </a:lnTo>
                  <a:lnTo>
                    <a:pt x="478" y="132"/>
                  </a:lnTo>
                  <a:lnTo>
                    <a:pt x="472" y="128"/>
                  </a:lnTo>
                  <a:lnTo>
                    <a:pt x="468" y="122"/>
                  </a:lnTo>
                  <a:lnTo>
                    <a:pt x="460" y="114"/>
                  </a:lnTo>
                  <a:lnTo>
                    <a:pt x="454" y="108"/>
                  </a:lnTo>
                  <a:lnTo>
                    <a:pt x="441" y="108"/>
                  </a:lnTo>
                  <a:lnTo>
                    <a:pt x="441" y="108"/>
                  </a:lnTo>
                  <a:lnTo>
                    <a:pt x="439" y="106"/>
                  </a:lnTo>
                  <a:lnTo>
                    <a:pt x="323" y="0"/>
                  </a:lnTo>
                  <a:lnTo>
                    <a:pt x="315"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8" name="Freeform 398"/>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9" name="Freeform 399"/>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0" name="Freeform 400"/>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1" name="Freeform 401"/>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2" name="Freeform 402"/>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3" name="Freeform 403"/>
            <p:cNvSpPr>
              <a:spLocks/>
            </p:cNvSpPr>
            <p:nvPr/>
          </p:nvSpPr>
          <p:spPr bwMode="auto">
            <a:xfrm>
              <a:off x="6961188" y="3757613"/>
              <a:ext cx="450850" cy="547688"/>
            </a:xfrm>
            <a:custGeom>
              <a:avLst/>
              <a:gdLst>
                <a:gd name="T0" fmla="*/ 8 w 284"/>
                <a:gd name="T1" fmla="*/ 124 h 345"/>
                <a:gd name="T2" fmla="*/ 39 w 284"/>
                <a:gd name="T3" fmla="*/ 90 h 345"/>
                <a:gd name="T4" fmla="*/ 41 w 284"/>
                <a:gd name="T5" fmla="*/ 77 h 345"/>
                <a:gd name="T6" fmla="*/ 47 w 284"/>
                <a:gd name="T7" fmla="*/ 51 h 345"/>
                <a:gd name="T8" fmla="*/ 59 w 284"/>
                <a:gd name="T9" fmla="*/ 18 h 345"/>
                <a:gd name="T10" fmla="*/ 70 w 284"/>
                <a:gd name="T11" fmla="*/ 18 h 345"/>
                <a:gd name="T12" fmla="*/ 119 w 284"/>
                <a:gd name="T13" fmla="*/ 2 h 345"/>
                <a:gd name="T14" fmla="*/ 149 w 284"/>
                <a:gd name="T15" fmla="*/ 14 h 345"/>
                <a:gd name="T16" fmla="*/ 145 w 284"/>
                <a:gd name="T17" fmla="*/ 61 h 345"/>
                <a:gd name="T18" fmla="*/ 174 w 284"/>
                <a:gd name="T19" fmla="*/ 71 h 345"/>
                <a:gd name="T20" fmla="*/ 196 w 284"/>
                <a:gd name="T21" fmla="*/ 57 h 345"/>
                <a:gd name="T22" fmla="*/ 217 w 284"/>
                <a:gd name="T23" fmla="*/ 59 h 345"/>
                <a:gd name="T24" fmla="*/ 202 w 284"/>
                <a:gd name="T25" fmla="*/ 118 h 345"/>
                <a:gd name="T26" fmla="*/ 213 w 284"/>
                <a:gd name="T27" fmla="*/ 145 h 345"/>
                <a:gd name="T28" fmla="*/ 239 w 284"/>
                <a:gd name="T29" fmla="*/ 147 h 345"/>
                <a:gd name="T30" fmla="*/ 249 w 284"/>
                <a:gd name="T31" fmla="*/ 171 h 345"/>
                <a:gd name="T32" fmla="*/ 262 w 284"/>
                <a:gd name="T33" fmla="*/ 171 h 345"/>
                <a:gd name="T34" fmla="*/ 264 w 284"/>
                <a:gd name="T35" fmla="*/ 194 h 345"/>
                <a:gd name="T36" fmla="*/ 266 w 284"/>
                <a:gd name="T37" fmla="*/ 226 h 345"/>
                <a:gd name="T38" fmla="*/ 276 w 284"/>
                <a:gd name="T39" fmla="*/ 226 h 345"/>
                <a:gd name="T40" fmla="*/ 260 w 284"/>
                <a:gd name="T41" fmla="*/ 239 h 345"/>
                <a:gd name="T42" fmla="*/ 262 w 284"/>
                <a:gd name="T43" fmla="*/ 265 h 345"/>
                <a:gd name="T44" fmla="*/ 258 w 284"/>
                <a:gd name="T45" fmla="*/ 292 h 345"/>
                <a:gd name="T46" fmla="*/ 264 w 284"/>
                <a:gd name="T47" fmla="*/ 304 h 345"/>
                <a:gd name="T48" fmla="*/ 282 w 284"/>
                <a:gd name="T49" fmla="*/ 314 h 345"/>
                <a:gd name="T50" fmla="*/ 274 w 284"/>
                <a:gd name="T51" fmla="*/ 325 h 345"/>
                <a:gd name="T52" fmla="*/ 241 w 284"/>
                <a:gd name="T53" fmla="*/ 329 h 345"/>
                <a:gd name="T54" fmla="*/ 221 w 284"/>
                <a:gd name="T55" fmla="*/ 343 h 345"/>
                <a:gd name="T56" fmla="*/ 215 w 284"/>
                <a:gd name="T57" fmla="*/ 341 h 345"/>
                <a:gd name="T58" fmla="*/ 192 w 284"/>
                <a:gd name="T59" fmla="*/ 335 h 345"/>
                <a:gd name="T60" fmla="*/ 164 w 284"/>
                <a:gd name="T61" fmla="*/ 331 h 345"/>
                <a:gd name="T62" fmla="*/ 160 w 284"/>
                <a:gd name="T63" fmla="*/ 323 h 345"/>
                <a:gd name="T64" fmla="*/ 141 w 284"/>
                <a:gd name="T65" fmla="*/ 310 h 345"/>
                <a:gd name="T66" fmla="*/ 100 w 284"/>
                <a:gd name="T67" fmla="*/ 308 h 345"/>
                <a:gd name="T68" fmla="*/ 88 w 284"/>
                <a:gd name="T69" fmla="*/ 284 h 345"/>
                <a:gd name="T70" fmla="*/ 90 w 284"/>
                <a:gd name="T71" fmla="*/ 263 h 345"/>
                <a:gd name="T72" fmla="*/ 68 w 284"/>
                <a:gd name="T73" fmla="*/ 253 h 345"/>
                <a:gd name="T74" fmla="*/ 47 w 284"/>
                <a:gd name="T75" fmla="*/ 247 h 345"/>
                <a:gd name="T76" fmla="*/ 31 w 284"/>
                <a:gd name="T77" fmla="*/ 241 h 345"/>
                <a:gd name="T78" fmla="*/ 31 w 284"/>
                <a:gd name="T79" fmla="*/ 222 h 345"/>
                <a:gd name="T80" fmla="*/ 53 w 284"/>
                <a:gd name="T81" fmla="*/ 186 h 345"/>
                <a:gd name="T82" fmla="*/ 37 w 284"/>
                <a:gd name="T83" fmla="*/ 173 h 345"/>
                <a:gd name="T84" fmla="*/ 19 w 284"/>
                <a:gd name="T85" fmla="*/ 153 h 345"/>
                <a:gd name="T86" fmla="*/ 2 w 284"/>
                <a:gd name="T87" fmla="*/ 14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345">
                  <a:moveTo>
                    <a:pt x="0" y="141"/>
                  </a:moveTo>
                  <a:lnTo>
                    <a:pt x="4" y="134"/>
                  </a:lnTo>
                  <a:lnTo>
                    <a:pt x="8" y="124"/>
                  </a:lnTo>
                  <a:lnTo>
                    <a:pt x="4" y="112"/>
                  </a:lnTo>
                  <a:lnTo>
                    <a:pt x="8" y="100"/>
                  </a:lnTo>
                  <a:lnTo>
                    <a:pt x="39" y="90"/>
                  </a:lnTo>
                  <a:lnTo>
                    <a:pt x="43" y="87"/>
                  </a:lnTo>
                  <a:lnTo>
                    <a:pt x="45" y="83"/>
                  </a:lnTo>
                  <a:lnTo>
                    <a:pt x="41" y="77"/>
                  </a:lnTo>
                  <a:lnTo>
                    <a:pt x="35" y="71"/>
                  </a:lnTo>
                  <a:lnTo>
                    <a:pt x="35" y="63"/>
                  </a:lnTo>
                  <a:lnTo>
                    <a:pt x="47" y="51"/>
                  </a:lnTo>
                  <a:lnTo>
                    <a:pt x="47" y="47"/>
                  </a:lnTo>
                  <a:lnTo>
                    <a:pt x="53" y="26"/>
                  </a:lnTo>
                  <a:lnTo>
                    <a:pt x="59" y="18"/>
                  </a:lnTo>
                  <a:lnTo>
                    <a:pt x="59" y="18"/>
                  </a:lnTo>
                  <a:lnTo>
                    <a:pt x="62" y="18"/>
                  </a:lnTo>
                  <a:lnTo>
                    <a:pt x="70" y="18"/>
                  </a:lnTo>
                  <a:lnTo>
                    <a:pt x="76" y="0"/>
                  </a:lnTo>
                  <a:lnTo>
                    <a:pt x="90" y="0"/>
                  </a:lnTo>
                  <a:lnTo>
                    <a:pt x="119" y="2"/>
                  </a:lnTo>
                  <a:lnTo>
                    <a:pt x="131" y="4"/>
                  </a:lnTo>
                  <a:lnTo>
                    <a:pt x="143" y="10"/>
                  </a:lnTo>
                  <a:lnTo>
                    <a:pt x="149" y="14"/>
                  </a:lnTo>
                  <a:lnTo>
                    <a:pt x="149" y="20"/>
                  </a:lnTo>
                  <a:lnTo>
                    <a:pt x="137" y="55"/>
                  </a:lnTo>
                  <a:lnTo>
                    <a:pt x="145" y="61"/>
                  </a:lnTo>
                  <a:lnTo>
                    <a:pt x="158" y="63"/>
                  </a:lnTo>
                  <a:lnTo>
                    <a:pt x="170" y="71"/>
                  </a:lnTo>
                  <a:lnTo>
                    <a:pt x="174" y="71"/>
                  </a:lnTo>
                  <a:lnTo>
                    <a:pt x="182" y="63"/>
                  </a:lnTo>
                  <a:lnTo>
                    <a:pt x="192" y="67"/>
                  </a:lnTo>
                  <a:lnTo>
                    <a:pt x="196" y="57"/>
                  </a:lnTo>
                  <a:lnTo>
                    <a:pt x="200" y="53"/>
                  </a:lnTo>
                  <a:lnTo>
                    <a:pt x="209" y="57"/>
                  </a:lnTo>
                  <a:lnTo>
                    <a:pt x="217" y="59"/>
                  </a:lnTo>
                  <a:lnTo>
                    <a:pt x="202" y="92"/>
                  </a:lnTo>
                  <a:lnTo>
                    <a:pt x="209" y="98"/>
                  </a:lnTo>
                  <a:lnTo>
                    <a:pt x="202" y="118"/>
                  </a:lnTo>
                  <a:lnTo>
                    <a:pt x="202" y="137"/>
                  </a:lnTo>
                  <a:lnTo>
                    <a:pt x="200" y="143"/>
                  </a:lnTo>
                  <a:lnTo>
                    <a:pt x="213" y="145"/>
                  </a:lnTo>
                  <a:lnTo>
                    <a:pt x="231" y="145"/>
                  </a:lnTo>
                  <a:lnTo>
                    <a:pt x="237" y="147"/>
                  </a:lnTo>
                  <a:lnTo>
                    <a:pt x="239" y="147"/>
                  </a:lnTo>
                  <a:lnTo>
                    <a:pt x="237" y="159"/>
                  </a:lnTo>
                  <a:lnTo>
                    <a:pt x="241" y="165"/>
                  </a:lnTo>
                  <a:lnTo>
                    <a:pt x="249" y="171"/>
                  </a:lnTo>
                  <a:lnTo>
                    <a:pt x="258" y="173"/>
                  </a:lnTo>
                  <a:lnTo>
                    <a:pt x="258" y="173"/>
                  </a:lnTo>
                  <a:lnTo>
                    <a:pt x="262" y="171"/>
                  </a:lnTo>
                  <a:lnTo>
                    <a:pt x="262" y="184"/>
                  </a:lnTo>
                  <a:lnTo>
                    <a:pt x="264" y="188"/>
                  </a:lnTo>
                  <a:lnTo>
                    <a:pt x="264" y="194"/>
                  </a:lnTo>
                  <a:lnTo>
                    <a:pt x="260" y="220"/>
                  </a:lnTo>
                  <a:lnTo>
                    <a:pt x="258" y="224"/>
                  </a:lnTo>
                  <a:lnTo>
                    <a:pt x="266" y="226"/>
                  </a:lnTo>
                  <a:lnTo>
                    <a:pt x="270" y="222"/>
                  </a:lnTo>
                  <a:lnTo>
                    <a:pt x="276" y="224"/>
                  </a:lnTo>
                  <a:lnTo>
                    <a:pt x="276" y="226"/>
                  </a:lnTo>
                  <a:lnTo>
                    <a:pt x="274" y="233"/>
                  </a:lnTo>
                  <a:lnTo>
                    <a:pt x="260" y="239"/>
                  </a:lnTo>
                  <a:lnTo>
                    <a:pt x="260" y="239"/>
                  </a:lnTo>
                  <a:lnTo>
                    <a:pt x="266" y="249"/>
                  </a:lnTo>
                  <a:lnTo>
                    <a:pt x="262" y="261"/>
                  </a:lnTo>
                  <a:lnTo>
                    <a:pt x="262" y="265"/>
                  </a:lnTo>
                  <a:lnTo>
                    <a:pt x="262" y="278"/>
                  </a:lnTo>
                  <a:lnTo>
                    <a:pt x="258" y="286"/>
                  </a:lnTo>
                  <a:lnTo>
                    <a:pt x="258" y="292"/>
                  </a:lnTo>
                  <a:lnTo>
                    <a:pt x="258" y="294"/>
                  </a:lnTo>
                  <a:lnTo>
                    <a:pt x="264" y="296"/>
                  </a:lnTo>
                  <a:lnTo>
                    <a:pt x="264" y="304"/>
                  </a:lnTo>
                  <a:lnTo>
                    <a:pt x="278" y="304"/>
                  </a:lnTo>
                  <a:lnTo>
                    <a:pt x="282" y="304"/>
                  </a:lnTo>
                  <a:lnTo>
                    <a:pt x="282" y="314"/>
                  </a:lnTo>
                  <a:lnTo>
                    <a:pt x="284" y="318"/>
                  </a:lnTo>
                  <a:lnTo>
                    <a:pt x="278" y="323"/>
                  </a:lnTo>
                  <a:lnTo>
                    <a:pt x="274" y="325"/>
                  </a:lnTo>
                  <a:lnTo>
                    <a:pt x="256" y="325"/>
                  </a:lnTo>
                  <a:lnTo>
                    <a:pt x="249" y="325"/>
                  </a:lnTo>
                  <a:lnTo>
                    <a:pt x="241" y="329"/>
                  </a:lnTo>
                  <a:lnTo>
                    <a:pt x="239" y="337"/>
                  </a:lnTo>
                  <a:lnTo>
                    <a:pt x="227" y="341"/>
                  </a:lnTo>
                  <a:lnTo>
                    <a:pt x="221" y="343"/>
                  </a:lnTo>
                  <a:lnTo>
                    <a:pt x="215" y="345"/>
                  </a:lnTo>
                  <a:lnTo>
                    <a:pt x="215" y="343"/>
                  </a:lnTo>
                  <a:lnTo>
                    <a:pt x="215" y="341"/>
                  </a:lnTo>
                  <a:lnTo>
                    <a:pt x="205" y="337"/>
                  </a:lnTo>
                  <a:lnTo>
                    <a:pt x="198" y="335"/>
                  </a:lnTo>
                  <a:lnTo>
                    <a:pt x="192" y="335"/>
                  </a:lnTo>
                  <a:lnTo>
                    <a:pt x="186" y="331"/>
                  </a:lnTo>
                  <a:lnTo>
                    <a:pt x="170" y="331"/>
                  </a:lnTo>
                  <a:lnTo>
                    <a:pt x="164" y="331"/>
                  </a:lnTo>
                  <a:lnTo>
                    <a:pt x="160" y="329"/>
                  </a:lnTo>
                  <a:lnTo>
                    <a:pt x="160" y="325"/>
                  </a:lnTo>
                  <a:lnTo>
                    <a:pt x="160" y="323"/>
                  </a:lnTo>
                  <a:lnTo>
                    <a:pt x="156" y="314"/>
                  </a:lnTo>
                  <a:lnTo>
                    <a:pt x="147" y="310"/>
                  </a:lnTo>
                  <a:lnTo>
                    <a:pt x="141" y="310"/>
                  </a:lnTo>
                  <a:lnTo>
                    <a:pt x="131" y="304"/>
                  </a:lnTo>
                  <a:lnTo>
                    <a:pt x="111" y="306"/>
                  </a:lnTo>
                  <a:lnTo>
                    <a:pt x="100" y="308"/>
                  </a:lnTo>
                  <a:lnTo>
                    <a:pt x="92" y="296"/>
                  </a:lnTo>
                  <a:lnTo>
                    <a:pt x="88" y="290"/>
                  </a:lnTo>
                  <a:lnTo>
                    <a:pt x="88" y="284"/>
                  </a:lnTo>
                  <a:lnTo>
                    <a:pt x="92" y="274"/>
                  </a:lnTo>
                  <a:lnTo>
                    <a:pt x="92" y="265"/>
                  </a:lnTo>
                  <a:lnTo>
                    <a:pt x="90" y="263"/>
                  </a:lnTo>
                  <a:lnTo>
                    <a:pt x="86" y="259"/>
                  </a:lnTo>
                  <a:lnTo>
                    <a:pt x="78" y="255"/>
                  </a:lnTo>
                  <a:lnTo>
                    <a:pt x="68" y="253"/>
                  </a:lnTo>
                  <a:lnTo>
                    <a:pt x="62" y="255"/>
                  </a:lnTo>
                  <a:lnTo>
                    <a:pt x="57" y="255"/>
                  </a:lnTo>
                  <a:lnTo>
                    <a:pt x="47" y="247"/>
                  </a:lnTo>
                  <a:lnTo>
                    <a:pt x="39" y="243"/>
                  </a:lnTo>
                  <a:lnTo>
                    <a:pt x="35" y="239"/>
                  </a:lnTo>
                  <a:lnTo>
                    <a:pt x="31" y="241"/>
                  </a:lnTo>
                  <a:lnTo>
                    <a:pt x="29" y="241"/>
                  </a:lnTo>
                  <a:lnTo>
                    <a:pt x="27" y="224"/>
                  </a:lnTo>
                  <a:lnTo>
                    <a:pt x="31" y="222"/>
                  </a:lnTo>
                  <a:lnTo>
                    <a:pt x="35" y="222"/>
                  </a:lnTo>
                  <a:lnTo>
                    <a:pt x="45" y="196"/>
                  </a:lnTo>
                  <a:lnTo>
                    <a:pt x="53" y="186"/>
                  </a:lnTo>
                  <a:lnTo>
                    <a:pt x="47" y="179"/>
                  </a:lnTo>
                  <a:lnTo>
                    <a:pt x="43" y="177"/>
                  </a:lnTo>
                  <a:lnTo>
                    <a:pt x="37" y="173"/>
                  </a:lnTo>
                  <a:lnTo>
                    <a:pt x="33" y="167"/>
                  </a:lnTo>
                  <a:lnTo>
                    <a:pt x="25" y="159"/>
                  </a:lnTo>
                  <a:lnTo>
                    <a:pt x="19" y="153"/>
                  </a:lnTo>
                  <a:lnTo>
                    <a:pt x="6" y="153"/>
                  </a:lnTo>
                  <a:lnTo>
                    <a:pt x="4" y="151"/>
                  </a:lnTo>
                  <a:lnTo>
                    <a:pt x="2" y="145"/>
                  </a:lnTo>
                  <a:lnTo>
                    <a:pt x="0" y="14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4" name="Freeform 404"/>
            <p:cNvSpPr>
              <a:spLocks/>
            </p:cNvSpPr>
            <p:nvPr/>
          </p:nvSpPr>
          <p:spPr bwMode="auto">
            <a:xfrm>
              <a:off x="6961188" y="3757613"/>
              <a:ext cx="450850" cy="547688"/>
            </a:xfrm>
            <a:custGeom>
              <a:avLst/>
              <a:gdLst>
                <a:gd name="T0" fmla="*/ 8 w 284"/>
                <a:gd name="T1" fmla="*/ 124 h 345"/>
                <a:gd name="T2" fmla="*/ 39 w 284"/>
                <a:gd name="T3" fmla="*/ 90 h 345"/>
                <a:gd name="T4" fmla="*/ 41 w 284"/>
                <a:gd name="T5" fmla="*/ 77 h 345"/>
                <a:gd name="T6" fmla="*/ 47 w 284"/>
                <a:gd name="T7" fmla="*/ 51 h 345"/>
                <a:gd name="T8" fmla="*/ 59 w 284"/>
                <a:gd name="T9" fmla="*/ 18 h 345"/>
                <a:gd name="T10" fmla="*/ 70 w 284"/>
                <a:gd name="T11" fmla="*/ 18 h 345"/>
                <a:gd name="T12" fmla="*/ 119 w 284"/>
                <a:gd name="T13" fmla="*/ 2 h 345"/>
                <a:gd name="T14" fmla="*/ 149 w 284"/>
                <a:gd name="T15" fmla="*/ 14 h 345"/>
                <a:gd name="T16" fmla="*/ 145 w 284"/>
                <a:gd name="T17" fmla="*/ 61 h 345"/>
                <a:gd name="T18" fmla="*/ 174 w 284"/>
                <a:gd name="T19" fmla="*/ 71 h 345"/>
                <a:gd name="T20" fmla="*/ 196 w 284"/>
                <a:gd name="T21" fmla="*/ 57 h 345"/>
                <a:gd name="T22" fmla="*/ 217 w 284"/>
                <a:gd name="T23" fmla="*/ 59 h 345"/>
                <a:gd name="T24" fmla="*/ 202 w 284"/>
                <a:gd name="T25" fmla="*/ 118 h 345"/>
                <a:gd name="T26" fmla="*/ 213 w 284"/>
                <a:gd name="T27" fmla="*/ 145 h 345"/>
                <a:gd name="T28" fmla="*/ 239 w 284"/>
                <a:gd name="T29" fmla="*/ 147 h 345"/>
                <a:gd name="T30" fmla="*/ 249 w 284"/>
                <a:gd name="T31" fmla="*/ 171 h 345"/>
                <a:gd name="T32" fmla="*/ 262 w 284"/>
                <a:gd name="T33" fmla="*/ 171 h 345"/>
                <a:gd name="T34" fmla="*/ 264 w 284"/>
                <a:gd name="T35" fmla="*/ 194 h 345"/>
                <a:gd name="T36" fmla="*/ 266 w 284"/>
                <a:gd name="T37" fmla="*/ 226 h 345"/>
                <a:gd name="T38" fmla="*/ 276 w 284"/>
                <a:gd name="T39" fmla="*/ 226 h 345"/>
                <a:gd name="T40" fmla="*/ 260 w 284"/>
                <a:gd name="T41" fmla="*/ 239 h 345"/>
                <a:gd name="T42" fmla="*/ 262 w 284"/>
                <a:gd name="T43" fmla="*/ 265 h 345"/>
                <a:gd name="T44" fmla="*/ 258 w 284"/>
                <a:gd name="T45" fmla="*/ 292 h 345"/>
                <a:gd name="T46" fmla="*/ 264 w 284"/>
                <a:gd name="T47" fmla="*/ 304 h 345"/>
                <a:gd name="T48" fmla="*/ 282 w 284"/>
                <a:gd name="T49" fmla="*/ 314 h 345"/>
                <a:gd name="T50" fmla="*/ 274 w 284"/>
                <a:gd name="T51" fmla="*/ 325 h 345"/>
                <a:gd name="T52" fmla="*/ 241 w 284"/>
                <a:gd name="T53" fmla="*/ 329 h 345"/>
                <a:gd name="T54" fmla="*/ 221 w 284"/>
                <a:gd name="T55" fmla="*/ 343 h 345"/>
                <a:gd name="T56" fmla="*/ 215 w 284"/>
                <a:gd name="T57" fmla="*/ 341 h 345"/>
                <a:gd name="T58" fmla="*/ 192 w 284"/>
                <a:gd name="T59" fmla="*/ 335 h 345"/>
                <a:gd name="T60" fmla="*/ 164 w 284"/>
                <a:gd name="T61" fmla="*/ 331 h 345"/>
                <a:gd name="T62" fmla="*/ 160 w 284"/>
                <a:gd name="T63" fmla="*/ 323 h 345"/>
                <a:gd name="T64" fmla="*/ 141 w 284"/>
                <a:gd name="T65" fmla="*/ 310 h 345"/>
                <a:gd name="T66" fmla="*/ 100 w 284"/>
                <a:gd name="T67" fmla="*/ 308 h 345"/>
                <a:gd name="T68" fmla="*/ 88 w 284"/>
                <a:gd name="T69" fmla="*/ 284 h 345"/>
                <a:gd name="T70" fmla="*/ 90 w 284"/>
                <a:gd name="T71" fmla="*/ 263 h 345"/>
                <a:gd name="T72" fmla="*/ 68 w 284"/>
                <a:gd name="T73" fmla="*/ 253 h 345"/>
                <a:gd name="T74" fmla="*/ 47 w 284"/>
                <a:gd name="T75" fmla="*/ 247 h 345"/>
                <a:gd name="T76" fmla="*/ 31 w 284"/>
                <a:gd name="T77" fmla="*/ 241 h 345"/>
                <a:gd name="T78" fmla="*/ 31 w 284"/>
                <a:gd name="T79" fmla="*/ 222 h 345"/>
                <a:gd name="T80" fmla="*/ 53 w 284"/>
                <a:gd name="T81" fmla="*/ 186 h 345"/>
                <a:gd name="T82" fmla="*/ 37 w 284"/>
                <a:gd name="T83" fmla="*/ 173 h 345"/>
                <a:gd name="T84" fmla="*/ 19 w 284"/>
                <a:gd name="T85" fmla="*/ 153 h 345"/>
                <a:gd name="T86" fmla="*/ 2 w 284"/>
                <a:gd name="T87" fmla="*/ 14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345">
                  <a:moveTo>
                    <a:pt x="0" y="141"/>
                  </a:moveTo>
                  <a:lnTo>
                    <a:pt x="4" y="134"/>
                  </a:lnTo>
                  <a:lnTo>
                    <a:pt x="8" y="124"/>
                  </a:lnTo>
                  <a:lnTo>
                    <a:pt x="4" y="112"/>
                  </a:lnTo>
                  <a:lnTo>
                    <a:pt x="8" y="100"/>
                  </a:lnTo>
                  <a:lnTo>
                    <a:pt x="39" y="90"/>
                  </a:lnTo>
                  <a:lnTo>
                    <a:pt x="43" y="87"/>
                  </a:lnTo>
                  <a:lnTo>
                    <a:pt x="45" y="83"/>
                  </a:lnTo>
                  <a:lnTo>
                    <a:pt x="41" y="77"/>
                  </a:lnTo>
                  <a:lnTo>
                    <a:pt x="35" y="71"/>
                  </a:lnTo>
                  <a:lnTo>
                    <a:pt x="35" y="63"/>
                  </a:lnTo>
                  <a:lnTo>
                    <a:pt x="47" y="51"/>
                  </a:lnTo>
                  <a:lnTo>
                    <a:pt x="47" y="47"/>
                  </a:lnTo>
                  <a:lnTo>
                    <a:pt x="53" y="26"/>
                  </a:lnTo>
                  <a:lnTo>
                    <a:pt x="59" y="18"/>
                  </a:lnTo>
                  <a:lnTo>
                    <a:pt x="59" y="18"/>
                  </a:lnTo>
                  <a:lnTo>
                    <a:pt x="62" y="18"/>
                  </a:lnTo>
                  <a:lnTo>
                    <a:pt x="70" y="18"/>
                  </a:lnTo>
                  <a:lnTo>
                    <a:pt x="76" y="0"/>
                  </a:lnTo>
                  <a:lnTo>
                    <a:pt x="90" y="0"/>
                  </a:lnTo>
                  <a:lnTo>
                    <a:pt x="119" y="2"/>
                  </a:lnTo>
                  <a:lnTo>
                    <a:pt x="131" y="4"/>
                  </a:lnTo>
                  <a:lnTo>
                    <a:pt x="143" y="10"/>
                  </a:lnTo>
                  <a:lnTo>
                    <a:pt x="149" y="14"/>
                  </a:lnTo>
                  <a:lnTo>
                    <a:pt x="149" y="20"/>
                  </a:lnTo>
                  <a:lnTo>
                    <a:pt x="137" y="55"/>
                  </a:lnTo>
                  <a:lnTo>
                    <a:pt x="145" y="61"/>
                  </a:lnTo>
                  <a:lnTo>
                    <a:pt x="158" y="63"/>
                  </a:lnTo>
                  <a:lnTo>
                    <a:pt x="170" y="71"/>
                  </a:lnTo>
                  <a:lnTo>
                    <a:pt x="174" y="71"/>
                  </a:lnTo>
                  <a:lnTo>
                    <a:pt x="182" y="63"/>
                  </a:lnTo>
                  <a:lnTo>
                    <a:pt x="192" y="67"/>
                  </a:lnTo>
                  <a:lnTo>
                    <a:pt x="196" y="57"/>
                  </a:lnTo>
                  <a:lnTo>
                    <a:pt x="200" y="53"/>
                  </a:lnTo>
                  <a:lnTo>
                    <a:pt x="209" y="57"/>
                  </a:lnTo>
                  <a:lnTo>
                    <a:pt x="217" y="59"/>
                  </a:lnTo>
                  <a:lnTo>
                    <a:pt x="202" y="92"/>
                  </a:lnTo>
                  <a:lnTo>
                    <a:pt x="209" y="98"/>
                  </a:lnTo>
                  <a:lnTo>
                    <a:pt x="202" y="118"/>
                  </a:lnTo>
                  <a:lnTo>
                    <a:pt x="202" y="137"/>
                  </a:lnTo>
                  <a:lnTo>
                    <a:pt x="200" y="143"/>
                  </a:lnTo>
                  <a:lnTo>
                    <a:pt x="213" y="145"/>
                  </a:lnTo>
                  <a:lnTo>
                    <a:pt x="231" y="145"/>
                  </a:lnTo>
                  <a:lnTo>
                    <a:pt x="237" y="147"/>
                  </a:lnTo>
                  <a:lnTo>
                    <a:pt x="239" y="147"/>
                  </a:lnTo>
                  <a:lnTo>
                    <a:pt x="237" y="159"/>
                  </a:lnTo>
                  <a:lnTo>
                    <a:pt x="241" y="165"/>
                  </a:lnTo>
                  <a:lnTo>
                    <a:pt x="249" y="171"/>
                  </a:lnTo>
                  <a:lnTo>
                    <a:pt x="258" y="173"/>
                  </a:lnTo>
                  <a:lnTo>
                    <a:pt x="258" y="173"/>
                  </a:lnTo>
                  <a:lnTo>
                    <a:pt x="262" y="171"/>
                  </a:lnTo>
                  <a:lnTo>
                    <a:pt x="262" y="184"/>
                  </a:lnTo>
                  <a:lnTo>
                    <a:pt x="264" y="188"/>
                  </a:lnTo>
                  <a:lnTo>
                    <a:pt x="264" y="194"/>
                  </a:lnTo>
                  <a:lnTo>
                    <a:pt x="260" y="220"/>
                  </a:lnTo>
                  <a:lnTo>
                    <a:pt x="258" y="224"/>
                  </a:lnTo>
                  <a:lnTo>
                    <a:pt x="266" y="226"/>
                  </a:lnTo>
                  <a:lnTo>
                    <a:pt x="270" y="222"/>
                  </a:lnTo>
                  <a:lnTo>
                    <a:pt x="276" y="224"/>
                  </a:lnTo>
                  <a:lnTo>
                    <a:pt x="276" y="226"/>
                  </a:lnTo>
                  <a:lnTo>
                    <a:pt x="274" y="233"/>
                  </a:lnTo>
                  <a:lnTo>
                    <a:pt x="260" y="239"/>
                  </a:lnTo>
                  <a:lnTo>
                    <a:pt x="260" y="239"/>
                  </a:lnTo>
                  <a:lnTo>
                    <a:pt x="266" y="249"/>
                  </a:lnTo>
                  <a:lnTo>
                    <a:pt x="262" y="261"/>
                  </a:lnTo>
                  <a:lnTo>
                    <a:pt x="262" y="265"/>
                  </a:lnTo>
                  <a:lnTo>
                    <a:pt x="262" y="278"/>
                  </a:lnTo>
                  <a:lnTo>
                    <a:pt x="258" y="286"/>
                  </a:lnTo>
                  <a:lnTo>
                    <a:pt x="258" y="292"/>
                  </a:lnTo>
                  <a:lnTo>
                    <a:pt x="258" y="294"/>
                  </a:lnTo>
                  <a:lnTo>
                    <a:pt x="264" y="296"/>
                  </a:lnTo>
                  <a:lnTo>
                    <a:pt x="264" y="304"/>
                  </a:lnTo>
                  <a:lnTo>
                    <a:pt x="278" y="304"/>
                  </a:lnTo>
                  <a:lnTo>
                    <a:pt x="282" y="304"/>
                  </a:lnTo>
                  <a:lnTo>
                    <a:pt x="282" y="314"/>
                  </a:lnTo>
                  <a:lnTo>
                    <a:pt x="284" y="318"/>
                  </a:lnTo>
                  <a:lnTo>
                    <a:pt x="278" y="323"/>
                  </a:lnTo>
                  <a:lnTo>
                    <a:pt x="274" y="325"/>
                  </a:lnTo>
                  <a:lnTo>
                    <a:pt x="256" y="325"/>
                  </a:lnTo>
                  <a:lnTo>
                    <a:pt x="249" y="325"/>
                  </a:lnTo>
                  <a:lnTo>
                    <a:pt x="241" y="329"/>
                  </a:lnTo>
                  <a:lnTo>
                    <a:pt x="239" y="337"/>
                  </a:lnTo>
                  <a:lnTo>
                    <a:pt x="227" y="341"/>
                  </a:lnTo>
                  <a:lnTo>
                    <a:pt x="221" y="343"/>
                  </a:lnTo>
                  <a:lnTo>
                    <a:pt x="215" y="345"/>
                  </a:lnTo>
                  <a:lnTo>
                    <a:pt x="215" y="343"/>
                  </a:lnTo>
                  <a:lnTo>
                    <a:pt x="215" y="341"/>
                  </a:lnTo>
                  <a:lnTo>
                    <a:pt x="205" y="337"/>
                  </a:lnTo>
                  <a:lnTo>
                    <a:pt x="198" y="335"/>
                  </a:lnTo>
                  <a:lnTo>
                    <a:pt x="192" y="335"/>
                  </a:lnTo>
                  <a:lnTo>
                    <a:pt x="186" y="331"/>
                  </a:lnTo>
                  <a:lnTo>
                    <a:pt x="170" y="331"/>
                  </a:lnTo>
                  <a:lnTo>
                    <a:pt x="164" y="331"/>
                  </a:lnTo>
                  <a:lnTo>
                    <a:pt x="160" y="329"/>
                  </a:lnTo>
                  <a:lnTo>
                    <a:pt x="160" y="325"/>
                  </a:lnTo>
                  <a:lnTo>
                    <a:pt x="160" y="323"/>
                  </a:lnTo>
                  <a:lnTo>
                    <a:pt x="156" y="314"/>
                  </a:lnTo>
                  <a:lnTo>
                    <a:pt x="147" y="310"/>
                  </a:lnTo>
                  <a:lnTo>
                    <a:pt x="141" y="310"/>
                  </a:lnTo>
                  <a:lnTo>
                    <a:pt x="131" y="304"/>
                  </a:lnTo>
                  <a:lnTo>
                    <a:pt x="111" y="306"/>
                  </a:lnTo>
                  <a:lnTo>
                    <a:pt x="100" y="308"/>
                  </a:lnTo>
                  <a:lnTo>
                    <a:pt x="92" y="296"/>
                  </a:lnTo>
                  <a:lnTo>
                    <a:pt x="88" y="290"/>
                  </a:lnTo>
                  <a:lnTo>
                    <a:pt x="88" y="284"/>
                  </a:lnTo>
                  <a:lnTo>
                    <a:pt x="92" y="274"/>
                  </a:lnTo>
                  <a:lnTo>
                    <a:pt x="92" y="265"/>
                  </a:lnTo>
                  <a:lnTo>
                    <a:pt x="90" y="263"/>
                  </a:lnTo>
                  <a:lnTo>
                    <a:pt x="86" y="259"/>
                  </a:lnTo>
                  <a:lnTo>
                    <a:pt x="78" y="255"/>
                  </a:lnTo>
                  <a:lnTo>
                    <a:pt x="68" y="253"/>
                  </a:lnTo>
                  <a:lnTo>
                    <a:pt x="62" y="255"/>
                  </a:lnTo>
                  <a:lnTo>
                    <a:pt x="57" y="255"/>
                  </a:lnTo>
                  <a:lnTo>
                    <a:pt x="47" y="247"/>
                  </a:lnTo>
                  <a:lnTo>
                    <a:pt x="39" y="243"/>
                  </a:lnTo>
                  <a:lnTo>
                    <a:pt x="35" y="239"/>
                  </a:lnTo>
                  <a:lnTo>
                    <a:pt x="31" y="241"/>
                  </a:lnTo>
                  <a:lnTo>
                    <a:pt x="29" y="241"/>
                  </a:lnTo>
                  <a:lnTo>
                    <a:pt x="27" y="224"/>
                  </a:lnTo>
                  <a:lnTo>
                    <a:pt x="31" y="222"/>
                  </a:lnTo>
                  <a:lnTo>
                    <a:pt x="35" y="222"/>
                  </a:lnTo>
                  <a:lnTo>
                    <a:pt x="45" y="196"/>
                  </a:lnTo>
                  <a:lnTo>
                    <a:pt x="53" y="186"/>
                  </a:lnTo>
                  <a:lnTo>
                    <a:pt x="47" y="179"/>
                  </a:lnTo>
                  <a:lnTo>
                    <a:pt x="43" y="177"/>
                  </a:lnTo>
                  <a:lnTo>
                    <a:pt x="37" y="173"/>
                  </a:lnTo>
                  <a:lnTo>
                    <a:pt x="33" y="167"/>
                  </a:lnTo>
                  <a:lnTo>
                    <a:pt x="25" y="159"/>
                  </a:lnTo>
                  <a:lnTo>
                    <a:pt x="19" y="153"/>
                  </a:lnTo>
                  <a:lnTo>
                    <a:pt x="6" y="153"/>
                  </a:lnTo>
                  <a:lnTo>
                    <a:pt x="4" y="151"/>
                  </a:lnTo>
                  <a:lnTo>
                    <a:pt x="2" y="145"/>
                  </a:lnTo>
                  <a:lnTo>
                    <a:pt x="0" y="14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5" name="Freeform 405"/>
            <p:cNvSpPr>
              <a:spLocks/>
            </p:cNvSpPr>
            <p:nvPr/>
          </p:nvSpPr>
          <p:spPr bwMode="auto">
            <a:xfrm>
              <a:off x="7212013" y="5078413"/>
              <a:ext cx="674688" cy="674688"/>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grpSp>
          <p:nvGrpSpPr>
            <p:cNvPr id="9" name="Group 607"/>
            <p:cNvGrpSpPr>
              <a:grpSpLocks/>
            </p:cNvGrpSpPr>
            <p:nvPr/>
          </p:nvGrpSpPr>
          <p:grpSpPr bwMode="auto">
            <a:xfrm>
              <a:off x="6313488" y="2039938"/>
              <a:ext cx="2879725" cy="3713163"/>
              <a:chOff x="3977" y="1285"/>
              <a:chExt cx="1814" cy="2339"/>
            </a:xfrm>
            <a:grpFill/>
          </p:grpSpPr>
          <p:sp>
            <p:nvSpPr>
              <p:cNvPr id="246" name="Freeform 407"/>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7" name="Freeform 408"/>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8" name="Freeform 409"/>
              <p:cNvSpPr>
                <a:spLocks/>
              </p:cNvSpPr>
              <p:nvPr/>
            </p:nvSpPr>
            <p:spPr bwMode="auto">
              <a:xfrm>
                <a:off x="4543" y="3199"/>
                <a:ext cx="404" cy="362"/>
              </a:xfrm>
              <a:custGeom>
                <a:avLst/>
                <a:gdLst>
                  <a:gd name="T0" fmla="*/ 173 w 404"/>
                  <a:gd name="T1" fmla="*/ 39 h 362"/>
                  <a:gd name="T2" fmla="*/ 155 w 404"/>
                  <a:gd name="T3" fmla="*/ 63 h 362"/>
                  <a:gd name="T4" fmla="*/ 141 w 404"/>
                  <a:gd name="T5" fmla="*/ 69 h 362"/>
                  <a:gd name="T6" fmla="*/ 120 w 404"/>
                  <a:gd name="T7" fmla="*/ 90 h 362"/>
                  <a:gd name="T8" fmla="*/ 94 w 404"/>
                  <a:gd name="T9" fmla="*/ 79 h 362"/>
                  <a:gd name="T10" fmla="*/ 77 w 404"/>
                  <a:gd name="T11" fmla="*/ 90 h 362"/>
                  <a:gd name="T12" fmla="*/ 85 w 404"/>
                  <a:gd name="T13" fmla="*/ 104 h 362"/>
                  <a:gd name="T14" fmla="*/ 71 w 404"/>
                  <a:gd name="T15" fmla="*/ 137 h 362"/>
                  <a:gd name="T16" fmla="*/ 55 w 404"/>
                  <a:gd name="T17" fmla="*/ 149 h 362"/>
                  <a:gd name="T18" fmla="*/ 49 w 404"/>
                  <a:gd name="T19" fmla="*/ 165 h 362"/>
                  <a:gd name="T20" fmla="*/ 55 w 404"/>
                  <a:gd name="T21" fmla="*/ 214 h 362"/>
                  <a:gd name="T22" fmla="*/ 36 w 404"/>
                  <a:gd name="T23" fmla="*/ 231 h 362"/>
                  <a:gd name="T24" fmla="*/ 16 w 404"/>
                  <a:gd name="T25" fmla="*/ 253 h 362"/>
                  <a:gd name="T26" fmla="*/ 0 w 404"/>
                  <a:gd name="T27" fmla="*/ 270 h 362"/>
                  <a:gd name="T28" fmla="*/ 22 w 404"/>
                  <a:gd name="T29" fmla="*/ 290 h 362"/>
                  <a:gd name="T30" fmla="*/ 12 w 404"/>
                  <a:gd name="T31" fmla="*/ 310 h 362"/>
                  <a:gd name="T32" fmla="*/ 10 w 404"/>
                  <a:gd name="T33" fmla="*/ 321 h 362"/>
                  <a:gd name="T34" fmla="*/ 30 w 404"/>
                  <a:gd name="T35" fmla="*/ 337 h 362"/>
                  <a:gd name="T36" fmla="*/ 51 w 404"/>
                  <a:gd name="T37" fmla="*/ 345 h 362"/>
                  <a:gd name="T38" fmla="*/ 77 w 404"/>
                  <a:gd name="T39" fmla="*/ 341 h 362"/>
                  <a:gd name="T40" fmla="*/ 124 w 404"/>
                  <a:gd name="T41" fmla="*/ 351 h 362"/>
                  <a:gd name="T42" fmla="*/ 141 w 404"/>
                  <a:gd name="T43" fmla="*/ 360 h 362"/>
                  <a:gd name="T44" fmla="*/ 339 w 404"/>
                  <a:gd name="T45" fmla="*/ 357 h 362"/>
                  <a:gd name="T46" fmla="*/ 339 w 404"/>
                  <a:gd name="T47" fmla="*/ 325 h 362"/>
                  <a:gd name="T48" fmla="*/ 347 w 404"/>
                  <a:gd name="T49" fmla="*/ 313 h 362"/>
                  <a:gd name="T50" fmla="*/ 308 w 404"/>
                  <a:gd name="T51" fmla="*/ 298 h 362"/>
                  <a:gd name="T52" fmla="*/ 310 w 404"/>
                  <a:gd name="T53" fmla="*/ 272 h 362"/>
                  <a:gd name="T54" fmla="*/ 322 w 404"/>
                  <a:gd name="T55" fmla="*/ 249 h 362"/>
                  <a:gd name="T56" fmla="*/ 347 w 404"/>
                  <a:gd name="T57" fmla="*/ 251 h 362"/>
                  <a:gd name="T58" fmla="*/ 371 w 404"/>
                  <a:gd name="T59" fmla="*/ 245 h 362"/>
                  <a:gd name="T60" fmla="*/ 386 w 404"/>
                  <a:gd name="T61" fmla="*/ 231 h 362"/>
                  <a:gd name="T62" fmla="*/ 404 w 404"/>
                  <a:gd name="T63" fmla="*/ 151 h 362"/>
                  <a:gd name="T64" fmla="*/ 394 w 404"/>
                  <a:gd name="T65" fmla="*/ 145 h 362"/>
                  <a:gd name="T66" fmla="*/ 386 w 404"/>
                  <a:gd name="T67" fmla="*/ 153 h 362"/>
                  <a:gd name="T68" fmla="*/ 355 w 404"/>
                  <a:gd name="T69" fmla="*/ 165 h 362"/>
                  <a:gd name="T70" fmla="*/ 337 w 404"/>
                  <a:gd name="T71" fmla="*/ 178 h 362"/>
                  <a:gd name="T72" fmla="*/ 318 w 404"/>
                  <a:gd name="T73" fmla="*/ 176 h 362"/>
                  <a:gd name="T74" fmla="*/ 304 w 404"/>
                  <a:gd name="T75" fmla="*/ 171 h 362"/>
                  <a:gd name="T76" fmla="*/ 290 w 404"/>
                  <a:gd name="T77" fmla="*/ 165 h 362"/>
                  <a:gd name="T78" fmla="*/ 300 w 404"/>
                  <a:gd name="T79" fmla="*/ 149 h 362"/>
                  <a:gd name="T80" fmla="*/ 316 w 404"/>
                  <a:gd name="T81" fmla="*/ 143 h 362"/>
                  <a:gd name="T82" fmla="*/ 337 w 404"/>
                  <a:gd name="T83" fmla="*/ 141 h 362"/>
                  <a:gd name="T84" fmla="*/ 357 w 404"/>
                  <a:gd name="T85" fmla="*/ 128 h 362"/>
                  <a:gd name="T86" fmla="*/ 373 w 404"/>
                  <a:gd name="T87" fmla="*/ 106 h 362"/>
                  <a:gd name="T88" fmla="*/ 365 w 404"/>
                  <a:gd name="T89" fmla="*/ 90 h 362"/>
                  <a:gd name="T90" fmla="*/ 359 w 404"/>
                  <a:gd name="T91" fmla="*/ 75 h 362"/>
                  <a:gd name="T92" fmla="*/ 343 w 404"/>
                  <a:gd name="T93" fmla="*/ 67 h 362"/>
                  <a:gd name="T94" fmla="*/ 333 w 404"/>
                  <a:gd name="T95" fmla="*/ 59 h 362"/>
                  <a:gd name="T96" fmla="*/ 324 w 404"/>
                  <a:gd name="T97" fmla="*/ 61 h 362"/>
                  <a:gd name="T98" fmla="*/ 316 w 404"/>
                  <a:gd name="T99" fmla="*/ 65 h 362"/>
                  <a:gd name="T100" fmla="*/ 310 w 404"/>
                  <a:gd name="T101" fmla="*/ 61 h 362"/>
                  <a:gd name="T102" fmla="*/ 314 w 404"/>
                  <a:gd name="T103" fmla="*/ 59 h 362"/>
                  <a:gd name="T104" fmla="*/ 318 w 404"/>
                  <a:gd name="T105" fmla="*/ 61 h 362"/>
                  <a:gd name="T106" fmla="*/ 318 w 404"/>
                  <a:gd name="T107" fmla="*/ 55 h 362"/>
                  <a:gd name="T108" fmla="*/ 318 w 404"/>
                  <a:gd name="T109" fmla="*/ 51 h 362"/>
                  <a:gd name="T110" fmla="*/ 322 w 404"/>
                  <a:gd name="T111" fmla="*/ 47 h 362"/>
                  <a:gd name="T112" fmla="*/ 290 w 404"/>
                  <a:gd name="T113" fmla="*/ 26 h 362"/>
                  <a:gd name="T114" fmla="*/ 259 w 404"/>
                  <a:gd name="T115" fmla="*/ 18 h 362"/>
                  <a:gd name="T116" fmla="*/ 235 w 404"/>
                  <a:gd name="T117" fmla="*/ 20 h 362"/>
                  <a:gd name="T118" fmla="*/ 194 w 404"/>
                  <a:gd name="T119" fmla="*/ 4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4" h="362">
                    <a:moveTo>
                      <a:pt x="194" y="4"/>
                    </a:moveTo>
                    <a:lnTo>
                      <a:pt x="192" y="36"/>
                    </a:lnTo>
                    <a:lnTo>
                      <a:pt x="185" y="41"/>
                    </a:lnTo>
                    <a:lnTo>
                      <a:pt x="173" y="39"/>
                    </a:lnTo>
                    <a:lnTo>
                      <a:pt x="171" y="39"/>
                    </a:lnTo>
                    <a:lnTo>
                      <a:pt x="163" y="39"/>
                    </a:lnTo>
                    <a:lnTo>
                      <a:pt x="155" y="59"/>
                    </a:lnTo>
                    <a:lnTo>
                      <a:pt x="155" y="63"/>
                    </a:lnTo>
                    <a:lnTo>
                      <a:pt x="153" y="65"/>
                    </a:lnTo>
                    <a:lnTo>
                      <a:pt x="149" y="65"/>
                    </a:lnTo>
                    <a:lnTo>
                      <a:pt x="143" y="67"/>
                    </a:lnTo>
                    <a:lnTo>
                      <a:pt x="141" y="69"/>
                    </a:lnTo>
                    <a:lnTo>
                      <a:pt x="136" y="71"/>
                    </a:lnTo>
                    <a:lnTo>
                      <a:pt x="128" y="81"/>
                    </a:lnTo>
                    <a:lnTo>
                      <a:pt x="126" y="86"/>
                    </a:lnTo>
                    <a:lnTo>
                      <a:pt x="120" y="90"/>
                    </a:lnTo>
                    <a:lnTo>
                      <a:pt x="118" y="90"/>
                    </a:lnTo>
                    <a:lnTo>
                      <a:pt x="108" y="86"/>
                    </a:lnTo>
                    <a:lnTo>
                      <a:pt x="98" y="79"/>
                    </a:lnTo>
                    <a:lnTo>
                      <a:pt x="94" y="79"/>
                    </a:lnTo>
                    <a:lnTo>
                      <a:pt x="89" y="79"/>
                    </a:lnTo>
                    <a:lnTo>
                      <a:pt x="87" y="86"/>
                    </a:lnTo>
                    <a:lnTo>
                      <a:pt x="83" y="90"/>
                    </a:lnTo>
                    <a:lnTo>
                      <a:pt x="77" y="90"/>
                    </a:lnTo>
                    <a:lnTo>
                      <a:pt x="71" y="92"/>
                    </a:lnTo>
                    <a:lnTo>
                      <a:pt x="79" y="94"/>
                    </a:lnTo>
                    <a:lnTo>
                      <a:pt x="83" y="102"/>
                    </a:lnTo>
                    <a:lnTo>
                      <a:pt x="85" y="104"/>
                    </a:lnTo>
                    <a:lnTo>
                      <a:pt x="87" y="116"/>
                    </a:lnTo>
                    <a:lnTo>
                      <a:pt x="89" y="124"/>
                    </a:lnTo>
                    <a:lnTo>
                      <a:pt x="71" y="135"/>
                    </a:lnTo>
                    <a:lnTo>
                      <a:pt x="71" y="137"/>
                    </a:lnTo>
                    <a:lnTo>
                      <a:pt x="71" y="141"/>
                    </a:lnTo>
                    <a:lnTo>
                      <a:pt x="71" y="143"/>
                    </a:lnTo>
                    <a:lnTo>
                      <a:pt x="65" y="145"/>
                    </a:lnTo>
                    <a:lnTo>
                      <a:pt x="55" y="149"/>
                    </a:lnTo>
                    <a:lnTo>
                      <a:pt x="57" y="161"/>
                    </a:lnTo>
                    <a:lnTo>
                      <a:pt x="55" y="163"/>
                    </a:lnTo>
                    <a:lnTo>
                      <a:pt x="51" y="163"/>
                    </a:lnTo>
                    <a:lnTo>
                      <a:pt x="49" y="165"/>
                    </a:lnTo>
                    <a:lnTo>
                      <a:pt x="47" y="176"/>
                    </a:lnTo>
                    <a:lnTo>
                      <a:pt x="55" y="204"/>
                    </a:lnTo>
                    <a:lnTo>
                      <a:pt x="59" y="214"/>
                    </a:lnTo>
                    <a:lnTo>
                      <a:pt x="55" y="214"/>
                    </a:lnTo>
                    <a:lnTo>
                      <a:pt x="51" y="221"/>
                    </a:lnTo>
                    <a:lnTo>
                      <a:pt x="49" y="231"/>
                    </a:lnTo>
                    <a:lnTo>
                      <a:pt x="44" y="231"/>
                    </a:lnTo>
                    <a:lnTo>
                      <a:pt x="36" y="231"/>
                    </a:lnTo>
                    <a:lnTo>
                      <a:pt x="28" y="231"/>
                    </a:lnTo>
                    <a:lnTo>
                      <a:pt x="18" y="237"/>
                    </a:lnTo>
                    <a:lnTo>
                      <a:pt x="14" y="245"/>
                    </a:lnTo>
                    <a:lnTo>
                      <a:pt x="16" y="253"/>
                    </a:lnTo>
                    <a:lnTo>
                      <a:pt x="14" y="257"/>
                    </a:lnTo>
                    <a:lnTo>
                      <a:pt x="12" y="263"/>
                    </a:lnTo>
                    <a:lnTo>
                      <a:pt x="2" y="268"/>
                    </a:lnTo>
                    <a:lnTo>
                      <a:pt x="0" y="270"/>
                    </a:lnTo>
                    <a:lnTo>
                      <a:pt x="6" y="274"/>
                    </a:lnTo>
                    <a:lnTo>
                      <a:pt x="8" y="278"/>
                    </a:lnTo>
                    <a:lnTo>
                      <a:pt x="6" y="284"/>
                    </a:lnTo>
                    <a:lnTo>
                      <a:pt x="22" y="290"/>
                    </a:lnTo>
                    <a:lnTo>
                      <a:pt x="20" y="294"/>
                    </a:lnTo>
                    <a:lnTo>
                      <a:pt x="14" y="298"/>
                    </a:lnTo>
                    <a:lnTo>
                      <a:pt x="12" y="302"/>
                    </a:lnTo>
                    <a:lnTo>
                      <a:pt x="12" y="310"/>
                    </a:lnTo>
                    <a:lnTo>
                      <a:pt x="14" y="317"/>
                    </a:lnTo>
                    <a:lnTo>
                      <a:pt x="16" y="317"/>
                    </a:lnTo>
                    <a:lnTo>
                      <a:pt x="14" y="319"/>
                    </a:lnTo>
                    <a:lnTo>
                      <a:pt x="10" y="321"/>
                    </a:lnTo>
                    <a:lnTo>
                      <a:pt x="6" y="323"/>
                    </a:lnTo>
                    <a:lnTo>
                      <a:pt x="10" y="325"/>
                    </a:lnTo>
                    <a:lnTo>
                      <a:pt x="22" y="331"/>
                    </a:lnTo>
                    <a:lnTo>
                      <a:pt x="30" y="337"/>
                    </a:lnTo>
                    <a:lnTo>
                      <a:pt x="36" y="341"/>
                    </a:lnTo>
                    <a:lnTo>
                      <a:pt x="40" y="343"/>
                    </a:lnTo>
                    <a:lnTo>
                      <a:pt x="47" y="343"/>
                    </a:lnTo>
                    <a:lnTo>
                      <a:pt x="51" y="345"/>
                    </a:lnTo>
                    <a:lnTo>
                      <a:pt x="61" y="345"/>
                    </a:lnTo>
                    <a:lnTo>
                      <a:pt x="69" y="345"/>
                    </a:lnTo>
                    <a:lnTo>
                      <a:pt x="73" y="343"/>
                    </a:lnTo>
                    <a:lnTo>
                      <a:pt x="77" y="341"/>
                    </a:lnTo>
                    <a:lnTo>
                      <a:pt x="81" y="341"/>
                    </a:lnTo>
                    <a:lnTo>
                      <a:pt x="91" y="341"/>
                    </a:lnTo>
                    <a:lnTo>
                      <a:pt x="110" y="345"/>
                    </a:lnTo>
                    <a:lnTo>
                      <a:pt x="124" y="351"/>
                    </a:lnTo>
                    <a:lnTo>
                      <a:pt x="128" y="351"/>
                    </a:lnTo>
                    <a:lnTo>
                      <a:pt x="134" y="355"/>
                    </a:lnTo>
                    <a:lnTo>
                      <a:pt x="136" y="360"/>
                    </a:lnTo>
                    <a:lnTo>
                      <a:pt x="141" y="360"/>
                    </a:lnTo>
                    <a:lnTo>
                      <a:pt x="143" y="362"/>
                    </a:lnTo>
                    <a:lnTo>
                      <a:pt x="335" y="362"/>
                    </a:lnTo>
                    <a:lnTo>
                      <a:pt x="337" y="362"/>
                    </a:lnTo>
                    <a:lnTo>
                      <a:pt x="339" y="357"/>
                    </a:lnTo>
                    <a:lnTo>
                      <a:pt x="343" y="353"/>
                    </a:lnTo>
                    <a:lnTo>
                      <a:pt x="343" y="351"/>
                    </a:lnTo>
                    <a:lnTo>
                      <a:pt x="339" y="337"/>
                    </a:lnTo>
                    <a:lnTo>
                      <a:pt x="339" y="325"/>
                    </a:lnTo>
                    <a:lnTo>
                      <a:pt x="335" y="321"/>
                    </a:lnTo>
                    <a:lnTo>
                      <a:pt x="335" y="317"/>
                    </a:lnTo>
                    <a:lnTo>
                      <a:pt x="337" y="315"/>
                    </a:lnTo>
                    <a:lnTo>
                      <a:pt x="347" y="313"/>
                    </a:lnTo>
                    <a:lnTo>
                      <a:pt x="349" y="310"/>
                    </a:lnTo>
                    <a:lnTo>
                      <a:pt x="343" y="302"/>
                    </a:lnTo>
                    <a:lnTo>
                      <a:pt x="331" y="298"/>
                    </a:lnTo>
                    <a:lnTo>
                      <a:pt x="308" y="298"/>
                    </a:lnTo>
                    <a:lnTo>
                      <a:pt x="308" y="292"/>
                    </a:lnTo>
                    <a:lnTo>
                      <a:pt x="312" y="276"/>
                    </a:lnTo>
                    <a:lnTo>
                      <a:pt x="312" y="274"/>
                    </a:lnTo>
                    <a:lnTo>
                      <a:pt x="310" y="272"/>
                    </a:lnTo>
                    <a:lnTo>
                      <a:pt x="308" y="270"/>
                    </a:lnTo>
                    <a:lnTo>
                      <a:pt x="314" y="263"/>
                    </a:lnTo>
                    <a:lnTo>
                      <a:pt x="318" y="257"/>
                    </a:lnTo>
                    <a:lnTo>
                      <a:pt x="322" y="249"/>
                    </a:lnTo>
                    <a:lnTo>
                      <a:pt x="324" y="239"/>
                    </a:lnTo>
                    <a:lnTo>
                      <a:pt x="333" y="237"/>
                    </a:lnTo>
                    <a:lnTo>
                      <a:pt x="339" y="237"/>
                    </a:lnTo>
                    <a:lnTo>
                      <a:pt x="347" y="251"/>
                    </a:lnTo>
                    <a:lnTo>
                      <a:pt x="359" y="257"/>
                    </a:lnTo>
                    <a:lnTo>
                      <a:pt x="363" y="253"/>
                    </a:lnTo>
                    <a:lnTo>
                      <a:pt x="369" y="247"/>
                    </a:lnTo>
                    <a:lnTo>
                      <a:pt x="371" y="245"/>
                    </a:lnTo>
                    <a:lnTo>
                      <a:pt x="376" y="243"/>
                    </a:lnTo>
                    <a:lnTo>
                      <a:pt x="380" y="243"/>
                    </a:lnTo>
                    <a:lnTo>
                      <a:pt x="380" y="239"/>
                    </a:lnTo>
                    <a:lnTo>
                      <a:pt x="386" y="231"/>
                    </a:lnTo>
                    <a:lnTo>
                      <a:pt x="390" y="223"/>
                    </a:lnTo>
                    <a:lnTo>
                      <a:pt x="394" y="223"/>
                    </a:lnTo>
                    <a:lnTo>
                      <a:pt x="404" y="208"/>
                    </a:lnTo>
                    <a:lnTo>
                      <a:pt x="404" y="151"/>
                    </a:lnTo>
                    <a:lnTo>
                      <a:pt x="404" y="151"/>
                    </a:lnTo>
                    <a:lnTo>
                      <a:pt x="400" y="149"/>
                    </a:lnTo>
                    <a:lnTo>
                      <a:pt x="396" y="147"/>
                    </a:lnTo>
                    <a:lnTo>
                      <a:pt x="394" y="145"/>
                    </a:lnTo>
                    <a:lnTo>
                      <a:pt x="390" y="145"/>
                    </a:lnTo>
                    <a:lnTo>
                      <a:pt x="388" y="147"/>
                    </a:lnTo>
                    <a:lnTo>
                      <a:pt x="388" y="151"/>
                    </a:lnTo>
                    <a:lnTo>
                      <a:pt x="386" y="153"/>
                    </a:lnTo>
                    <a:lnTo>
                      <a:pt x="380" y="155"/>
                    </a:lnTo>
                    <a:lnTo>
                      <a:pt x="373" y="157"/>
                    </a:lnTo>
                    <a:lnTo>
                      <a:pt x="363" y="161"/>
                    </a:lnTo>
                    <a:lnTo>
                      <a:pt x="355" y="165"/>
                    </a:lnTo>
                    <a:lnTo>
                      <a:pt x="351" y="167"/>
                    </a:lnTo>
                    <a:lnTo>
                      <a:pt x="347" y="171"/>
                    </a:lnTo>
                    <a:lnTo>
                      <a:pt x="343" y="176"/>
                    </a:lnTo>
                    <a:lnTo>
                      <a:pt x="337" y="178"/>
                    </a:lnTo>
                    <a:lnTo>
                      <a:pt x="333" y="178"/>
                    </a:lnTo>
                    <a:lnTo>
                      <a:pt x="326" y="178"/>
                    </a:lnTo>
                    <a:lnTo>
                      <a:pt x="320" y="176"/>
                    </a:lnTo>
                    <a:lnTo>
                      <a:pt x="318" y="176"/>
                    </a:lnTo>
                    <a:lnTo>
                      <a:pt x="314" y="178"/>
                    </a:lnTo>
                    <a:lnTo>
                      <a:pt x="310" y="176"/>
                    </a:lnTo>
                    <a:lnTo>
                      <a:pt x="306" y="173"/>
                    </a:lnTo>
                    <a:lnTo>
                      <a:pt x="304" y="171"/>
                    </a:lnTo>
                    <a:lnTo>
                      <a:pt x="302" y="167"/>
                    </a:lnTo>
                    <a:lnTo>
                      <a:pt x="298" y="169"/>
                    </a:lnTo>
                    <a:lnTo>
                      <a:pt x="292" y="167"/>
                    </a:lnTo>
                    <a:lnTo>
                      <a:pt x="290" y="165"/>
                    </a:lnTo>
                    <a:lnTo>
                      <a:pt x="288" y="151"/>
                    </a:lnTo>
                    <a:lnTo>
                      <a:pt x="290" y="147"/>
                    </a:lnTo>
                    <a:lnTo>
                      <a:pt x="296" y="149"/>
                    </a:lnTo>
                    <a:lnTo>
                      <a:pt x="300" y="149"/>
                    </a:lnTo>
                    <a:lnTo>
                      <a:pt x="304" y="149"/>
                    </a:lnTo>
                    <a:lnTo>
                      <a:pt x="308" y="149"/>
                    </a:lnTo>
                    <a:lnTo>
                      <a:pt x="312" y="147"/>
                    </a:lnTo>
                    <a:lnTo>
                      <a:pt x="316" y="143"/>
                    </a:lnTo>
                    <a:lnTo>
                      <a:pt x="322" y="141"/>
                    </a:lnTo>
                    <a:lnTo>
                      <a:pt x="326" y="139"/>
                    </a:lnTo>
                    <a:lnTo>
                      <a:pt x="333" y="141"/>
                    </a:lnTo>
                    <a:lnTo>
                      <a:pt x="337" y="141"/>
                    </a:lnTo>
                    <a:lnTo>
                      <a:pt x="343" y="141"/>
                    </a:lnTo>
                    <a:lnTo>
                      <a:pt x="349" y="137"/>
                    </a:lnTo>
                    <a:lnTo>
                      <a:pt x="353" y="131"/>
                    </a:lnTo>
                    <a:lnTo>
                      <a:pt x="357" y="128"/>
                    </a:lnTo>
                    <a:lnTo>
                      <a:pt x="361" y="122"/>
                    </a:lnTo>
                    <a:lnTo>
                      <a:pt x="367" y="114"/>
                    </a:lnTo>
                    <a:lnTo>
                      <a:pt x="373" y="112"/>
                    </a:lnTo>
                    <a:lnTo>
                      <a:pt x="373" y="106"/>
                    </a:lnTo>
                    <a:lnTo>
                      <a:pt x="373" y="100"/>
                    </a:lnTo>
                    <a:lnTo>
                      <a:pt x="373" y="94"/>
                    </a:lnTo>
                    <a:lnTo>
                      <a:pt x="371" y="90"/>
                    </a:lnTo>
                    <a:lnTo>
                      <a:pt x="365" y="90"/>
                    </a:lnTo>
                    <a:lnTo>
                      <a:pt x="363" y="90"/>
                    </a:lnTo>
                    <a:lnTo>
                      <a:pt x="363" y="88"/>
                    </a:lnTo>
                    <a:lnTo>
                      <a:pt x="361" y="81"/>
                    </a:lnTo>
                    <a:lnTo>
                      <a:pt x="359" y="75"/>
                    </a:lnTo>
                    <a:lnTo>
                      <a:pt x="351" y="71"/>
                    </a:lnTo>
                    <a:lnTo>
                      <a:pt x="349" y="69"/>
                    </a:lnTo>
                    <a:lnTo>
                      <a:pt x="345" y="69"/>
                    </a:lnTo>
                    <a:lnTo>
                      <a:pt x="343" y="67"/>
                    </a:lnTo>
                    <a:lnTo>
                      <a:pt x="341" y="65"/>
                    </a:lnTo>
                    <a:lnTo>
                      <a:pt x="339" y="63"/>
                    </a:lnTo>
                    <a:lnTo>
                      <a:pt x="337" y="61"/>
                    </a:lnTo>
                    <a:lnTo>
                      <a:pt x="333" y="59"/>
                    </a:lnTo>
                    <a:lnTo>
                      <a:pt x="331" y="61"/>
                    </a:lnTo>
                    <a:lnTo>
                      <a:pt x="329" y="61"/>
                    </a:lnTo>
                    <a:lnTo>
                      <a:pt x="326" y="63"/>
                    </a:lnTo>
                    <a:lnTo>
                      <a:pt x="324" y="61"/>
                    </a:lnTo>
                    <a:lnTo>
                      <a:pt x="322" y="61"/>
                    </a:lnTo>
                    <a:lnTo>
                      <a:pt x="320" y="63"/>
                    </a:lnTo>
                    <a:lnTo>
                      <a:pt x="318" y="63"/>
                    </a:lnTo>
                    <a:lnTo>
                      <a:pt x="316" y="65"/>
                    </a:lnTo>
                    <a:lnTo>
                      <a:pt x="312" y="65"/>
                    </a:lnTo>
                    <a:lnTo>
                      <a:pt x="312" y="65"/>
                    </a:lnTo>
                    <a:lnTo>
                      <a:pt x="310" y="63"/>
                    </a:lnTo>
                    <a:lnTo>
                      <a:pt x="310" y="61"/>
                    </a:lnTo>
                    <a:lnTo>
                      <a:pt x="312" y="59"/>
                    </a:lnTo>
                    <a:lnTo>
                      <a:pt x="312" y="59"/>
                    </a:lnTo>
                    <a:lnTo>
                      <a:pt x="312" y="59"/>
                    </a:lnTo>
                    <a:lnTo>
                      <a:pt x="314" y="59"/>
                    </a:lnTo>
                    <a:lnTo>
                      <a:pt x="314" y="59"/>
                    </a:lnTo>
                    <a:lnTo>
                      <a:pt x="314" y="61"/>
                    </a:lnTo>
                    <a:lnTo>
                      <a:pt x="316" y="63"/>
                    </a:lnTo>
                    <a:lnTo>
                      <a:pt x="318" y="61"/>
                    </a:lnTo>
                    <a:lnTo>
                      <a:pt x="318" y="61"/>
                    </a:lnTo>
                    <a:lnTo>
                      <a:pt x="318" y="59"/>
                    </a:lnTo>
                    <a:lnTo>
                      <a:pt x="320" y="57"/>
                    </a:lnTo>
                    <a:lnTo>
                      <a:pt x="318" y="55"/>
                    </a:lnTo>
                    <a:lnTo>
                      <a:pt x="316" y="55"/>
                    </a:lnTo>
                    <a:lnTo>
                      <a:pt x="316" y="53"/>
                    </a:lnTo>
                    <a:lnTo>
                      <a:pt x="316" y="51"/>
                    </a:lnTo>
                    <a:lnTo>
                      <a:pt x="318" y="51"/>
                    </a:lnTo>
                    <a:lnTo>
                      <a:pt x="318" y="49"/>
                    </a:lnTo>
                    <a:lnTo>
                      <a:pt x="320" y="49"/>
                    </a:lnTo>
                    <a:lnTo>
                      <a:pt x="322" y="49"/>
                    </a:lnTo>
                    <a:lnTo>
                      <a:pt x="322" y="47"/>
                    </a:lnTo>
                    <a:lnTo>
                      <a:pt x="312" y="41"/>
                    </a:lnTo>
                    <a:lnTo>
                      <a:pt x="306" y="32"/>
                    </a:lnTo>
                    <a:lnTo>
                      <a:pt x="302" y="28"/>
                    </a:lnTo>
                    <a:lnTo>
                      <a:pt x="290" y="26"/>
                    </a:lnTo>
                    <a:lnTo>
                      <a:pt x="282" y="22"/>
                    </a:lnTo>
                    <a:lnTo>
                      <a:pt x="273" y="22"/>
                    </a:lnTo>
                    <a:lnTo>
                      <a:pt x="269" y="18"/>
                    </a:lnTo>
                    <a:lnTo>
                      <a:pt x="259" y="18"/>
                    </a:lnTo>
                    <a:lnTo>
                      <a:pt x="257" y="22"/>
                    </a:lnTo>
                    <a:lnTo>
                      <a:pt x="251" y="22"/>
                    </a:lnTo>
                    <a:lnTo>
                      <a:pt x="237" y="22"/>
                    </a:lnTo>
                    <a:lnTo>
                      <a:pt x="235" y="20"/>
                    </a:lnTo>
                    <a:lnTo>
                      <a:pt x="224" y="12"/>
                    </a:lnTo>
                    <a:lnTo>
                      <a:pt x="204" y="2"/>
                    </a:lnTo>
                    <a:lnTo>
                      <a:pt x="198" y="0"/>
                    </a:lnTo>
                    <a:lnTo>
                      <a:pt x="194"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9" name="Freeform 410"/>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0" name="Freeform 411"/>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1" name="Freeform 412"/>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2" name="Freeform 413"/>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3" name="Freeform 414"/>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4" name="Freeform 415"/>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5" name="Freeform 416"/>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6" name="Freeform 417"/>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7" name="Freeform 418"/>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8" name="Freeform 419"/>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9" name="Freeform 420"/>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0" name="Freeform 421"/>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1" name="Freeform 422"/>
              <p:cNvSpPr>
                <a:spLocks/>
              </p:cNvSpPr>
              <p:nvPr/>
            </p:nvSpPr>
            <p:spPr bwMode="auto">
              <a:xfrm>
                <a:off x="4970" y="3297"/>
                <a:ext cx="263" cy="202"/>
              </a:xfrm>
              <a:custGeom>
                <a:avLst/>
                <a:gdLst>
                  <a:gd name="T0" fmla="*/ 53 w 263"/>
                  <a:gd name="T1" fmla="*/ 6 h 202"/>
                  <a:gd name="T2" fmla="*/ 14 w 263"/>
                  <a:gd name="T3" fmla="*/ 26 h 202"/>
                  <a:gd name="T4" fmla="*/ 2 w 263"/>
                  <a:gd name="T5" fmla="*/ 37 h 202"/>
                  <a:gd name="T6" fmla="*/ 2 w 263"/>
                  <a:gd name="T7" fmla="*/ 45 h 202"/>
                  <a:gd name="T8" fmla="*/ 10 w 263"/>
                  <a:gd name="T9" fmla="*/ 53 h 202"/>
                  <a:gd name="T10" fmla="*/ 20 w 263"/>
                  <a:gd name="T11" fmla="*/ 53 h 202"/>
                  <a:gd name="T12" fmla="*/ 32 w 263"/>
                  <a:gd name="T13" fmla="*/ 53 h 202"/>
                  <a:gd name="T14" fmla="*/ 40 w 263"/>
                  <a:gd name="T15" fmla="*/ 47 h 202"/>
                  <a:gd name="T16" fmla="*/ 45 w 263"/>
                  <a:gd name="T17" fmla="*/ 49 h 202"/>
                  <a:gd name="T18" fmla="*/ 49 w 263"/>
                  <a:gd name="T19" fmla="*/ 49 h 202"/>
                  <a:gd name="T20" fmla="*/ 59 w 263"/>
                  <a:gd name="T21" fmla="*/ 47 h 202"/>
                  <a:gd name="T22" fmla="*/ 53 w 263"/>
                  <a:gd name="T23" fmla="*/ 53 h 202"/>
                  <a:gd name="T24" fmla="*/ 45 w 263"/>
                  <a:gd name="T25" fmla="*/ 55 h 202"/>
                  <a:gd name="T26" fmla="*/ 38 w 263"/>
                  <a:gd name="T27" fmla="*/ 55 h 202"/>
                  <a:gd name="T28" fmla="*/ 26 w 263"/>
                  <a:gd name="T29" fmla="*/ 59 h 202"/>
                  <a:gd name="T30" fmla="*/ 16 w 263"/>
                  <a:gd name="T31" fmla="*/ 73 h 202"/>
                  <a:gd name="T32" fmla="*/ 26 w 263"/>
                  <a:gd name="T33" fmla="*/ 80 h 202"/>
                  <a:gd name="T34" fmla="*/ 36 w 263"/>
                  <a:gd name="T35" fmla="*/ 88 h 202"/>
                  <a:gd name="T36" fmla="*/ 51 w 263"/>
                  <a:gd name="T37" fmla="*/ 88 h 202"/>
                  <a:gd name="T38" fmla="*/ 79 w 263"/>
                  <a:gd name="T39" fmla="*/ 86 h 202"/>
                  <a:gd name="T40" fmla="*/ 102 w 263"/>
                  <a:gd name="T41" fmla="*/ 84 h 202"/>
                  <a:gd name="T42" fmla="*/ 96 w 263"/>
                  <a:gd name="T43" fmla="*/ 94 h 202"/>
                  <a:gd name="T44" fmla="*/ 92 w 263"/>
                  <a:gd name="T45" fmla="*/ 100 h 202"/>
                  <a:gd name="T46" fmla="*/ 100 w 263"/>
                  <a:gd name="T47" fmla="*/ 100 h 202"/>
                  <a:gd name="T48" fmla="*/ 108 w 263"/>
                  <a:gd name="T49" fmla="*/ 100 h 202"/>
                  <a:gd name="T50" fmla="*/ 98 w 263"/>
                  <a:gd name="T51" fmla="*/ 106 h 202"/>
                  <a:gd name="T52" fmla="*/ 96 w 263"/>
                  <a:gd name="T53" fmla="*/ 114 h 202"/>
                  <a:gd name="T54" fmla="*/ 112 w 263"/>
                  <a:gd name="T55" fmla="*/ 116 h 202"/>
                  <a:gd name="T56" fmla="*/ 128 w 263"/>
                  <a:gd name="T57" fmla="*/ 123 h 202"/>
                  <a:gd name="T58" fmla="*/ 134 w 263"/>
                  <a:gd name="T59" fmla="*/ 129 h 202"/>
                  <a:gd name="T60" fmla="*/ 143 w 263"/>
                  <a:gd name="T61" fmla="*/ 133 h 202"/>
                  <a:gd name="T62" fmla="*/ 132 w 263"/>
                  <a:gd name="T63" fmla="*/ 137 h 202"/>
                  <a:gd name="T64" fmla="*/ 134 w 263"/>
                  <a:gd name="T65" fmla="*/ 145 h 202"/>
                  <a:gd name="T66" fmla="*/ 141 w 263"/>
                  <a:gd name="T67" fmla="*/ 151 h 202"/>
                  <a:gd name="T68" fmla="*/ 132 w 263"/>
                  <a:gd name="T69" fmla="*/ 153 h 202"/>
                  <a:gd name="T70" fmla="*/ 143 w 263"/>
                  <a:gd name="T71" fmla="*/ 161 h 202"/>
                  <a:gd name="T72" fmla="*/ 151 w 263"/>
                  <a:gd name="T73" fmla="*/ 163 h 202"/>
                  <a:gd name="T74" fmla="*/ 134 w 263"/>
                  <a:gd name="T75" fmla="*/ 172 h 202"/>
                  <a:gd name="T76" fmla="*/ 126 w 263"/>
                  <a:gd name="T77" fmla="*/ 174 h 202"/>
                  <a:gd name="T78" fmla="*/ 124 w 263"/>
                  <a:gd name="T79" fmla="*/ 163 h 202"/>
                  <a:gd name="T80" fmla="*/ 112 w 263"/>
                  <a:gd name="T81" fmla="*/ 145 h 202"/>
                  <a:gd name="T82" fmla="*/ 94 w 263"/>
                  <a:gd name="T83" fmla="*/ 129 h 202"/>
                  <a:gd name="T84" fmla="*/ 77 w 263"/>
                  <a:gd name="T85" fmla="*/ 120 h 202"/>
                  <a:gd name="T86" fmla="*/ 83 w 263"/>
                  <a:gd name="T87" fmla="*/ 147 h 202"/>
                  <a:gd name="T88" fmla="*/ 85 w 263"/>
                  <a:gd name="T89" fmla="*/ 172 h 202"/>
                  <a:gd name="T90" fmla="*/ 94 w 263"/>
                  <a:gd name="T91" fmla="*/ 190 h 202"/>
                  <a:gd name="T92" fmla="*/ 98 w 263"/>
                  <a:gd name="T93" fmla="*/ 200 h 202"/>
                  <a:gd name="T94" fmla="*/ 167 w 263"/>
                  <a:gd name="T95" fmla="*/ 200 h 202"/>
                  <a:gd name="T96" fmla="*/ 184 w 263"/>
                  <a:gd name="T97" fmla="*/ 202 h 202"/>
                  <a:gd name="T98" fmla="*/ 259 w 263"/>
                  <a:gd name="T99" fmla="*/ 159 h 202"/>
                  <a:gd name="T100" fmla="*/ 253 w 263"/>
                  <a:gd name="T101" fmla="*/ 147 h 202"/>
                  <a:gd name="T102" fmla="*/ 245 w 263"/>
                  <a:gd name="T103" fmla="*/ 129 h 202"/>
                  <a:gd name="T104" fmla="*/ 233 w 263"/>
                  <a:gd name="T105" fmla="*/ 106 h 202"/>
                  <a:gd name="T106" fmla="*/ 216 w 263"/>
                  <a:gd name="T107" fmla="*/ 88 h 202"/>
                  <a:gd name="T108" fmla="*/ 210 w 263"/>
                  <a:gd name="T109" fmla="*/ 84 h 202"/>
                  <a:gd name="T110" fmla="*/ 184 w 263"/>
                  <a:gd name="T111" fmla="*/ 73 h 202"/>
                  <a:gd name="T112" fmla="*/ 147 w 263"/>
                  <a:gd name="T113" fmla="*/ 49 h 202"/>
                  <a:gd name="T114" fmla="*/ 132 w 263"/>
                  <a:gd name="T115" fmla="*/ 39 h 202"/>
                  <a:gd name="T116" fmla="*/ 124 w 263"/>
                  <a:gd name="T117" fmla="*/ 28 h 202"/>
                  <a:gd name="T118" fmla="*/ 112 w 263"/>
                  <a:gd name="T119" fmla="*/ 18 h 202"/>
                  <a:gd name="T120" fmla="*/ 65 w 263"/>
                  <a:gd name="T121" fmla="*/ 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3" h="202">
                    <a:moveTo>
                      <a:pt x="65" y="2"/>
                    </a:moveTo>
                    <a:lnTo>
                      <a:pt x="59" y="4"/>
                    </a:lnTo>
                    <a:lnTo>
                      <a:pt x="53" y="6"/>
                    </a:lnTo>
                    <a:lnTo>
                      <a:pt x="47" y="6"/>
                    </a:lnTo>
                    <a:lnTo>
                      <a:pt x="28" y="16"/>
                    </a:lnTo>
                    <a:lnTo>
                      <a:pt x="14" y="26"/>
                    </a:lnTo>
                    <a:lnTo>
                      <a:pt x="12" y="28"/>
                    </a:lnTo>
                    <a:lnTo>
                      <a:pt x="10" y="33"/>
                    </a:lnTo>
                    <a:lnTo>
                      <a:pt x="2" y="37"/>
                    </a:lnTo>
                    <a:lnTo>
                      <a:pt x="0" y="39"/>
                    </a:lnTo>
                    <a:lnTo>
                      <a:pt x="0" y="43"/>
                    </a:lnTo>
                    <a:lnTo>
                      <a:pt x="2" y="45"/>
                    </a:lnTo>
                    <a:lnTo>
                      <a:pt x="2" y="49"/>
                    </a:lnTo>
                    <a:lnTo>
                      <a:pt x="6" y="51"/>
                    </a:lnTo>
                    <a:lnTo>
                      <a:pt x="10" y="53"/>
                    </a:lnTo>
                    <a:lnTo>
                      <a:pt x="12" y="53"/>
                    </a:lnTo>
                    <a:lnTo>
                      <a:pt x="16" y="53"/>
                    </a:lnTo>
                    <a:lnTo>
                      <a:pt x="20" y="53"/>
                    </a:lnTo>
                    <a:lnTo>
                      <a:pt x="30" y="55"/>
                    </a:lnTo>
                    <a:lnTo>
                      <a:pt x="32" y="55"/>
                    </a:lnTo>
                    <a:lnTo>
                      <a:pt x="32" y="53"/>
                    </a:lnTo>
                    <a:lnTo>
                      <a:pt x="36" y="51"/>
                    </a:lnTo>
                    <a:lnTo>
                      <a:pt x="38" y="51"/>
                    </a:lnTo>
                    <a:lnTo>
                      <a:pt x="40" y="47"/>
                    </a:lnTo>
                    <a:lnTo>
                      <a:pt x="45" y="47"/>
                    </a:lnTo>
                    <a:lnTo>
                      <a:pt x="45" y="47"/>
                    </a:lnTo>
                    <a:lnTo>
                      <a:pt x="45" y="49"/>
                    </a:lnTo>
                    <a:lnTo>
                      <a:pt x="45" y="51"/>
                    </a:lnTo>
                    <a:lnTo>
                      <a:pt x="47" y="49"/>
                    </a:lnTo>
                    <a:lnTo>
                      <a:pt x="49" y="49"/>
                    </a:lnTo>
                    <a:lnTo>
                      <a:pt x="51" y="49"/>
                    </a:lnTo>
                    <a:lnTo>
                      <a:pt x="53" y="47"/>
                    </a:lnTo>
                    <a:lnTo>
                      <a:pt x="59" y="47"/>
                    </a:lnTo>
                    <a:lnTo>
                      <a:pt x="61" y="47"/>
                    </a:lnTo>
                    <a:lnTo>
                      <a:pt x="61" y="49"/>
                    </a:lnTo>
                    <a:lnTo>
                      <a:pt x="53" y="53"/>
                    </a:lnTo>
                    <a:lnTo>
                      <a:pt x="51" y="55"/>
                    </a:lnTo>
                    <a:lnTo>
                      <a:pt x="51" y="57"/>
                    </a:lnTo>
                    <a:lnTo>
                      <a:pt x="45" y="55"/>
                    </a:lnTo>
                    <a:lnTo>
                      <a:pt x="43" y="53"/>
                    </a:lnTo>
                    <a:lnTo>
                      <a:pt x="40" y="53"/>
                    </a:lnTo>
                    <a:lnTo>
                      <a:pt x="38" y="55"/>
                    </a:lnTo>
                    <a:lnTo>
                      <a:pt x="34" y="57"/>
                    </a:lnTo>
                    <a:lnTo>
                      <a:pt x="30" y="59"/>
                    </a:lnTo>
                    <a:lnTo>
                      <a:pt x="26" y="59"/>
                    </a:lnTo>
                    <a:lnTo>
                      <a:pt x="16" y="63"/>
                    </a:lnTo>
                    <a:lnTo>
                      <a:pt x="16" y="69"/>
                    </a:lnTo>
                    <a:lnTo>
                      <a:pt x="16" y="73"/>
                    </a:lnTo>
                    <a:lnTo>
                      <a:pt x="18" y="73"/>
                    </a:lnTo>
                    <a:lnTo>
                      <a:pt x="24" y="75"/>
                    </a:lnTo>
                    <a:lnTo>
                      <a:pt x="26" y="80"/>
                    </a:lnTo>
                    <a:lnTo>
                      <a:pt x="30" y="82"/>
                    </a:lnTo>
                    <a:lnTo>
                      <a:pt x="34" y="86"/>
                    </a:lnTo>
                    <a:lnTo>
                      <a:pt x="36" y="88"/>
                    </a:lnTo>
                    <a:lnTo>
                      <a:pt x="43" y="90"/>
                    </a:lnTo>
                    <a:lnTo>
                      <a:pt x="45" y="90"/>
                    </a:lnTo>
                    <a:lnTo>
                      <a:pt x="51" y="88"/>
                    </a:lnTo>
                    <a:lnTo>
                      <a:pt x="59" y="88"/>
                    </a:lnTo>
                    <a:lnTo>
                      <a:pt x="67" y="88"/>
                    </a:lnTo>
                    <a:lnTo>
                      <a:pt x="79" y="86"/>
                    </a:lnTo>
                    <a:lnTo>
                      <a:pt x="81" y="86"/>
                    </a:lnTo>
                    <a:lnTo>
                      <a:pt x="87" y="84"/>
                    </a:lnTo>
                    <a:lnTo>
                      <a:pt x="102" y="84"/>
                    </a:lnTo>
                    <a:lnTo>
                      <a:pt x="104" y="86"/>
                    </a:lnTo>
                    <a:lnTo>
                      <a:pt x="102" y="90"/>
                    </a:lnTo>
                    <a:lnTo>
                      <a:pt x="96" y="94"/>
                    </a:lnTo>
                    <a:lnTo>
                      <a:pt x="94" y="94"/>
                    </a:lnTo>
                    <a:lnTo>
                      <a:pt x="92" y="96"/>
                    </a:lnTo>
                    <a:lnTo>
                      <a:pt x="92" y="100"/>
                    </a:lnTo>
                    <a:lnTo>
                      <a:pt x="94" y="100"/>
                    </a:lnTo>
                    <a:lnTo>
                      <a:pt x="98" y="100"/>
                    </a:lnTo>
                    <a:lnTo>
                      <a:pt x="100" y="100"/>
                    </a:lnTo>
                    <a:lnTo>
                      <a:pt x="106" y="98"/>
                    </a:lnTo>
                    <a:lnTo>
                      <a:pt x="108" y="98"/>
                    </a:lnTo>
                    <a:lnTo>
                      <a:pt x="108" y="100"/>
                    </a:lnTo>
                    <a:lnTo>
                      <a:pt x="106" y="102"/>
                    </a:lnTo>
                    <a:lnTo>
                      <a:pt x="102" y="102"/>
                    </a:lnTo>
                    <a:lnTo>
                      <a:pt x="98" y="106"/>
                    </a:lnTo>
                    <a:lnTo>
                      <a:pt x="96" y="106"/>
                    </a:lnTo>
                    <a:lnTo>
                      <a:pt x="94" y="108"/>
                    </a:lnTo>
                    <a:lnTo>
                      <a:pt x="96" y="114"/>
                    </a:lnTo>
                    <a:lnTo>
                      <a:pt x="100" y="114"/>
                    </a:lnTo>
                    <a:lnTo>
                      <a:pt x="104" y="116"/>
                    </a:lnTo>
                    <a:lnTo>
                      <a:pt x="112" y="116"/>
                    </a:lnTo>
                    <a:lnTo>
                      <a:pt x="116" y="116"/>
                    </a:lnTo>
                    <a:lnTo>
                      <a:pt x="124" y="120"/>
                    </a:lnTo>
                    <a:lnTo>
                      <a:pt x="128" y="123"/>
                    </a:lnTo>
                    <a:lnTo>
                      <a:pt x="132" y="127"/>
                    </a:lnTo>
                    <a:lnTo>
                      <a:pt x="134" y="127"/>
                    </a:lnTo>
                    <a:lnTo>
                      <a:pt x="134" y="129"/>
                    </a:lnTo>
                    <a:lnTo>
                      <a:pt x="137" y="131"/>
                    </a:lnTo>
                    <a:lnTo>
                      <a:pt x="141" y="131"/>
                    </a:lnTo>
                    <a:lnTo>
                      <a:pt x="143" y="133"/>
                    </a:lnTo>
                    <a:lnTo>
                      <a:pt x="139" y="135"/>
                    </a:lnTo>
                    <a:lnTo>
                      <a:pt x="134" y="135"/>
                    </a:lnTo>
                    <a:lnTo>
                      <a:pt x="132" y="137"/>
                    </a:lnTo>
                    <a:lnTo>
                      <a:pt x="130" y="141"/>
                    </a:lnTo>
                    <a:lnTo>
                      <a:pt x="132" y="143"/>
                    </a:lnTo>
                    <a:lnTo>
                      <a:pt x="134" y="145"/>
                    </a:lnTo>
                    <a:lnTo>
                      <a:pt x="139" y="147"/>
                    </a:lnTo>
                    <a:lnTo>
                      <a:pt x="143" y="149"/>
                    </a:lnTo>
                    <a:lnTo>
                      <a:pt x="141" y="151"/>
                    </a:lnTo>
                    <a:lnTo>
                      <a:pt x="139" y="151"/>
                    </a:lnTo>
                    <a:lnTo>
                      <a:pt x="134" y="151"/>
                    </a:lnTo>
                    <a:lnTo>
                      <a:pt x="132" y="153"/>
                    </a:lnTo>
                    <a:lnTo>
                      <a:pt x="132" y="155"/>
                    </a:lnTo>
                    <a:lnTo>
                      <a:pt x="137" y="157"/>
                    </a:lnTo>
                    <a:lnTo>
                      <a:pt x="143" y="161"/>
                    </a:lnTo>
                    <a:lnTo>
                      <a:pt x="147" y="161"/>
                    </a:lnTo>
                    <a:lnTo>
                      <a:pt x="151" y="161"/>
                    </a:lnTo>
                    <a:lnTo>
                      <a:pt x="151" y="163"/>
                    </a:lnTo>
                    <a:lnTo>
                      <a:pt x="147" y="163"/>
                    </a:lnTo>
                    <a:lnTo>
                      <a:pt x="139" y="170"/>
                    </a:lnTo>
                    <a:lnTo>
                      <a:pt x="134" y="172"/>
                    </a:lnTo>
                    <a:lnTo>
                      <a:pt x="134" y="176"/>
                    </a:lnTo>
                    <a:lnTo>
                      <a:pt x="128" y="176"/>
                    </a:lnTo>
                    <a:lnTo>
                      <a:pt x="126" y="174"/>
                    </a:lnTo>
                    <a:lnTo>
                      <a:pt x="126" y="170"/>
                    </a:lnTo>
                    <a:lnTo>
                      <a:pt x="126" y="165"/>
                    </a:lnTo>
                    <a:lnTo>
                      <a:pt x="124" y="163"/>
                    </a:lnTo>
                    <a:lnTo>
                      <a:pt x="120" y="157"/>
                    </a:lnTo>
                    <a:lnTo>
                      <a:pt x="114" y="153"/>
                    </a:lnTo>
                    <a:lnTo>
                      <a:pt x="112" y="145"/>
                    </a:lnTo>
                    <a:lnTo>
                      <a:pt x="108" y="137"/>
                    </a:lnTo>
                    <a:lnTo>
                      <a:pt x="100" y="131"/>
                    </a:lnTo>
                    <a:lnTo>
                      <a:pt x="94" y="129"/>
                    </a:lnTo>
                    <a:lnTo>
                      <a:pt x="87" y="127"/>
                    </a:lnTo>
                    <a:lnTo>
                      <a:pt x="79" y="116"/>
                    </a:lnTo>
                    <a:lnTo>
                      <a:pt x="77" y="120"/>
                    </a:lnTo>
                    <a:lnTo>
                      <a:pt x="81" y="133"/>
                    </a:lnTo>
                    <a:lnTo>
                      <a:pt x="83" y="139"/>
                    </a:lnTo>
                    <a:lnTo>
                      <a:pt x="83" y="147"/>
                    </a:lnTo>
                    <a:lnTo>
                      <a:pt x="83" y="155"/>
                    </a:lnTo>
                    <a:lnTo>
                      <a:pt x="85" y="165"/>
                    </a:lnTo>
                    <a:lnTo>
                      <a:pt x="85" y="172"/>
                    </a:lnTo>
                    <a:lnTo>
                      <a:pt x="87" y="180"/>
                    </a:lnTo>
                    <a:lnTo>
                      <a:pt x="92" y="186"/>
                    </a:lnTo>
                    <a:lnTo>
                      <a:pt x="94" y="190"/>
                    </a:lnTo>
                    <a:lnTo>
                      <a:pt x="98" y="194"/>
                    </a:lnTo>
                    <a:lnTo>
                      <a:pt x="98" y="198"/>
                    </a:lnTo>
                    <a:lnTo>
                      <a:pt x="98" y="200"/>
                    </a:lnTo>
                    <a:lnTo>
                      <a:pt x="100" y="202"/>
                    </a:lnTo>
                    <a:lnTo>
                      <a:pt x="165" y="202"/>
                    </a:lnTo>
                    <a:lnTo>
                      <a:pt x="167" y="200"/>
                    </a:lnTo>
                    <a:lnTo>
                      <a:pt x="175" y="200"/>
                    </a:lnTo>
                    <a:lnTo>
                      <a:pt x="181" y="202"/>
                    </a:lnTo>
                    <a:lnTo>
                      <a:pt x="184" y="202"/>
                    </a:lnTo>
                    <a:lnTo>
                      <a:pt x="263" y="202"/>
                    </a:lnTo>
                    <a:lnTo>
                      <a:pt x="263" y="163"/>
                    </a:lnTo>
                    <a:lnTo>
                      <a:pt x="259" y="159"/>
                    </a:lnTo>
                    <a:lnTo>
                      <a:pt x="257" y="153"/>
                    </a:lnTo>
                    <a:lnTo>
                      <a:pt x="255" y="147"/>
                    </a:lnTo>
                    <a:lnTo>
                      <a:pt x="253" y="147"/>
                    </a:lnTo>
                    <a:lnTo>
                      <a:pt x="251" y="141"/>
                    </a:lnTo>
                    <a:lnTo>
                      <a:pt x="247" y="135"/>
                    </a:lnTo>
                    <a:lnTo>
                      <a:pt x="245" y="129"/>
                    </a:lnTo>
                    <a:lnTo>
                      <a:pt x="241" y="118"/>
                    </a:lnTo>
                    <a:lnTo>
                      <a:pt x="239" y="112"/>
                    </a:lnTo>
                    <a:lnTo>
                      <a:pt x="233" y="106"/>
                    </a:lnTo>
                    <a:lnTo>
                      <a:pt x="224" y="100"/>
                    </a:lnTo>
                    <a:lnTo>
                      <a:pt x="218" y="94"/>
                    </a:lnTo>
                    <a:lnTo>
                      <a:pt x="216" y="88"/>
                    </a:lnTo>
                    <a:lnTo>
                      <a:pt x="210" y="84"/>
                    </a:lnTo>
                    <a:lnTo>
                      <a:pt x="210" y="84"/>
                    </a:lnTo>
                    <a:lnTo>
                      <a:pt x="210" y="84"/>
                    </a:lnTo>
                    <a:lnTo>
                      <a:pt x="202" y="75"/>
                    </a:lnTo>
                    <a:lnTo>
                      <a:pt x="192" y="73"/>
                    </a:lnTo>
                    <a:lnTo>
                      <a:pt x="184" y="73"/>
                    </a:lnTo>
                    <a:lnTo>
                      <a:pt x="167" y="69"/>
                    </a:lnTo>
                    <a:lnTo>
                      <a:pt x="159" y="63"/>
                    </a:lnTo>
                    <a:lnTo>
                      <a:pt x="147" y="49"/>
                    </a:lnTo>
                    <a:lnTo>
                      <a:pt x="143" y="43"/>
                    </a:lnTo>
                    <a:lnTo>
                      <a:pt x="141" y="41"/>
                    </a:lnTo>
                    <a:lnTo>
                      <a:pt x="132" y="39"/>
                    </a:lnTo>
                    <a:lnTo>
                      <a:pt x="130" y="37"/>
                    </a:lnTo>
                    <a:lnTo>
                      <a:pt x="126" y="33"/>
                    </a:lnTo>
                    <a:lnTo>
                      <a:pt x="124" y="28"/>
                    </a:lnTo>
                    <a:lnTo>
                      <a:pt x="118" y="22"/>
                    </a:lnTo>
                    <a:lnTo>
                      <a:pt x="116" y="20"/>
                    </a:lnTo>
                    <a:lnTo>
                      <a:pt x="112" y="18"/>
                    </a:lnTo>
                    <a:lnTo>
                      <a:pt x="85" y="4"/>
                    </a:lnTo>
                    <a:lnTo>
                      <a:pt x="79" y="0"/>
                    </a:lnTo>
                    <a:lnTo>
                      <a:pt x="65"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2" name="Freeform 423"/>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3" name="Freeform 424"/>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4" name="Freeform 425"/>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5" name="Freeform 426"/>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6" name="Freeform 427"/>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7" name="Freeform 428"/>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8" name="Freeform 429"/>
              <p:cNvSpPr>
                <a:spLocks/>
              </p:cNvSpPr>
              <p:nvPr/>
            </p:nvSpPr>
            <p:spPr bwMode="auto">
              <a:xfrm>
                <a:off x="4851" y="3381"/>
                <a:ext cx="194" cy="137"/>
              </a:xfrm>
              <a:custGeom>
                <a:avLst/>
                <a:gdLst>
                  <a:gd name="T0" fmla="*/ 80 w 194"/>
                  <a:gd name="T1" fmla="*/ 41 h 137"/>
                  <a:gd name="T2" fmla="*/ 70 w 194"/>
                  <a:gd name="T3" fmla="*/ 61 h 137"/>
                  <a:gd name="T4" fmla="*/ 61 w 194"/>
                  <a:gd name="T5" fmla="*/ 63 h 137"/>
                  <a:gd name="T6" fmla="*/ 39 w 194"/>
                  <a:gd name="T7" fmla="*/ 69 h 137"/>
                  <a:gd name="T8" fmla="*/ 16 w 194"/>
                  <a:gd name="T9" fmla="*/ 57 h 137"/>
                  <a:gd name="T10" fmla="*/ 4 w 194"/>
                  <a:gd name="T11" fmla="*/ 81 h 137"/>
                  <a:gd name="T12" fmla="*/ 2 w 194"/>
                  <a:gd name="T13" fmla="*/ 92 h 137"/>
                  <a:gd name="T14" fmla="*/ 0 w 194"/>
                  <a:gd name="T15" fmla="*/ 116 h 137"/>
                  <a:gd name="T16" fmla="*/ 39 w 194"/>
                  <a:gd name="T17" fmla="*/ 128 h 137"/>
                  <a:gd name="T18" fmla="*/ 25 w 194"/>
                  <a:gd name="T19" fmla="*/ 133 h 137"/>
                  <a:gd name="T20" fmla="*/ 84 w 194"/>
                  <a:gd name="T21" fmla="*/ 135 h 137"/>
                  <a:gd name="T22" fmla="*/ 82 w 194"/>
                  <a:gd name="T23" fmla="*/ 128 h 137"/>
                  <a:gd name="T24" fmla="*/ 86 w 194"/>
                  <a:gd name="T25" fmla="*/ 120 h 137"/>
                  <a:gd name="T26" fmla="*/ 92 w 194"/>
                  <a:gd name="T27" fmla="*/ 118 h 137"/>
                  <a:gd name="T28" fmla="*/ 94 w 194"/>
                  <a:gd name="T29" fmla="*/ 114 h 137"/>
                  <a:gd name="T30" fmla="*/ 90 w 194"/>
                  <a:gd name="T31" fmla="*/ 110 h 137"/>
                  <a:gd name="T32" fmla="*/ 94 w 194"/>
                  <a:gd name="T33" fmla="*/ 108 h 137"/>
                  <a:gd name="T34" fmla="*/ 98 w 194"/>
                  <a:gd name="T35" fmla="*/ 108 h 137"/>
                  <a:gd name="T36" fmla="*/ 100 w 194"/>
                  <a:gd name="T37" fmla="*/ 110 h 137"/>
                  <a:gd name="T38" fmla="*/ 104 w 194"/>
                  <a:gd name="T39" fmla="*/ 104 h 137"/>
                  <a:gd name="T40" fmla="*/ 106 w 194"/>
                  <a:gd name="T41" fmla="*/ 94 h 137"/>
                  <a:gd name="T42" fmla="*/ 115 w 194"/>
                  <a:gd name="T43" fmla="*/ 88 h 137"/>
                  <a:gd name="T44" fmla="*/ 123 w 194"/>
                  <a:gd name="T45" fmla="*/ 92 h 137"/>
                  <a:gd name="T46" fmla="*/ 137 w 194"/>
                  <a:gd name="T47" fmla="*/ 102 h 137"/>
                  <a:gd name="T48" fmla="*/ 143 w 194"/>
                  <a:gd name="T49" fmla="*/ 112 h 137"/>
                  <a:gd name="T50" fmla="*/ 139 w 194"/>
                  <a:gd name="T51" fmla="*/ 118 h 137"/>
                  <a:gd name="T52" fmla="*/ 133 w 194"/>
                  <a:gd name="T53" fmla="*/ 116 h 137"/>
                  <a:gd name="T54" fmla="*/ 117 w 194"/>
                  <a:gd name="T55" fmla="*/ 112 h 137"/>
                  <a:gd name="T56" fmla="*/ 98 w 194"/>
                  <a:gd name="T57" fmla="*/ 118 h 137"/>
                  <a:gd name="T58" fmla="*/ 104 w 194"/>
                  <a:gd name="T59" fmla="*/ 128 h 137"/>
                  <a:gd name="T60" fmla="*/ 115 w 194"/>
                  <a:gd name="T61" fmla="*/ 135 h 137"/>
                  <a:gd name="T62" fmla="*/ 121 w 194"/>
                  <a:gd name="T63" fmla="*/ 135 h 137"/>
                  <a:gd name="T64" fmla="*/ 170 w 194"/>
                  <a:gd name="T65" fmla="*/ 137 h 137"/>
                  <a:gd name="T66" fmla="*/ 166 w 194"/>
                  <a:gd name="T67" fmla="*/ 131 h 137"/>
                  <a:gd name="T68" fmla="*/ 170 w 194"/>
                  <a:gd name="T69" fmla="*/ 124 h 137"/>
                  <a:gd name="T70" fmla="*/ 182 w 194"/>
                  <a:gd name="T71" fmla="*/ 124 h 137"/>
                  <a:gd name="T72" fmla="*/ 194 w 194"/>
                  <a:gd name="T73" fmla="*/ 128 h 137"/>
                  <a:gd name="T74" fmla="*/ 192 w 194"/>
                  <a:gd name="T75" fmla="*/ 45 h 137"/>
                  <a:gd name="T76" fmla="*/ 190 w 194"/>
                  <a:gd name="T77" fmla="*/ 34 h 137"/>
                  <a:gd name="T78" fmla="*/ 172 w 194"/>
                  <a:gd name="T79" fmla="*/ 24 h 137"/>
                  <a:gd name="T80" fmla="*/ 157 w 194"/>
                  <a:gd name="T81" fmla="*/ 26 h 137"/>
                  <a:gd name="T82" fmla="*/ 147 w 194"/>
                  <a:gd name="T83" fmla="*/ 18 h 137"/>
                  <a:gd name="T84" fmla="*/ 131 w 194"/>
                  <a:gd name="T85" fmla="*/ 8 h 137"/>
                  <a:gd name="T86" fmla="*/ 119 w 194"/>
                  <a:gd name="T87" fmla="*/ 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4" h="137">
                    <a:moveTo>
                      <a:pt x="115" y="2"/>
                    </a:moveTo>
                    <a:lnTo>
                      <a:pt x="86" y="41"/>
                    </a:lnTo>
                    <a:lnTo>
                      <a:pt x="80" y="41"/>
                    </a:lnTo>
                    <a:lnTo>
                      <a:pt x="78" y="49"/>
                    </a:lnTo>
                    <a:lnTo>
                      <a:pt x="72" y="57"/>
                    </a:lnTo>
                    <a:lnTo>
                      <a:pt x="70" y="61"/>
                    </a:lnTo>
                    <a:lnTo>
                      <a:pt x="65" y="61"/>
                    </a:lnTo>
                    <a:lnTo>
                      <a:pt x="63" y="63"/>
                    </a:lnTo>
                    <a:lnTo>
                      <a:pt x="61" y="63"/>
                    </a:lnTo>
                    <a:lnTo>
                      <a:pt x="55" y="71"/>
                    </a:lnTo>
                    <a:lnTo>
                      <a:pt x="51" y="75"/>
                    </a:lnTo>
                    <a:lnTo>
                      <a:pt x="39" y="69"/>
                    </a:lnTo>
                    <a:lnTo>
                      <a:pt x="31" y="55"/>
                    </a:lnTo>
                    <a:lnTo>
                      <a:pt x="25" y="55"/>
                    </a:lnTo>
                    <a:lnTo>
                      <a:pt x="16" y="57"/>
                    </a:lnTo>
                    <a:lnTo>
                      <a:pt x="14" y="67"/>
                    </a:lnTo>
                    <a:lnTo>
                      <a:pt x="10" y="75"/>
                    </a:lnTo>
                    <a:lnTo>
                      <a:pt x="4" y="81"/>
                    </a:lnTo>
                    <a:lnTo>
                      <a:pt x="0" y="86"/>
                    </a:lnTo>
                    <a:lnTo>
                      <a:pt x="0" y="90"/>
                    </a:lnTo>
                    <a:lnTo>
                      <a:pt x="2" y="92"/>
                    </a:lnTo>
                    <a:lnTo>
                      <a:pt x="2" y="94"/>
                    </a:lnTo>
                    <a:lnTo>
                      <a:pt x="0" y="110"/>
                    </a:lnTo>
                    <a:lnTo>
                      <a:pt x="0" y="116"/>
                    </a:lnTo>
                    <a:lnTo>
                      <a:pt x="21" y="116"/>
                    </a:lnTo>
                    <a:lnTo>
                      <a:pt x="35" y="118"/>
                    </a:lnTo>
                    <a:lnTo>
                      <a:pt x="39" y="128"/>
                    </a:lnTo>
                    <a:lnTo>
                      <a:pt x="39" y="131"/>
                    </a:lnTo>
                    <a:lnTo>
                      <a:pt x="27" y="133"/>
                    </a:lnTo>
                    <a:lnTo>
                      <a:pt x="25" y="133"/>
                    </a:lnTo>
                    <a:lnTo>
                      <a:pt x="25" y="137"/>
                    </a:lnTo>
                    <a:lnTo>
                      <a:pt x="84" y="137"/>
                    </a:lnTo>
                    <a:lnTo>
                      <a:pt x="84" y="135"/>
                    </a:lnTo>
                    <a:lnTo>
                      <a:pt x="84" y="133"/>
                    </a:lnTo>
                    <a:lnTo>
                      <a:pt x="82" y="131"/>
                    </a:lnTo>
                    <a:lnTo>
                      <a:pt x="82" y="128"/>
                    </a:lnTo>
                    <a:lnTo>
                      <a:pt x="84" y="124"/>
                    </a:lnTo>
                    <a:lnTo>
                      <a:pt x="84" y="122"/>
                    </a:lnTo>
                    <a:lnTo>
                      <a:pt x="86" y="120"/>
                    </a:lnTo>
                    <a:lnTo>
                      <a:pt x="88" y="120"/>
                    </a:lnTo>
                    <a:lnTo>
                      <a:pt x="90" y="120"/>
                    </a:lnTo>
                    <a:lnTo>
                      <a:pt x="92" y="118"/>
                    </a:lnTo>
                    <a:lnTo>
                      <a:pt x="94" y="116"/>
                    </a:lnTo>
                    <a:lnTo>
                      <a:pt x="94" y="116"/>
                    </a:lnTo>
                    <a:lnTo>
                      <a:pt x="94" y="114"/>
                    </a:lnTo>
                    <a:lnTo>
                      <a:pt x="96" y="114"/>
                    </a:lnTo>
                    <a:lnTo>
                      <a:pt x="92" y="112"/>
                    </a:lnTo>
                    <a:lnTo>
                      <a:pt x="90" y="110"/>
                    </a:lnTo>
                    <a:lnTo>
                      <a:pt x="92" y="110"/>
                    </a:lnTo>
                    <a:lnTo>
                      <a:pt x="92" y="108"/>
                    </a:lnTo>
                    <a:lnTo>
                      <a:pt x="94" y="108"/>
                    </a:lnTo>
                    <a:lnTo>
                      <a:pt x="94" y="106"/>
                    </a:lnTo>
                    <a:lnTo>
                      <a:pt x="96" y="106"/>
                    </a:lnTo>
                    <a:lnTo>
                      <a:pt x="98" y="108"/>
                    </a:lnTo>
                    <a:lnTo>
                      <a:pt x="98" y="108"/>
                    </a:lnTo>
                    <a:lnTo>
                      <a:pt x="98" y="108"/>
                    </a:lnTo>
                    <a:lnTo>
                      <a:pt x="100" y="110"/>
                    </a:lnTo>
                    <a:lnTo>
                      <a:pt x="102" y="110"/>
                    </a:lnTo>
                    <a:lnTo>
                      <a:pt x="104" y="108"/>
                    </a:lnTo>
                    <a:lnTo>
                      <a:pt x="104" y="104"/>
                    </a:lnTo>
                    <a:lnTo>
                      <a:pt x="104" y="102"/>
                    </a:lnTo>
                    <a:lnTo>
                      <a:pt x="104" y="98"/>
                    </a:lnTo>
                    <a:lnTo>
                      <a:pt x="106" y="94"/>
                    </a:lnTo>
                    <a:lnTo>
                      <a:pt x="108" y="90"/>
                    </a:lnTo>
                    <a:lnTo>
                      <a:pt x="112" y="88"/>
                    </a:lnTo>
                    <a:lnTo>
                      <a:pt x="115" y="88"/>
                    </a:lnTo>
                    <a:lnTo>
                      <a:pt x="117" y="88"/>
                    </a:lnTo>
                    <a:lnTo>
                      <a:pt x="119" y="90"/>
                    </a:lnTo>
                    <a:lnTo>
                      <a:pt x="123" y="92"/>
                    </a:lnTo>
                    <a:lnTo>
                      <a:pt x="127" y="94"/>
                    </a:lnTo>
                    <a:lnTo>
                      <a:pt x="133" y="98"/>
                    </a:lnTo>
                    <a:lnTo>
                      <a:pt x="137" y="102"/>
                    </a:lnTo>
                    <a:lnTo>
                      <a:pt x="139" y="102"/>
                    </a:lnTo>
                    <a:lnTo>
                      <a:pt x="141" y="106"/>
                    </a:lnTo>
                    <a:lnTo>
                      <a:pt x="143" y="112"/>
                    </a:lnTo>
                    <a:lnTo>
                      <a:pt x="143" y="116"/>
                    </a:lnTo>
                    <a:lnTo>
                      <a:pt x="143" y="116"/>
                    </a:lnTo>
                    <a:lnTo>
                      <a:pt x="139" y="118"/>
                    </a:lnTo>
                    <a:lnTo>
                      <a:pt x="137" y="118"/>
                    </a:lnTo>
                    <a:lnTo>
                      <a:pt x="135" y="118"/>
                    </a:lnTo>
                    <a:lnTo>
                      <a:pt x="133" y="116"/>
                    </a:lnTo>
                    <a:lnTo>
                      <a:pt x="129" y="112"/>
                    </a:lnTo>
                    <a:lnTo>
                      <a:pt x="127" y="112"/>
                    </a:lnTo>
                    <a:lnTo>
                      <a:pt x="117" y="112"/>
                    </a:lnTo>
                    <a:lnTo>
                      <a:pt x="106" y="114"/>
                    </a:lnTo>
                    <a:lnTo>
                      <a:pt x="102" y="116"/>
                    </a:lnTo>
                    <a:lnTo>
                      <a:pt x="98" y="118"/>
                    </a:lnTo>
                    <a:lnTo>
                      <a:pt x="98" y="122"/>
                    </a:lnTo>
                    <a:lnTo>
                      <a:pt x="102" y="126"/>
                    </a:lnTo>
                    <a:lnTo>
                      <a:pt x="104" y="128"/>
                    </a:lnTo>
                    <a:lnTo>
                      <a:pt x="108" y="131"/>
                    </a:lnTo>
                    <a:lnTo>
                      <a:pt x="112" y="133"/>
                    </a:lnTo>
                    <a:lnTo>
                      <a:pt x="115" y="135"/>
                    </a:lnTo>
                    <a:lnTo>
                      <a:pt x="117" y="135"/>
                    </a:lnTo>
                    <a:lnTo>
                      <a:pt x="119" y="135"/>
                    </a:lnTo>
                    <a:lnTo>
                      <a:pt x="121" y="135"/>
                    </a:lnTo>
                    <a:lnTo>
                      <a:pt x="123" y="137"/>
                    </a:lnTo>
                    <a:lnTo>
                      <a:pt x="123" y="137"/>
                    </a:lnTo>
                    <a:lnTo>
                      <a:pt x="170" y="137"/>
                    </a:lnTo>
                    <a:lnTo>
                      <a:pt x="168" y="137"/>
                    </a:lnTo>
                    <a:lnTo>
                      <a:pt x="166" y="135"/>
                    </a:lnTo>
                    <a:lnTo>
                      <a:pt x="166" y="131"/>
                    </a:lnTo>
                    <a:lnTo>
                      <a:pt x="166" y="128"/>
                    </a:lnTo>
                    <a:lnTo>
                      <a:pt x="168" y="124"/>
                    </a:lnTo>
                    <a:lnTo>
                      <a:pt x="170" y="124"/>
                    </a:lnTo>
                    <a:lnTo>
                      <a:pt x="172" y="124"/>
                    </a:lnTo>
                    <a:lnTo>
                      <a:pt x="176" y="122"/>
                    </a:lnTo>
                    <a:lnTo>
                      <a:pt x="182" y="124"/>
                    </a:lnTo>
                    <a:lnTo>
                      <a:pt x="186" y="126"/>
                    </a:lnTo>
                    <a:lnTo>
                      <a:pt x="190" y="128"/>
                    </a:lnTo>
                    <a:lnTo>
                      <a:pt x="194" y="128"/>
                    </a:lnTo>
                    <a:lnTo>
                      <a:pt x="194" y="49"/>
                    </a:lnTo>
                    <a:lnTo>
                      <a:pt x="194" y="49"/>
                    </a:lnTo>
                    <a:lnTo>
                      <a:pt x="192" y="45"/>
                    </a:lnTo>
                    <a:lnTo>
                      <a:pt x="190" y="43"/>
                    </a:lnTo>
                    <a:lnTo>
                      <a:pt x="188" y="39"/>
                    </a:lnTo>
                    <a:lnTo>
                      <a:pt x="190" y="34"/>
                    </a:lnTo>
                    <a:lnTo>
                      <a:pt x="188" y="30"/>
                    </a:lnTo>
                    <a:lnTo>
                      <a:pt x="184" y="26"/>
                    </a:lnTo>
                    <a:lnTo>
                      <a:pt x="172" y="24"/>
                    </a:lnTo>
                    <a:lnTo>
                      <a:pt x="166" y="24"/>
                    </a:lnTo>
                    <a:lnTo>
                      <a:pt x="162" y="24"/>
                    </a:lnTo>
                    <a:lnTo>
                      <a:pt x="157" y="26"/>
                    </a:lnTo>
                    <a:lnTo>
                      <a:pt x="153" y="22"/>
                    </a:lnTo>
                    <a:lnTo>
                      <a:pt x="149" y="20"/>
                    </a:lnTo>
                    <a:lnTo>
                      <a:pt x="147" y="18"/>
                    </a:lnTo>
                    <a:lnTo>
                      <a:pt x="143" y="14"/>
                    </a:lnTo>
                    <a:lnTo>
                      <a:pt x="137" y="12"/>
                    </a:lnTo>
                    <a:lnTo>
                      <a:pt x="131" y="8"/>
                    </a:lnTo>
                    <a:lnTo>
                      <a:pt x="127" y="6"/>
                    </a:lnTo>
                    <a:lnTo>
                      <a:pt x="123" y="4"/>
                    </a:lnTo>
                    <a:lnTo>
                      <a:pt x="119" y="4"/>
                    </a:lnTo>
                    <a:lnTo>
                      <a:pt x="115" y="0"/>
                    </a:lnTo>
                    <a:lnTo>
                      <a:pt x="115"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9" name="Freeform 430"/>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0" name="Freeform 431"/>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1" name="Freeform 432"/>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2" name="Freeform 433"/>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3" name="Freeform 434"/>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4" name="Freeform 435"/>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5" name="Freeform 436"/>
              <p:cNvSpPr>
                <a:spLocks/>
              </p:cNvSpPr>
              <p:nvPr/>
            </p:nvSpPr>
            <p:spPr bwMode="auto">
              <a:xfrm>
                <a:off x="5554" y="2904"/>
                <a:ext cx="174" cy="227"/>
              </a:xfrm>
              <a:custGeom>
                <a:avLst/>
                <a:gdLst>
                  <a:gd name="T0" fmla="*/ 104 w 174"/>
                  <a:gd name="T1" fmla="*/ 6 h 227"/>
                  <a:gd name="T2" fmla="*/ 100 w 174"/>
                  <a:gd name="T3" fmla="*/ 15 h 227"/>
                  <a:gd name="T4" fmla="*/ 94 w 174"/>
                  <a:gd name="T5" fmla="*/ 13 h 227"/>
                  <a:gd name="T6" fmla="*/ 84 w 174"/>
                  <a:gd name="T7" fmla="*/ 17 h 227"/>
                  <a:gd name="T8" fmla="*/ 76 w 174"/>
                  <a:gd name="T9" fmla="*/ 15 h 227"/>
                  <a:gd name="T10" fmla="*/ 74 w 174"/>
                  <a:gd name="T11" fmla="*/ 25 h 227"/>
                  <a:gd name="T12" fmla="*/ 80 w 174"/>
                  <a:gd name="T13" fmla="*/ 45 h 227"/>
                  <a:gd name="T14" fmla="*/ 76 w 174"/>
                  <a:gd name="T15" fmla="*/ 53 h 227"/>
                  <a:gd name="T16" fmla="*/ 67 w 174"/>
                  <a:gd name="T17" fmla="*/ 60 h 227"/>
                  <a:gd name="T18" fmla="*/ 53 w 174"/>
                  <a:gd name="T19" fmla="*/ 62 h 227"/>
                  <a:gd name="T20" fmla="*/ 59 w 174"/>
                  <a:gd name="T21" fmla="*/ 72 h 227"/>
                  <a:gd name="T22" fmla="*/ 78 w 174"/>
                  <a:gd name="T23" fmla="*/ 76 h 227"/>
                  <a:gd name="T24" fmla="*/ 70 w 174"/>
                  <a:gd name="T25" fmla="*/ 86 h 227"/>
                  <a:gd name="T26" fmla="*/ 67 w 174"/>
                  <a:gd name="T27" fmla="*/ 94 h 227"/>
                  <a:gd name="T28" fmla="*/ 65 w 174"/>
                  <a:gd name="T29" fmla="*/ 102 h 227"/>
                  <a:gd name="T30" fmla="*/ 57 w 174"/>
                  <a:gd name="T31" fmla="*/ 100 h 227"/>
                  <a:gd name="T32" fmla="*/ 57 w 174"/>
                  <a:gd name="T33" fmla="*/ 107 h 227"/>
                  <a:gd name="T34" fmla="*/ 47 w 174"/>
                  <a:gd name="T35" fmla="*/ 113 h 227"/>
                  <a:gd name="T36" fmla="*/ 57 w 174"/>
                  <a:gd name="T37" fmla="*/ 133 h 227"/>
                  <a:gd name="T38" fmla="*/ 37 w 174"/>
                  <a:gd name="T39" fmla="*/ 145 h 227"/>
                  <a:gd name="T40" fmla="*/ 37 w 174"/>
                  <a:gd name="T41" fmla="*/ 152 h 227"/>
                  <a:gd name="T42" fmla="*/ 39 w 174"/>
                  <a:gd name="T43" fmla="*/ 166 h 227"/>
                  <a:gd name="T44" fmla="*/ 31 w 174"/>
                  <a:gd name="T45" fmla="*/ 172 h 227"/>
                  <a:gd name="T46" fmla="*/ 20 w 174"/>
                  <a:gd name="T47" fmla="*/ 180 h 227"/>
                  <a:gd name="T48" fmla="*/ 12 w 174"/>
                  <a:gd name="T49" fmla="*/ 184 h 227"/>
                  <a:gd name="T50" fmla="*/ 2 w 174"/>
                  <a:gd name="T51" fmla="*/ 184 h 227"/>
                  <a:gd name="T52" fmla="*/ 4 w 174"/>
                  <a:gd name="T53" fmla="*/ 195 h 227"/>
                  <a:gd name="T54" fmla="*/ 23 w 174"/>
                  <a:gd name="T55" fmla="*/ 205 h 227"/>
                  <a:gd name="T56" fmla="*/ 31 w 174"/>
                  <a:gd name="T57" fmla="*/ 207 h 227"/>
                  <a:gd name="T58" fmla="*/ 37 w 174"/>
                  <a:gd name="T59" fmla="*/ 213 h 227"/>
                  <a:gd name="T60" fmla="*/ 63 w 174"/>
                  <a:gd name="T61" fmla="*/ 215 h 227"/>
                  <a:gd name="T62" fmla="*/ 80 w 174"/>
                  <a:gd name="T63" fmla="*/ 217 h 227"/>
                  <a:gd name="T64" fmla="*/ 84 w 174"/>
                  <a:gd name="T65" fmla="*/ 219 h 227"/>
                  <a:gd name="T66" fmla="*/ 84 w 174"/>
                  <a:gd name="T67" fmla="*/ 227 h 227"/>
                  <a:gd name="T68" fmla="*/ 166 w 174"/>
                  <a:gd name="T69" fmla="*/ 227 h 227"/>
                  <a:gd name="T70" fmla="*/ 174 w 174"/>
                  <a:gd name="T71" fmla="*/ 227 h 227"/>
                  <a:gd name="T72" fmla="*/ 174 w 174"/>
                  <a:gd name="T73" fmla="*/ 190 h 227"/>
                  <a:gd name="T74" fmla="*/ 172 w 174"/>
                  <a:gd name="T75" fmla="*/ 184 h 227"/>
                  <a:gd name="T76" fmla="*/ 166 w 174"/>
                  <a:gd name="T77" fmla="*/ 168 h 227"/>
                  <a:gd name="T78" fmla="*/ 166 w 174"/>
                  <a:gd name="T79" fmla="*/ 158 h 227"/>
                  <a:gd name="T80" fmla="*/ 166 w 174"/>
                  <a:gd name="T81" fmla="*/ 147 h 227"/>
                  <a:gd name="T82" fmla="*/ 161 w 174"/>
                  <a:gd name="T83" fmla="*/ 141 h 227"/>
                  <a:gd name="T84" fmla="*/ 157 w 174"/>
                  <a:gd name="T85" fmla="*/ 137 h 227"/>
                  <a:gd name="T86" fmla="*/ 157 w 174"/>
                  <a:gd name="T87" fmla="*/ 133 h 227"/>
                  <a:gd name="T88" fmla="*/ 161 w 174"/>
                  <a:gd name="T89" fmla="*/ 133 h 227"/>
                  <a:gd name="T90" fmla="*/ 166 w 174"/>
                  <a:gd name="T91" fmla="*/ 133 h 227"/>
                  <a:gd name="T92" fmla="*/ 168 w 174"/>
                  <a:gd name="T93" fmla="*/ 127 h 227"/>
                  <a:gd name="T94" fmla="*/ 174 w 174"/>
                  <a:gd name="T95" fmla="*/ 129 h 227"/>
                  <a:gd name="T96" fmla="*/ 174 w 174"/>
                  <a:gd name="T97" fmla="*/ 90 h 227"/>
                  <a:gd name="T98" fmla="*/ 168 w 174"/>
                  <a:gd name="T99" fmla="*/ 74 h 227"/>
                  <a:gd name="T100" fmla="*/ 159 w 174"/>
                  <a:gd name="T101" fmla="*/ 62 h 227"/>
                  <a:gd name="T102" fmla="*/ 151 w 174"/>
                  <a:gd name="T103" fmla="*/ 51 h 227"/>
                  <a:gd name="T104" fmla="*/ 149 w 174"/>
                  <a:gd name="T105" fmla="*/ 43 h 227"/>
                  <a:gd name="T106" fmla="*/ 147 w 174"/>
                  <a:gd name="T107" fmla="*/ 37 h 227"/>
                  <a:gd name="T108" fmla="*/ 141 w 174"/>
                  <a:gd name="T109" fmla="*/ 31 h 227"/>
                  <a:gd name="T110" fmla="*/ 135 w 174"/>
                  <a:gd name="T111" fmla="*/ 25 h 227"/>
                  <a:gd name="T112" fmla="*/ 131 w 174"/>
                  <a:gd name="T113" fmla="*/ 21 h 227"/>
                  <a:gd name="T114" fmla="*/ 129 w 174"/>
                  <a:gd name="T115" fmla="*/ 17 h 227"/>
                  <a:gd name="T116" fmla="*/ 121 w 174"/>
                  <a:gd name="T117" fmla="*/ 4 h 227"/>
                  <a:gd name="T118" fmla="*/ 114 w 174"/>
                  <a:gd name="T119" fmla="*/ 2 h 227"/>
                  <a:gd name="T120" fmla="*/ 106 w 174"/>
                  <a:gd name="T121" fmla="*/ 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4" h="227">
                    <a:moveTo>
                      <a:pt x="106" y="4"/>
                    </a:moveTo>
                    <a:lnTo>
                      <a:pt x="104" y="6"/>
                    </a:lnTo>
                    <a:lnTo>
                      <a:pt x="102" y="10"/>
                    </a:lnTo>
                    <a:lnTo>
                      <a:pt x="100" y="15"/>
                    </a:lnTo>
                    <a:lnTo>
                      <a:pt x="98" y="15"/>
                    </a:lnTo>
                    <a:lnTo>
                      <a:pt x="94" y="13"/>
                    </a:lnTo>
                    <a:lnTo>
                      <a:pt x="84" y="17"/>
                    </a:lnTo>
                    <a:lnTo>
                      <a:pt x="84" y="17"/>
                    </a:lnTo>
                    <a:lnTo>
                      <a:pt x="80" y="13"/>
                    </a:lnTo>
                    <a:lnTo>
                      <a:pt x="76" y="15"/>
                    </a:lnTo>
                    <a:lnTo>
                      <a:pt x="76" y="19"/>
                    </a:lnTo>
                    <a:lnTo>
                      <a:pt x="74" y="25"/>
                    </a:lnTo>
                    <a:lnTo>
                      <a:pt x="74" y="33"/>
                    </a:lnTo>
                    <a:lnTo>
                      <a:pt x="80" y="45"/>
                    </a:lnTo>
                    <a:lnTo>
                      <a:pt x="74" y="49"/>
                    </a:lnTo>
                    <a:lnTo>
                      <a:pt x="76" y="53"/>
                    </a:lnTo>
                    <a:lnTo>
                      <a:pt x="74" y="55"/>
                    </a:lnTo>
                    <a:lnTo>
                      <a:pt x="67" y="60"/>
                    </a:lnTo>
                    <a:lnTo>
                      <a:pt x="53" y="62"/>
                    </a:lnTo>
                    <a:lnTo>
                      <a:pt x="53" y="62"/>
                    </a:lnTo>
                    <a:lnTo>
                      <a:pt x="49" y="68"/>
                    </a:lnTo>
                    <a:lnTo>
                      <a:pt x="59" y="72"/>
                    </a:lnTo>
                    <a:lnTo>
                      <a:pt x="65" y="76"/>
                    </a:lnTo>
                    <a:lnTo>
                      <a:pt x="78" y="76"/>
                    </a:lnTo>
                    <a:lnTo>
                      <a:pt x="78" y="82"/>
                    </a:lnTo>
                    <a:lnTo>
                      <a:pt x="70" y="86"/>
                    </a:lnTo>
                    <a:lnTo>
                      <a:pt x="67" y="90"/>
                    </a:lnTo>
                    <a:lnTo>
                      <a:pt x="67" y="94"/>
                    </a:lnTo>
                    <a:lnTo>
                      <a:pt x="67" y="100"/>
                    </a:lnTo>
                    <a:lnTo>
                      <a:pt x="65" y="102"/>
                    </a:lnTo>
                    <a:lnTo>
                      <a:pt x="63" y="98"/>
                    </a:lnTo>
                    <a:lnTo>
                      <a:pt x="57" y="100"/>
                    </a:lnTo>
                    <a:lnTo>
                      <a:pt x="55" y="102"/>
                    </a:lnTo>
                    <a:lnTo>
                      <a:pt x="57" y="107"/>
                    </a:lnTo>
                    <a:lnTo>
                      <a:pt x="55" y="111"/>
                    </a:lnTo>
                    <a:lnTo>
                      <a:pt x="47" y="113"/>
                    </a:lnTo>
                    <a:lnTo>
                      <a:pt x="51" y="127"/>
                    </a:lnTo>
                    <a:lnTo>
                      <a:pt x="57" y="133"/>
                    </a:lnTo>
                    <a:lnTo>
                      <a:pt x="45" y="139"/>
                    </a:lnTo>
                    <a:lnTo>
                      <a:pt x="37" y="145"/>
                    </a:lnTo>
                    <a:lnTo>
                      <a:pt x="39" y="145"/>
                    </a:lnTo>
                    <a:lnTo>
                      <a:pt x="37" y="152"/>
                    </a:lnTo>
                    <a:lnTo>
                      <a:pt x="39" y="156"/>
                    </a:lnTo>
                    <a:lnTo>
                      <a:pt x="39" y="166"/>
                    </a:lnTo>
                    <a:lnTo>
                      <a:pt x="37" y="172"/>
                    </a:lnTo>
                    <a:lnTo>
                      <a:pt x="31" y="172"/>
                    </a:lnTo>
                    <a:lnTo>
                      <a:pt x="27" y="174"/>
                    </a:lnTo>
                    <a:lnTo>
                      <a:pt x="20" y="180"/>
                    </a:lnTo>
                    <a:lnTo>
                      <a:pt x="14" y="184"/>
                    </a:lnTo>
                    <a:lnTo>
                      <a:pt x="12" y="184"/>
                    </a:lnTo>
                    <a:lnTo>
                      <a:pt x="6" y="184"/>
                    </a:lnTo>
                    <a:lnTo>
                      <a:pt x="2" y="184"/>
                    </a:lnTo>
                    <a:lnTo>
                      <a:pt x="0" y="186"/>
                    </a:lnTo>
                    <a:lnTo>
                      <a:pt x="4" y="195"/>
                    </a:lnTo>
                    <a:lnTo>
                      <a:pt x="16" y="199"/>
                    </a:lnTo>
                    <a:lnTo>
                      <a:pt x="23" y="205"/>
                    </a:lnTo>
                    <a:lnTo>
                      <a:pt x="27" y="205"/>
                    </a:lnTo>
                    <a:lnTo>
                      <a:pt x="31" y="207"/>
                    </a:lnTo>
                    <a:lnTo>
                      <a:pt x="31" y="211"/>
                    </a:lnTo>
                    <a:lnTo>
                      <a:pt x="37" y="213"/>
                    </a:lnTo>
                    <a:lnTo>
                      <a:pt x="47" y="217"/>
                    </a:lnTo>
                    <a:lnTo>
                      <a:pt x="63" y="215"/>
                    </a:lnTo>
                    <a:lnTo>
                      <a:pt x="80" y="211"/>
                    </a:lnTo>
                    <a:lnTo>
                      <a:pt x="80" y="217"/>
                    </a:lnTo>
                    <a:lnTo>
                      <a:pt x="84" y="217"/>
                    </a:lnTo>
                    <a:lnTo>
                      <a:pt x="84" y="219"/>
                    </a:lnTo>
                    <a:lnTo>
                      <a:pt x="84" y="227"/>
                    </a:lnTo>
                    <a:lnTo>
                      <a:pt x="84" y="227"/>
                    </a:lnTo>
                    <a:lnTo>
                      <a:pt x="166" y="227"/>
                    </a:lnTo>
                    <a:lnTo>
                      <a:pt x="166" y="227"/>
                    </a:lnTo>
                    <a:lnTo>
                      <a:pt x="170" y="227"/>
                    </a:lnTo>
                    <a:lnTo>
                      <a:pt x="174" y="227"/>
                    </a:lnTo>
                    <a:lnTo>
                      <a:pt x="174" y="192"/>
                    </a:lnTo>
                    <a:lnTo>
                      <a:pt x="174" y="190"/>
                    </a:lnTo>
                    <a:lnTo>
                      <a:pt x="172" y="188"/>
                    </a:lnTo>
                    <a:lnTo>
                      <a:pt x="172" y="184"/>
                    </a:lnTo>
                    <a:lnTo>
                      <a:pt x="168" y="176"/>
                    </a:lnTo>
                    <a:lnTo>
                      <a:pt x="166" y="168"/>
                    </a:lnTo>
                    <a:lnTo>
                      <a:pt x="164" y="160"/>
                    </a:lnTo>
                    <a:lnTo>
                      <a:pt x="166" y="158"/>
                    </a:lnTo>
                    <a:lnTo>
                      <a:pt x="166" y="152"/>
                    </a:lnTo>
                    <a:lnTo>
                      <a:pt x="166" y="147"/>
                    </a:lnTo>
                    <a:lnTo>
                      <a:pt x="166" y="145"/>
                    </a:lnTo>
                    <a:lnTo>
                      <a:pt x="161" y="141"/>
                    </a:lnTo>
                    <a:lnTo>
                      <a:pt x="159" y="139"/>
                    </a:lnTo>
                    <a:lnTo>
                      <a:pt x="157" y="137"/>
                    </a:lnTo>
                    <a:lnTo>
                      <a:pt x="155" y="135"/>
                    </a:lnTo>
                    <a:lnTo>
                      <a:pt x="157" y="133"/>
                    </a:lnTo>
                    <a:lnTo>
                      <a:pt x="159" y="133"/>
                    </a:lnTo>
                    <a:lnTo>
                      <a:pt x="161" y="133"/>
                    </a:lnTo>
                    <a:lnTo>
                      <a:pt x="164" y="133"/>
                    </a:lnTo>
                    <a:lnTo>
                      <a:pt x="166" y="133"/>
                    </a:lnTo>
                    <a:lnTo>
                      <a:pt x="166" y="129"/>
                    </a:lnTo>
                    <a:lnTo>
                      <a:pt x="168" y="127"/>
                    </a:lnTo>
                    <a:lnTo>
                      <a:pt x="172" y="129"/>
                    </a:lnTo>
                    <a:lnTo>
                      <a:pt x="174" y="129"/>
                    </a:lnTo>
                    <a:lnTo>
                      <a:pt x="174" y="90"/>
                    </a:lnTo>
                    <a:lnTo>
                      <a:pt x="174" y="90"/>
                    </a:lnTo>
                    <a:lnTo>
                      <a:pt x="170" y="82"/>
                    </a:lnTo>
                    <a:lnTo>
                      <a:pt x="168" y="74"/>
                    </a:lnTo>
                    <a:lnTo>
                      <a:pt x="164" y="68"/>
                    </a:lnTo>
                    <a:lnTo>
                      <a:pt x="159" y="62"/>
                    </a:lnTo>
                    <a:lnTo>
                      <a:pt x="153" y="53"/>
                    </a:lnTo>
                    <a:lnTo>
                      <a:pt x="151" y="51"/>
                    </a:lnTo>
                    <a:lnTo>
                      <a:pt x="151" y="47"/>
                    </a:lnTo>
                    <a:lnTo>
                      <a:pt x="149" y="43"/>
                    </a:lnTo>
                    <a:lnTo>
                      <a:pt x="149" y="39"/>
                    </a:lnTo>
                    <a:lnTo>
                      <a:pt x="147" y="37"/>
                    </a:lnTo>
                    <a:lnTo>
                      <a:pt x="143" y="33"/>
                    </a:lnTo>
                    <a:lnTo>
                      <a:pt x="141" y="31"/>
                    </a:lnTo>
                    <a:lnTo>
                      <a:pt x="139" y="27"/>
                    </a:lnTo>
                    <a:lnTo>
                      <a:pt x="135" y="25"/>
                    </a:lnTo>
                    <a:lnTo>
                      <a:pt x="133" y="23"/>
                    </a:lnTo>
                    <a:lnTo>
                      <a:pt x="131" y="21"/>
                    </a:lnTo>
                    <a:lnTo>
                      <a:pt x="129" y="19"/>
                    </a:lnTo>
                    <a:lnTo>
                      <a:pt x="129" y="17"/>
                    </a:lnTo>
                    <a:lnTo>
                      <a:pt x="125" y="10"/>
                    </a:lnTo>
                    <a:lnTo>
                      <a:pt x="121" y="4"/>
                    </a:lnTo>
                    <a:lnTo>
                      <a:pt x="119" y="2"/>
                    </a:lnTo>
                    <a:lnTo>
                      <a:pt x="114" y="2"/>
                    </a:lnTo>
                    <a:lnTo>
                      <a:pt x="112" y="0"/>
                    </a:lnTo>
                    <a:lnTo>
                      <a:pt x="106"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6" name="Freeform 437"/>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7" name="Freeform 438"/>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8" name="Freeform 439"/>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9" name="Freeform 440"/>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0" name="Freeform 441"/>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1" name="Freeform 442"/>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2" name="Freeform 443"/>
              <p:cNvSpPr>
                <a:spLocks/>
              </p:cNvSpPr>
              <p:nvPr/>
            </p:nvSpPr>
            <p:spPr bwMode="auto">
              <a:xfrm>
                <a:off x="5511" y="2673"/>
                <a:ext cx="141" cy="291"/>
              </a:xfrm>
              <a:custGeom>
                <a:avLst/>
                <a:gdLst>
                  <a:gd name="T0" fmla="*/ 76 w 141"/>
                  <a:gd name="T1" fmla="*/ 6 h 291"/>
                  <a:gd name="T2" fmla="*/ 84 w 141"/>
                  <a:gd name="T3" fmla="*/ 6 h 291"/>
                  <a:gd name="T4" fmla="*/ 74 w 141"/>
                  <a:gd name="T5" fmla="*/ 10 h 291"/>
                  <a:gd name="T6" fmla="*/ 66 w 141"/>
                  <a:gd name="T7" fmla="*/ 6 h 291"/>
                  <a:gd name="T8" fmla="*/ 78 w 141"/>
                  <a:gd name="T9" fmla="*/ 21 h 291"/>
                  <a:gd name="T10" fmla="*/ 86 w 141"/>
                  <a:gd name="T11" fmla="*/ 17 h 291"/>
                  <a:gd name="T12" fmla="*/ 92 w 141"/>
                  <a:gd name="T13" fmla="*/ 33 h 291"/>
                  <a:gd name="T14" fmla="*/ 96 w 141"/>
                  <a:gd name="T15" fmla="*/ 47 h 291"/>
                  <a:gd name="T16" fmla="*/ 98 w 141"/>
                  <a:gd name="T17" fmla="*/ 62 h 291"/>
                  <a:gd name="T18" fmla="*/ 92 w 141"/>
                  <a:gd name="T19" fmla="*/ 70 h 291"/>
                  <a:gd name="T20" fmla="*/ 86 w 141"/>
                  <a:gd name="T21" fmla="*/ 60 h 291"/>
                  <a:gd name="T22" fmla="*/ 76 w 141"/>
                  <a:gd name="T23" fmla="*/ 43 h 291"/>
                  <a:gd name="T24" fmla="*/ 78 w 141"/>
                  <a:gd name="T25" fmla="*/ 35 h 291"/>
                  <a:gd name="T26" fmla="*/ 76 w 141"/>
                  <a:gd name="T27" fmla="*/ 33 h 291"/>
                  <a:gd name="T28" fmla="*/ 74 w 141"/>
                  <a:gd name="T29" fmla="*/ 47 h 291"/>
                  <a:gd name="T30" fmla="*/ 78 w 141"/>
                  <a:gd name="T31" fmla="*/ 57 h 291"/>
                  <a:gd name="T32" fmla="*/ 86 w 141"/>
                  <a:gd name="T33" fmla="*/ 78 h 291"/>
                  <a:gd name="T34" fmla="*/ 88 w 141"/>
                  <a:gd name="T35" fmla="*/ 102 h 291"/>
                  <a:gd name="T36" fmla="*/ 96 w 141"/>
                  <a:gd name="T37" fmla="*/ 117 h 291"/>
                  <a:gd name="T38" fmla="*/ 80 w 141"/>
                  <a:gd name="T39" fmla="*/ 113 h 291"/>
                  <a:gd name="T40" fmla="*/ 68 w 141"/>
                  <a:gd name="T41" fmla="*/ 102 h 291"/>
                  <a:gd name="T42" fmla="*/ 55 w 141"/>
                  <a:gd name="T43" fmla="*/ 115 h 291"/>
                  <a:gd name="T44" fmla="*/ 68 w 141"/>
                  <a:gd name="T45" fmla="*/ 123 h 291"/>
                  <a:gd name="T46" fmla="*/ 90 w 141"/>
                  <a:gd name="T47" fmla="*/ 133 h 291"/>
                  <a:gd name="T48" fmla="*/ 94 w 141"/>
                  <a:gd name="T49" fmla="*/ 143 h 291"/>
                  <a:gd name="T50" fmla="*/ 90 w 141"/>
                  <a:gd name="T51" fmla="*/ 158 h 291"/>
                  <a:gd name="T52" fmla="*/ 70 w 141"/>
                  <a:gd name="T53" fmla="*/ 158 h 291"/>
                  <a:gd name="T54" fmla="*/ 63 w 141"/>
                  <a:gd name="T55" fmla="*/ 162 h 291"/>
                  <a:gd name="T56" fmla="*/ 49 w 141"/>
                  <a:gd name="T57" fmla="*/ 170 h 291"/>
                  <a:gd name="T58" fmla="*/ 37 w 141"/>
                  <a:gd name="T59" fmla="*/ 172 h 291"/>
                  <a:gd name="T60" fmla="*/ 10 w 141"/>
                  <a:gd name="T61" fmla="*/ 170 h 291"/>
                  <a:gd name="T62" fmla="*/ 8 w 141"/>
                  <a:gd name="T63" fmla="*/ 182 h 291"/>
                  <a:gd name="T64" fmla="*/ 0 w 141"/>
                  <a:gd name="T65" fmla="*/ 188 h 291"/>
                  <a:gd name="T66" fmla="*/ 8 w 141"/>
                  <a:gd name="T67" fmla="*/ 188 h 291"/>
                  <a:gd name="T68" fmla="*/ 12 w 141"/>
                  <a:gd name="T69" fmla="*/ 194 h 291"/>
                  <a:gd name="T70" fmla="*/ 25 w 141"/>
                  <a:gd name="T71" fmla="*/ 203 h 291"/>
                  <a:gd name="T72" fmla="*/ 41 w 141"/>
                  <a:gd name="T73" fmla="*/ 227 h 291"/>
                  <a:gd name="T74" fmla="*/ 10 w 141"/>
                  <a:gd name="T75" fmla="*/ 235 h 291"/>
                  <a:gd name="T76" fmla="*/ 21 w 141"/>
                  <a:gd name="T77" fmla="*/ 241 h 291"/>
                  <a:gd name="T78" fmla="*/ 33 w 141"/>
                  <a:gd name="T79" fmla="*/ 276 h 291"/>
                  <a:gd name="T80" fmla="*/ 117 w 141"/>
                  <a:gd name="T81" fmla="*/ 286 h 291"/>
                  <a:gd name="T82" fmla="*/ 117 w 141"/>
                  <a:gd name="T83" fmla="*/ 264 h 291"/>
                  <a:gd name="T84" fmla="*/ 123 w 141"/>
                  <a:gd name="T85" fmla="*/ 244 h 291"/>
                  <a:gd name="T86" fmla="*/ 141 w 141"/>
                  <a:gd name="T87" fmla="*/ 246 h 291"/>
                  <a:gd name="T88" fmla="*/ 139 w 141"/>
                  <a:gd name="T89" fmla="*/ 211 h 291"/>
                  <a:gd name="T90" fmla="*/ 123 w 141"/>
                  <a:gd name="T91" fmla="*/ 199 h 291"/>
                  <a:gd name="T92" fmla="*/ 106 w 141"/>
                  <a:gd name="T93" fmla="*/ 205 h 291"/>
                  <a:gd name="T94" fmla="*/ 76 w 141"/>
                  <a:gd name="T95" fmla="*/ 188 h 291"/>
                  <a:gd name="T96" fmla="*/ 68 w 141"/>
                  <a:gd name="T97" fmla="*/ 207 h 291"/>
                  <a:gd name="T98" fmla="*/ 61 w 141"/>
                  <a:gd name="T99" fmla="*/ 227 h 291"/>
                  <a:gd name="T100" fmla="*/ 49 w 141"/>
                  <a:gd name="T101" fmla="*/ 203 h 291"/>
                  <a:gd name="T102" fmla="*/ 74 w 141"/>
                  <a:gd name="T103" fmla="*/ 184 h 291"/>
                  <a:gd name="T104" fmla="*/ 92 w 141"/>
                  <a:gd name="T105" fmla="*/ 197 h 291"/>
                  <a:gd name="T106" fmla="*/ 106 w 141"/>
                  <a:gd name="T107" fmla="*/ 194 h 291"/>
                  <a:gd name="T108" fmla="*/ 123 w 141"/>
                  <a:gd name="T109" fmla="*/ 194 h 291"/>
                  <a:gd name="T110" fmla="*/ 123 w 141"/>
                  <a:gd name="T111" fmla="*/ 186 h 291"/>
                  <a:gd name="T112" fmla="*/ 131 w 141"/>
                  <a:gd name="T113" fmla="*/ 176 h 291"/>
                  <a:gd name="T114" fmla="*/ 141 w 141"/>
                  <a:gd name="T115" fmla="*/ 90 h 291"/>
                  <a:gd name="T116" fmla="*/ 131 w 141"/>
                  <a:gd name="T117" fmla="*/ 74 h 291"/>
                  <a:gd name="T118" fmla="*/ 115 w 141"/>
                  <a:gd name="T119" fmla="*/ 49 h 291"/>
                  <a:gd name="T120" fmla="*/ 102 w 141"/>
                  <a:gd name="T121" fmla="*/ 27 h 291"/>
                  <a:gd name="T122" fmla="*/ 90 w 141"/>
                  <a:gd name="T123" fmla="*/ 6 h 291"/>
                  <a:gd name="T124" fmla="*/ 76 w 141"/>
                  <a:gd name="T125"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291">
                    <a:moveTo>
                      <a:pt x="76" y="0"/>
                    </a:moveTo>
                    <a:lnTo>
                      <a:pt x="74" y="2"/>
                    </a:lnTo>
                    <a:lnTo>
                      <a:pt x="74" y="6"/>
                    </a:lnTo>
                    <a:lnTo>
                      <a:pt x="76" y="6"/>
                    </a:lnTo>
                    <a:lnTo>
                      <a:pt x="78" y="6"/>
                    </a:lnTo>
                    <a:lnTo>
                      <a:pt x="80" y="4"/>
                    </a:lnTo>
                    <a:lnTo>
                      <a:pt x="84" y="4"/>
                    </a:lnTo>
                    <a:lnTo>
                      <a:pt x="84" y="6"/>
                    </a:lnTo>
                    <a:lnTo>
                      <a:pt x="82" y="8"/>
                    </a:lnTo>
                    <a:lnTo>
                      <a:pt x="80" y="10"/>
                    </a:lnTo>
                    <a:lnTo>
                      <a:pt x="76" y="10"/>
                    </a:lnTo>
                    <a:lnTo>
                      <a:pt x="74" y="10"/>
                    </a:lnTo>
                    <a:lnTo>
                      <a:pt x="72" y="8"/>
                    </a:lnTo>
                    <a:lnTo>
                      <a:pt x="70" y="4"/>
                    </a:lnTo>
                    <a:lnTo>
                      <a:pt x="68" y="2"/>
                    </a:lnTo>
                    <a:lnTo>
                      <a:pt x="66" y="6"/>
                    </a:lnTo>
                    <a:lnTo>
                      <a:pt x="68" y="10"/>
                    </a:lnTo>
                    <a:lnTo>
                      <a:pt x="72" y="15"/>
                    </a:lnTo>
                    <a:lnTo>
                      <a:pt x="76" y="17"/>
                    </a:lnTo>
                    <a:lnTo>
                      <a:pt x="78" y="21"/>
                    </a:lnTo>
                    <a:lnTo>
                      <a:pt x="80" y="21"/>
                    </a:lnTo>
                    <a:lnTo>
                      <a:pt x="82" y="19"/>
                    </a:lnTo>
                    <a:lnTo>
                      <a:pt x="84" y="17"/>
                    </a:lnTo>
                    <a:lnTo>
                      <a:pt x="86" y="17"/>
                    </a:lnTo>
                    <a:lnTo>
                      <a:pt x="88" y="19"/>
                    </a:lnTo>
                    <a:lnTo>
                      <a:pt x="90" y="23"/>
                    </a:lnTo>
                    <a:lnTo>
                      <a:pt x="90" y="29"/>
                    </a:lnTo>
                    <a:lnTo>
                      <a:pt x="92" y="33"/>
                    </a:lnTo>
                    <a:lnTo>
                      <a:pt x="94" y="37"/>
                    </a:lnTo>
                    <a:lnTo>
                      <a:pt x="94" y="39"/>
                    </a:lnTo>
                    <a:lnTo>
                      <a:pt x="94" y="43"/>
                    </a:lnTo>
                    <a:lnTo>
                      <a:pt x="96" y="47"/>
                    </a:lnTo>
                    <a:lnTo>
                      <a:pt x="96" y="53"/>
                    </a:lnTo>
                    <a:lnTo>
                      <a:pt x="96" y="55"/>
                    </a:lnTo>
                    <a:lnTo>
                      <a:pt x="98" y="60"/>
                    </a:lnTo>
                    <a:lnTo>
                      <a:pt x="98" y="62"/>
                    </a:lnTo>
                    <a:lnTo>
                      <a:pt x="96" y="64"/>
                    </a:lnTo>
                    <a:lnTo>
                      <a:pt x="96" y="68"/>
                    </a:lnTo>
                    <a:lnTo>
                      <a:pt x="94" y="70"/>
                    </a:lnTo>
                    <a:lnTo>
                      <a:pt x="92" y="70"/>
                    </a:lnTo>
                    <a:lnTo>
                      <a:pt x="88" y="68"/>
                    </a:lnTo>
                    <a:lnTo>
                      <a:pt x="86" y="66"/>
                    </a:lnTo>
                    <a:lnTo>
                      <a:pt x="86" y="64"/>
                    </a:lnTo>
                    <a:lnTo>
                      <a:pt x="86" y="60"/>
                    </a:lnTo>
                    <a:lnTo>
                      <a:pt x="82" y="57"/>
                    </a:lnTo>
                    <a:lnTo>
                      <a:pt x="80" y="53"/>
                    </a:lnTo>
                    <a:lnTo>
                      <a:pt x="78" y="49"/>
                    </a:lnTo>
                    <a:lnTo>
                      <a:pt x="76" y="43"/>
                    </a:lnTo>
                    <a:lnTo>
                      <a:pt x="76" y="41"/>
                    </a:lnTo>
                    <a:lnTo>
                      <a:pt x="76" y="37"/>
                    </a:lnTo>
                    <a:lnTo>
                      <a:pt x="76" y="35"/>
                    </a:lnTo>
                    <a:lnTo>
                      <a:pt x="78" y="35"/>
                    </a:lnTo>
                    <a:lnTo>
                      <a:pt x="80" y="33"/>
                    </a:lnTo>
                    <a:lnTo>
                      <a:pt x="78" y="31"/>
                    </a:lnTo>
                    <a:lnTo>
                      <a:pt x="76" y="31"/>
                    </a:lnTo>
                    <a:lnTo>
                      <a:pt x="76" y="33"/>
                    </a:lnTo>
                    <a:lnTo>
                      <a:pt x="74" y="37"/>
                    </a:lnTo>
                    <a:lnTo>
                      <a:pt x="72" y="39"/>
                    </a:lnTo>
                    <a:lnTo>
                      <a:pt x="74" y="43"/>
                    </a:lnTo>
                    <a:lnTo>
                      <a:pt x="74" y="47"/>
                    </a:lnTo>
                    <a:lnTo>
                      <a:pt x="74" y="49"/>
                    </a:lnTo>
                    <a:lnTo>
                      <a:pt x="76" y="53"/>
                    </a:lnTo>
                    <a:lnTo>
                      <a:pt x="76" y="55"/>
                    </a:lnTo>
                    <a:lnTo>
                      <a:pt x="78" y="57"/>
                    </a:lnTo>
                    <a:lnTo>
                      <a:pt x="80" y="68"/>
                    </a:lnTo>
                    <a:lnTo>
                      <a:pt x="80" y="72"/>
                    </a:lnTo>
                    <a:lnTo>
                      <a:pt x="84" y="74"/>
                    </a:lnTo>
                    <a:lnTo>
                      <a:pt x="86" y="78"/>
                    </a:lnTo>
                    <a:lnTo>
                      <a:pt x="90" y="86"/>
                    </a:lnTo>
                    <a:lnTo>
                      <a:pt x="90" y="90"/>
                    </a:lnTo>
                    <a:lnTo>
                      <a:pt x="88" y="100"/>
                    </a:lnTo>
                    <a:lnTo>
                      <a:pt x="88" y="102"/>
                    </a:lnTo>
                    <a:lnTo>
                      <a:pt x="90" y="105"/>
                    </a:lnTo>
                    <a:lnTo>
                      <a:pt x="94" y="109"/>
                    </a:lnTo>
                    <a:lnTo>
                      <a:pt x="96" y="115"/>
                    </a:lnTo>
                    <a:lnTo>
                      <a:pt x="96" y="117"/>
                    </a:lnTo>
                    <a:lnTo>
                      <a:pt x="94" y="119"/>
                    </a:lnTo>
                    <a:lnTo>
                      <a:pt x="88" y="119"/>
                    </a:lnTo>
                    <a:lnTo>
                      <a:pt x="84" y="117"/>
                    </a:lnTo>
                    <a:lnTo>
                      <a:pt x="80" y="113"/>
                    </a:lnTo>
                    <a:lnTo>
                      <a:pt x="78" y="109"/>
                    </a:lnTo>
                    <a:lnTo>
                      <a:pt x="76" y="105"/>
                    </a:lnTo>
                    <a:lnTo>
                      <a:pt x="72" y="102"/>
                    </a:lnTo>
                    <a:lnTo>
                      <a:pt x="68" y="102"/>
                    </a:lnTo>
                    <a:lnTo>
                      <a:pt x="63" y="102"/>
                    </a:lnTo>
                    <a:lnTo>
                      <a:pt x="61" y="107"/>
                    </a:lnTo>
                    <a:lnTo>
                      <a:pt x="57" y="111"/>
                    </a:lnTo>
                    <a:lnTo>
                      <a:pt x="55" y="115"/>
                    </a:lnTo>
                    <a:lnTo>
                      <a:pt x="55" y="117"/>
                    </a:lnTo>
                    <a:lnTo>
                      <a:pt x="59" y="121"/>
                    </a:lnTo>
                    <a:lnTo>
                      <a:pt x="63" y="123"/>
                    </a:lnTo>
                    <a:lnTo>
                      <a:pt x="68" y="123"/>
                    </a:lnTo>
                    <a:lnTo>
                      <a:pt x="74" y="125"/>
                    </a:lnTo>
                    <a:lnTo>
                      <a:pt x="82" y="129"/>
                    </a:lnTo>
                    <a:lnTo>
                      <a:pt x="88" y="131"/>
                    </a:lnTo>
                    <a:lnTo>
                      <a:pt x="90" y="133"/>
                    </a:lnTo>
                    <a:lnTo>
                      <a:pt x="90" y="135"/>
                    </a:lnTo>
                    <a:lnTo>
                      <a:pt x="92" y="139"/>
                    </a:lnTo>
                    <a:lnTo>
                      <a:pt x="92" y="141"/>
                    </a:lnTo>
                    <a:lnTo>
                      <a:pt x="94" y="143"/>
                    </a:lnTo>
                    <a:lnTo>
                      <a:pt x="96" y="145"/>
                    </a:lnTo>
                    <a:lnTo>
                      <a:pt x="96" y="149"/>
                    </a:lnTo>
                    <a:lnTo>
                      <a:pt x="94" y="154"/>
                    </a:lnTo>
                    <a:lnTo>
                      <a:pt x="90" y="158"/>
                    </a:lnTo>
                    <a:lnTo>
                      <a:pt x="86" y="160"/>
                    </a:lnTo>
                    <a:lnTo>
                      <a:pt x="82" y="160"/>
                    </a:lnTo>
                    <a:lnTo>
                      <a:pt x="74" y="156"/>
                    </a:lnTo>
                    <a:lnTo>
                      <a:pt x="70" y="158"/>
                    </a:lnTo>
                    <a:lnTo>
                      <a:pt x="66" y="160"/>
                    </a:lnTo>
                    <a:lnTo>
                      <a:pt x="66" y="160"/>
                    </a:lnTo>
                    <a:lnTo>
                      <a:pt x="66" y="162"/>
                    </a:lnTo>
                    <a:lnTo>
                      <a:pt x="63" y="162"/>
                    </a:lnTo>
                    <a:lnTo>
                      <a:pt x="61" y="164"/>
                    </a:lnTo>
                    <a:lnTo>
                      <a:pt x="55" y="166"/>
                    </a:lnTo>
                    <a:lnTo>
                      <a:pt x="53" y="168"/>
                    </a:lnTo>
                    <a:lnTo>
                      <a:pt x="49" y="170"/>
                    </a:lnTo>
                    <a:lnTo>
                      <a:pt x="45" y="170"/>
                    </a:lnTo>
                    <a:lnTo>
                      <a:pt x="41" y="166"/>
                    </a:lnTo>
                    <a:lnTo>
                      <a:pt x="35" y="168"/>
                    </a:lnTo>
                    <a:lnTo>
                      <a:pt x="37" y="172"/>
                    </a:lnTo>
                    <a:lnTo>
                      <a:pt x="35" y="174"/>
                    </a:lnTo>
                    <a:lnTo>
                      <a:pt x="29" y="176"/>
                    </a:lnTo>
                    <a:lnTo>
                      <a:pt x="21" y="174"/>
                    </a:lnTo>
                    <a:lnTo>
                      <a:pt x="10" y="170"/>
                    </a:lnTo>
                    <a:lnTo>
                      <a:pt x="8" y="172"/>
                    </a:lnTo>
                    <a:lnTo>
                      <a:pt x="6" y="178"/>
                    </a:lnTo>
                    <a:lnTo>
                      <a:pt x="8" y="182"/>
                    </a:lnTo>
                    <a:lnTo>
                      <a:pt x="8" y="182"/>
                    </a:lnTo>
                    <a:lnTo>
                      <a:pt x="6" y="184"/>
                    </a:lnTo>
                    <a:lnTo>
                      <a:pt x="4" y="182"/>
                    </a:lnTo>
                    <a:lnTo>
                      <a:pt x="2" y="184"/>
                    </a:lnTo>
                    <a:lnTo>
                      <a:pt x="0" y="188"/>
                    </a:lnTo>
                    <a:lnTo>
                      <a:pt x="2" y="190"/>
                    </a:lnTo>
                    <a:lnTo>
                      <a:pt x="6" y="192"/>
                    </a:lnTo>
                    <a:lnTo>
                      <a:pt x="8" y="190"/>
                    </a:lnTo>
                    <a:lnTo>
                      <a:pt x="8" y="188"/>
                    </a:lnTo>
                    <a:lnTo>
                      <a:pt x="8" y="186"/>
                    </a:lnTo>
                    <a:lnTo>
                      <a:pt x="12" y="186"/>
                    </a:lnTo>
                    <a:lnTo>
                      <a:pt x="12" y="192"/>
                    </a:lnTo>
                    <a:lnTo>
                      <a:pt x="12" y="194"/>
                    </a:lnTo>
                    <a:lnTo>
                      <a:pt x="10" y="197"/>
                    </a:lnTo>
                    <a:lnTo>
                      <a:pt x="12" y="199"/>
                    </a:lnTo>
                    <a:lnTo>
                      <a:pt x="21" y="201"/>
                    </a:lnTo>
                    <a:lnTo>
                      <a:pt x="25" y="203"/>
                    </a:lnTo>
                    <a:lnTo>
                      <a:pt x="27" y="207"/>
                    </a:lnTo>
                    <a:lnTo>
                      <a:pt x="33" y="215"/>
                    </a:lnTo>
                    <a:lnTo>
                      <a:pt x="41" y="225"/>
                    </a:lnTo>
                    <a:lnTo>
                      <a:pt x="41" y="227"/>
                    </a:lnTo>
                    <a:lnTo>
                      <a:pt x="35" y="231"/>
                    </a:lnTo>
                    <a:lnTo>
                      <a:pt x="31" y="231"/>
                    </a:lnTo>
                    <a:lnTo>
                      <a:pt x="16" y="231"/>
                    </a:lnTo>
                    <a:lnTo>
                      <a:pt x="10" y="235"/>
                    </a:lnTo>
                    <a:lnTo>
                      <a:pt x="10" y="237"/>
                    </a:lnTo>
                    <a:lnTo>
                      <a:pt x="12" y="239"/>
                    </a:lnTo>
                    <a:lnTo>
                      <a:pt x="16" y="241"/>
                    </a:lnTo>
                    <a:lnTo>
                      <a:pt x="21" y="241"/>
                    </a:lnTo>
                    <a:lnTo>
                      <a:pt x="23" y="244"/>
                    </a:lnTo>
                    <a:lnTo>
                      <a:pt x="29" y="268"/>
                    </a:lnTo>
                    <a:lnTo>
                      <a:pt x="31" y="276"/>
                    </a:lnTo>
                    <a:lnTo>
                      <a:pt x="33" y="276"/>
                    </a:lnTo>
                    <a:lnTo>
                      <a:pt x="43" y="291"/>
                    </a:lnTo>
                    <a:lnTo>
                      <a:pt x="106" y="291"/>
                    </a:lnTo>
                    <a:lnTo>
                      <a:pt x="110" y="291"/>
                    </a:lnTo>
                    <a:lnTo>
                      <a:pt x="117" y="286"/>
                    </a:lnTo>
                    <a:lnTo>
                      <a:pt x="119" y="284"/>
                    </a:lnTo>
                    <a:lnTo>
                      <a:pt x="117" y="280"/>
                    </a:lnTo>
                    <a:lnTo>
                      <a:pt x="123" y="276"/>
                    </a:lnTo>
                    <a:lnTo>
                      <a:pt x="117" y="264"/>
                    </a:lnTo>
                    <a:lnTo>
                      <a:pt x="117" y="256"/>
                    </a:lnTo>
                    <a:lnTo>
                      <a:pt x="119" y="250"/>
                    </a:lnTo>
                    <a:lnTo>
                      <a:pt x="119" y="246"/>
                    </a:lnTo>
                    <a:lnTo>
                      <a:pt x="123" y="244"/>
                    </a:lnTo>
                    <a:lnTo>
                      <a:pt x="127" y="248"/>
                    </a:lnTo>
                    <a:lnTo>
                      <a:pt x="127" y="248"/>
                    </a:lnTo>
                    <a:lnTo>
                      <a:pt x="137" y="244"/>
                    </a:lnTo>
                    <a:lnTo>
                      <a:pt x="141" y="246"/>
                    </a:lnTo>
                    <a:lnTo>
                      <a:pt x="141" y="246"/>
                    </a:lnTo>
                    <a:lnTo>
                      <a:pt x="141" y="217"/>
                    </a:lnTo>
                    <a:lnTo>
                      <a:pt x="141" y="215"/>
                    </a:lnTo>
                    <a:lnTo>
                      <a:pt x="139" y="211"/>
                    </a:lnTo>
                    <a:lnTo>
                      <a:pt x="135" y="207"/>
                    </a:lnTo>
                    <a:lnTo>
                      <a:pt x="131" y="203"/>
                    </a:lnTo>
                    <a:lnTo>
                      <a:pt x="127" y="201"/>
                    </a:lnTo>
                    <a:lnTo>
                      <a:pt x="123" y="199"/>
                    </a:lnTo>
                    <a:lnTo>
                      <a:pt x="115" y="199"/>
                    </a:lnTo>
                    <a:lnTo>
                      <a:pt x="115" y="201"/>
                    </a:lnTo>
                    <a:lnTo>
                      <a:pt x="113" y="201"/>
                    </a:lnTo>
                    <a:lnTo>
                      <a:pt x="106" y="205"/>
                    </a:lnTo>
                    <a:lnTo>
                      <a:pt x="102" y="205"/>
                    </a:lnTo>
                    <a:lnTo>
                      <a:pt x="86" y="199"/>
                    </a:lnTo>
                    <a:lnTo>
                      <a:pt x="82" y="190"/>
                    </a:lnTo>
                    <a:lnTo>
                      <a:pt x="76" y="188"/>
                    </a:lnTo>
                    <a:lnTo>
                      <a:pt x="72" y="190"/>
                    </a:lnTo>
                    <a:lnTo>
                      <a:pt x="66" y="197"/>
                    </a:lnTo>
                    <a:lnTo>
                      <a:pt x="66" y="199"/>
                    </a:lnTo>
                    <a:lnTo>
                      <a:pt x="68" y="207"/>
                    </a:lnTo>
                    <a:lnTo>
                      <a:pt x="70" y="221"/>
                    </a:lnTo>
                    <a:lnTo>
                      <a:pt x="68" y="225"/>
                    </a:lnTo>
                    <a:lnTo>
                      <a:pt x="66" y="227"/>
                    </a:lnTo>
                    <a:lnTo>
                      <a:pt x="61" y="227"/>
                    </a:lnTo>
                    <a:lnTo>
                      <a:pt x="57" y="219"/>
                    </a:lnTo>
                    <a:lnTo>
                      <a:pt x="53" y="213"/>
                    </a:lnTo>
                    <a:lnTo>
                      <a:pt x="45" y="207"/>
                    </a:lnTo>
                    <a:lnTo>
                      <a:pt x="49" y="203"/>
                    </a:lnTo>
                    <a:lnTo>
                      <a:pt x="51" y="199"/>
                    </a:lnTo>
                    <a:lnTo>
                      <a:pt x="53" y="197"/>
                    </a:lnTo>
                    <a:lnTo>
                      <a:pt x="53" y="194"/>
                    </a:lnTo>
                    <a:lnTo>
                      <a:pt x="74" y="184"/>
                    </a:lnTo>
                    <a:lnTo>
                      <a:pt x="80" y="184"/>
                    </a:lnTo>
                    <a:lnTo>
                      <a:pt x="84" y="186"/>
                    </a:lnTo>
                    <a:lnTo>
                      <a:pt x="88" y="192"/>
                    </a:lnTo>
                    <a:lnTo>
                      <a:pt x="92" y="197"/>
                    </a:lnTo>
                    <a:lnTo>
                      <a:pt x="104" y="199"/>
                    </a:lnTo>
                    <a:lnTo>
                      <a:pt x="104" y="197"/>
                    </a:lnTo>
                    <a:lnTo>
                      <a:pt x="104" y="197"/>
                    </a:lnTo>
                    <a:lnTo>
                      <a:pt x="106" y="194"/>
                    </a:lnTo>
                    <a:lnTo>
                      <a:pt x="108" y="197"/>
                    </a:lnTo>
                    <a:lnTo>
                      <a:pt x="115" y="194"/>
                    </a:lnTo>
                    <a:lnTo>
                      <a:pt x="117" y="197"/>
                    </a:lnTo>
                    <a:lnTo>
                      <a:pt x="123" y="194"/>
                    </a:lnTo>
                    <a:lnTo>
                      <a:pt x="123" y="194"/>
                    </a:lnTo>
                    <a:lnTo>
                      <a:pt x="121" y="192"/>
                    </a:lnTo>
                    <a:lnTo>
                      <a:pt x="121" y="190"/>
                    </a:lnTo>
                    <a:lnTo>
                      <a:pt x="123" y="186"/>
                    </a:lnTo>
                    <a:lnTo>
                      <a:pt x="123" y="184"/>
                    </a:lnTo>
                    <a:lnTo>
                      <a:pt x="127" y="180"/>
                    </a:lnTo>
                    <a:lnTo>
                      <a:pt x="127" y="178"/>
                    </a:lnTo>
                    <a:lnTo>
                      <a:pt x="131" y="176"/>
                    </a:lnTo>
                    <a:lnTo>
                      <a:pt x="135" y="174"/>
                    </a:lnTo>
                    <a:lnTo>
                      <a:pt x="139" y="174"/>
                    </a:lnTo>
                    <a:lnTo>
                      <a:pt x="141" y="170"/>
                    </a:lnTo>
                    <a:lnTo>
                      <a:pt x="141" y="90"/>
                    </a:lnTo>
                    <a:lnTo>
                      <a:pt x="139" y="86"/>
                    </a:lnTo>
                    <a:lnTo>
                      <a:pt x="137" y="82"/>
                    </a:lnTo>
                    <a:lnTo>
                      <a:pt x="133" y="78"/>
                    </a:lnTo>
                    <a:lnTo>
                      <a:pt x="131" y="74"/>
                    </a:lnTo>
                    <a:lnTo>
                      <a:pt x="125" y="66"/>
                    </a:lnTo>
                    <a:lnTo>
                      <a:pt x="121" y="60"/>
                    </a:lnTo>
                    <a:lnTo>
                      <a:pt x="119" y="55"/>
                    </a:lnTo>
                    <a:lnTo>
                      <a:pt x="115" y="49"/>
                    </a:lnTo>
                    <a:lnTo>
                      <a:pt x="113" y="43"/>
                    </a:lnTo>
                    <a:lnTo>
                      <a:pt x="108" y="39"/>
                    </a:lnTo>
                    <a:lnTo>
                      <a:pt x="106" y="33"/>
                    </a:lnTo>
                    <a:lnTo>
                      <a:pt x="102" y="27"/>
                    </a:lnTo>
                    <a:lnTo>
                      <a:pt x="98" y="23"/>
                    </a:lnTo>
                    <a:lnTo>
                      <a:pt x="94" y="15"/>
                    </a:lnTo>
                    <a:lnTo>
                      <a:pt x="90" y="10"/>
                    </a:lnTo>
                    <a:lnTo>
                      <a:pt x="90" y="6"/>
                    </a:lnTo>
                    <a:lnTo>
                      <a:pt x="86" y="2"/>
                    </a:lnTo>
                    <a:lnTo>
                      <a:pt x="82" y="0"/>
                    </a:lnTo>
                    <a:lnTo>
                      <a:pt x="80" y="0"/>
                    </a:lnTo>
                    <a:lnTo>
                      <a:pt x="7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3" name="Freeform 444"/>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4" name="Freeform 445"/>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5" name="Freeform 446"/>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6" name="Freeform 447"/>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7" name="Freeform 448"/>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8" name="Freeform 449"/>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9" name="Freeform 450"/>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0" name="Freeform 451"/>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1" name="Freeform 452"/>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2" name="Freeform 453"/>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3" name="Freeform 454"/>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4" name="Freeform 455"/>
              <p:cNvSpPr>
                <a:spLocks/>
              </p:cNvSpPr>
              <p:nvPr/>
            </p:nvSpPr>
            <p:spPr bwMode="auto">
              <a:xfrm>
                <a:off x="5452" y="3131"/>
                <a:ext cx="284" cy="223"/>
              </a:xfrm>
              <a:custGeom>
                <a:avLst/>
                <a:gdLst>
                  <a:gd name="T0" fmla="*/ 14 w 284"/>
                  <a:gd name="T1" fmla="*/ 176 h 223"/>
                  <a:gd name="T2" fmla="*/ 24 w 284"/>
                  <a:gd name="T3" fmla="*/ 147 h 223"/>
                  <a:gd name="T4" fmla="*/ 16 w 284"/>
                  <a:gd name="T5" fmla="*/ 135 h 223"/>
                  <a:gd name="T6" fmla="*/ 24 w 284"/>
                  <a:gd name="T7" fmla="*/ 113 h 223"/>
                  <a:gd name="T8" fmla="*/ 37 w 284"/>
                  <a:gd name="T9" fmla="*/ 96 h 223"/>
                  <a:gd name="T10" fmla="*/ 51 w 284"/>
                  <a:gd name="T11" fmla="*/ 84 h 223"/>
                  <a:gd name="T12" fmla="*/ 65 w 284"/>
                  <a:gd name="T13" fmla="*/ 78 h 223"/>
                  <a:gd name="T14" fmla="*/ 80 w 284"/>
                  <a:gd name="T15" fmla="*/ 72 h 223"/>
                  <a:gd name="T16" fmla="*/ 98 w 284"/>
                  <a:gd name="T17" fmla="*/ 72 h 223"/>
                  <a:gd name="T18" fmla="*/ 110 w 284"/>
                  <a:gd name="T19" fmla="*/ 66 h 223"/>
                  <a:gd name="T20" fmla="*/ 120 w 284"/>
                  <a:gd name="T21" fmla="*/ 74 h 223"/>
                  <a:gd name="T22" fmla="*/ 125 w 284"/>
                  <a:gd name="T23" fmla="*/ 66 h 223"/>
                  <a:gd name="T24" fmla="*/ 133 w 284"/>
                  <a:gd name="T25" fmla="*/ 72 h 223"/>
                  <a:gd name="T26" fmla="*/ 147 w 284"/>
                  <a:gd name="T27" fmla="*/ 66 h 223"/>
                  <a:gd name="T28" fmla="*/ 159 w 284"/>
                  <a:gd name="T29" fmla="*/ 49 h 223"/>
                  <a:gd name="T30" fmla="*/ 165 w 284"/>
                  <a:gd name="T31" fmla="*/ 39 h 223"/>
                  <a:gd name="T32" fmla="*/ 167 w 284"/>
                  <a:gd name="T33" fmla="*/ 31 h 223"/>
                  <a:gd name="T34" fmla="*/ 184 w 284"/>
                  <a:gd name="T35" fmla="*/ 35 h 223"/>
                  <a:gd name="T36" fmla="*/ 194 w 284"/>
                  <a:gd name="T37" fmla="*/ 35 h 223"/>
                  <a:gd name="T38" fmla="*/ 204 w 284"/>
                  <a:gd name="T39" fmla="*/ 43 h 223"/>
                  <a:gd name="T40" fmla="*/ 212 w 284"/>
                  <a:gd name="T41" fmla="*/ 45 h 223"/>
                  <a:gd name="T42" fmla="*/ 221 w 284"/>
                  <a:gd name="T43" fmla="*/ 47 h 223"/>
                  <a:gd name="T44" fmla="*/ 235 w 284"/>
                  <a:gd name="T45" fmla="*/ 55 h 223"/>
                  <a:gd name="T46" fmla="*/ 245 w 284"/>
                  <a:gd name="T47" fmla="*/ 29 h 223"/>
                  <a:gd name="T48" fmla="*/ 266 w 284"/>
                  <a:gd name="T49" fmla="*/ 8 h 223"/>
                  <a:gd name="T50" fmla="*/ 282 w 284"/>
                  <a:gd name="T51" fmla="*/ 2 h 223"/>
                  <a:gd name="T52" fmla="*/ 284 w 284"/>
                  <a:gd name="T53" fmla="*/ 15 h 223"/>
                  <a:gd name="T54" fmla="*/ 282 w 284"/>
                  <a:gd name="T55" fmla="*/ 31 h 223"/>
                  <a:gd name="T56" fmla="*/ 272 w 284"/>
                  <a:gd name="T57" fmla="*/ 64 h 223"/>
                  <a:gd name="T58" fmla="*/ 270 w 284"/>
                  <a:gd name="T59" fmla="*/ 76 h 223"/>
                  <a:gd name="T60" fmla="*/ 268 w 284"/>
                  <a:gd name="T61" fmla="*/ 92 h 223"/>
                  <a:gd name="T62" fmla="*/ 266 w 284"/>
                  <a:gd name="T63" fmla="*/ 98 h 223"/>
                  <a:gd name="T64" fmla="*/ 266 w 284"/>
                  <a:gd name="T65" fmla="*/ 107 h 223"/>
                  <a:gd name="T66" fmla="*/ 261 w 284"/>
                  <a:gd name="T67" fmla="*/ 119 h 223"/>
                  <a:gd name="T68" fmla="*/ 261 w 284"/>
                  <a:gd name="T69" fmla="*/ 127 h 223"/>
                  <a:gd name="T70" fmla="*/ 259 w 284"/>
                  <a:gd name="T71" fmla="*/ 133 h 223"/>
                  <a:gd name="T72" fmla="*/ 247 w 284"/>
                  <a:gd name="T73" fmla="*/ 143 h 223"/>
                  <a:gd name="T74" fmla="*/ 249 w 284"/>
                  <a:gd name="T75" fmla="*/ 152 h 223"/>
                  <a:gd name="T76" fmla="*/ 247 w 284"/>
                  <a:gd name="T77" fmla="*/ 162 h 223"/>
                  <a:gd name="T78" fmla="*/ 243 w 284"/>
                  <a:gd name="T79" fmla="*/ 170 h 223"/>
                  <a:gd name="T80" fmla="*/ 229 w 284"/>
                  <a:gd name="T81" fmla="*/ 180 h 223"/>
                  <a:gd name="T82" fmla="*/ 219 w 284"/>
                  <a:gd name="T83" fmla="*/ 182 h 223"/>
                  <a:gd name="T84" fmla="*/ 200 w 284"/>
                  <a:gd name="T85" fmla="*/ 186 h 223"/>
                  <a:gd name="T86" fmla="*/ 182 w 284"/>
                  <a:gd name="T87" fmla="*/ 188 h 223"/>
                  <a:gd name="T88" fmla="*/ 176 w 284"/>
                  <a:gd name="T89" fmla="*/ 184 h 223"/>
                  <a:gd name="T90" fmla="*/ 159 w 284"/>
                  <a:gd name="T91" fmla="*/ 184 h 223"/>
                  <a:gd name="T92" fmla="*/ 157 w 284"/>
                  <a:gd name="T93" fmla="*/ 190 h 223"/>
                  <a:gd name="T94" fmla="*/ 151 w 284"/>
                  <a:gd name="T95" fmla="*/ 194 h 223"/>
                  <a:gd name="T96" fmla="*/ 147 w 284"/>
                  <a:gd name="T97" fmla="*/ 199 h 223"/>
                  <a:gd name="T98" fmla="*/ 125 w 284"/>
                  <a:gd name="T99" fmla="*/ 209 h 223"/>
                  <a:gd name="T100" fmla="*/ 108 w 284"/>
                  <a:gd name="T101" fmla="*/ 217 h 223"/>
                  <a:gd name="T102" fmla="*/ 100 w 284"/>
                  <a:gd name="T103" fmla="*/ 221 h 223"/>
                  <a:gd name="T104" fmla="*/ 86 w 284"/>
                  <a:gd name="T105" fmla="*/ 223 h 223"/>
                  <a:gd name="T106" fmla="*/ 73 w 284"/>
                  <a:gd name="T107" fmla="*/ 215 h 223"/>
                  <a:gd name="T108" fmla="*/ 65 w 284"/>
                  <a:gd name="T109" fmla="*/ 207 h 223"/>
                  <a:gd name="T110" fmla="*/ 53 w 284"/>
                  <a:gd name="T111" fmla="*/ 209 h 223"/>
                  <a:gd name="T112" fmla="*/ 37 w 284"/>
                  <a:gd name="T113" fmla="*/ 209 h 223"/>
                  <a:gd name="T114" fmla="*/ 26 w 284"/>
                  <a:gd name="T115" fmla="*/ 209 h 223"/>
                  <a:gd name="T116" fmla="*/ 16 w 284"/>
                  <a:gd name="T117" fmla="*/ 203 h 223"/>
                  <a:gd name="T118" fmla="*/ 10 w 284"/>
                  <a:gd name="T119" fmla="*/ 201 h 223"/>
                  <a:gd name="T120" fmla="*/ 8 w 284"/>
                  <a:gd name="T121" fmla="*/ 192 h 223"/>
                  <a:gd name="T122" fmla="*/ 4 w 284"/>
                  <a:gd name="T123" fmla="*/ 188 h 223"/>
                  <a:gd name="T124" fmla="*/ 0 w 284"/>
                  <a:gd name="T125" fmla="*/ 18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223">
                    <a:moveTo>
                      <a:pt x="0" y="182"/>
                    </a:moveTo>
                    <a:lnTo>
                      <a:pt x="2" y="180"/>
                    </a:lnTo>
                    <a:lnTo>
                      <a:pt x="14" y="176"/>
                    </a:lnTo>
                    <a:lnTo>
                      <a:pt x="18" y="158"/>
                    </a:lnTo>
                    <a:lnTo>
                      <a:pt x="22" y="152"/>
                    </a:lnTo>
                    <a:lnTo>
                      <a:pt x="24" y="147"/>
                    </a:lnTo>
                    <a:lnTo>
                      <a:pt x="24" y="143"/>
                    </a:lnTo>
                    <a:lnTo>
                      <a:pt x="18" y="141"/>
                    </a:lnTo>
                    <a:lnTo>
                      <a:pt x="16" y="135"/>
                    </a:lnTo>
                    <a:lnTo>
                      <a:pt x="18" y="129"/>
                    </a:lnTo>
                    <a:lnTo>
                      <a:pt x="24" y="121"/>
                    </a:lnTo>
                    <a:lnTo>
                      <a:pt x="24" y="113"/>
                    </a:lnTo>
                    <a:lnTo>
                      <a:pt x="37" y="100"/>
                    </a:lnTo>
                    <a:lnTo>
                      <a:pt x="39" y="98"/>
                    </a:lnTo>
                    <a:lnTo>
                      <a:pt x="37" y="96"/>
                    </a:lnTo>
                    <a:lnTo>
                      <a:pt x="47" y="96"/>
                    </a:lnTo>
                    <a:lnTo>
                      <a:pt x="49" y="94"/>
                    </a:lnTo>
                    <a:lnTo>
                      <a:pt x="51" y="84"/>
                    </a:lnTo>
                    <a:lnTo>
                      <a:pt x="55" y="80"/>
                    </a:lnTo>
                    <a:lnTo>
                      <a:pt x="57" y="76"/>
                    </a:lnTo>
                    <a:lnTo>
                      <a:pt x="65" y="78"/>
                    </a:lnTo>
                    <a:lnTo>
                      <a:pt x="67" y="74"/>
                    </a:lnTo>
                    <a:lnTo>
                      <a:pt x="73" y="72"/>
                    </a:lnTo>
                    <a:lnTo>
                      <a:pt x="80" y="72"/>
                    </a:lnTo>
                    <a:lnTo>
                      <a:pt x="88" y="74"/>
                    </a:lnTo>
                    <a:lnTo>
                      <a:pt x="96" y="72"/>
                    </a:lnTo>
                    <a:lnTo>
                      <a:pt x="98" y="72"/>
                    </a:lnTo>
                    <a:lnTo>
                      <a:pt x="102" y="64"/>
                    </a:lnTo>
                    <a:lnTo>
                      <a:pt x="104" y="64"/>
                    </a:lnTo>
                    <a:lnTo>
                      <a:pt x="110" y="66"/>
                    </a:lnTo>
                    <a:lnTo>
                      <a:pt x="114" y="64"/>
                    </a:lnTo>
                    <a:lnTo>
                      <a:pt x="118" y="74"/>
                    </a:lnTo>
                    <a:lnTo>
                      <a:pt x="120" y="74"/>
                    </a:lnTo>
                    <a:lnTo>
                      <a:pt x="120" y="72"/>
                    </a:lnTo>
                    <a:lnTo>
                      <a:pt x="122" y="66"/>
                    </a:lnTo>
                    <a:lnTo>
                      <a:pt x="125" y="66"/>
                    </a:lnTo>
                    <a:lnTo>
                      <a:pt x="129" y="68"/>
                    </a:lnTo>
                    <a:lnTo>
                      <a:pt x="133" y="72"/>
                    </a:lnTo>
                    <a:lnTo>
                      <a:pt x="133" y="72"/>
                    </a:lnTo>
                    <a:lnTo>
                      <a:pt x="139" y="70"/>
                    </a:lnTo>
                    <a:lnTo>
                      <a:pt x="145" y="72"/>
                    </a:lnTo>
                    <a:lnTo>
                      <a:pt x="147" y="66"/>
                    </a:lnTo>
                    <a:lnTo>
                      <a:pt x="147" y="55"/>
                    </a:lnTo>
                    <a:lnTo>
                      <a:pt x="149" y="51"/>
                    </a:lnTo>
                    <a:lnTo>
                      <a:pt x="159" y="49"/>
                    </a:lnTo>
                    <a:lnTo>
                      <a:pt x="161" y="53"/>
                    </a:lnTo>
                    <a:lnTo>
                      <a:pt x="165" y="51"/>
                    </a:lnTo>
                    <a:lnTo>
                      <a:pt x="165" y="39"/>
                    </a:lnTo>
                    <a:lnTo>
                      <a:pt x="163" y="33"/>
                    </a:lnTo>
                    <a:lnTo>
                      <a:pt x="163" y="31"/>
                    </a:lnTo>
                    <a:lnTo>
                      <a:pt x="167" y="31"/>
                    </a:lnTo>
                    <a:lnTo>
                      <a:pt x="176" y="35"/>
                    </a:lnTo>
                    <a:lnTo>
                      <a:pt x="180" y="33"/>
                    </a:lnTo>
                    <a:lnTo>
                      <a:pt x="184" y="35"/>
                    </a:lnTo>
                    <a:lnTo>
                      <a:pt x="188" y="33"/>
                    </a:lnTo>
                    <a:lnTo>
                      <a:pt x="192" y="33"/>
                    </a:lnTo>
                    <a:lnTo>
                      <a:pt x="194" y="35"/>
                    </a:lnTo>
                    <a:lnTo>
                      <a:pt x="196" y="41"/>
                    </a:lnTo>
                    <a:lnTo>
                      <a:pt x="200" y="43"/>
                    </a:lnTo>
                    <a:lnTo>
                      <a:pt x="204" y="43"/>
                    </a:lnTo>
                    <a:lnTo>
                      <a:pt x="206" y="43"/>
                    </a:lnTo>
                    <a:lnTo>
                      <a:pt x="210" y="43"/>
                    </a:lnTo>
                    <a:lnTo>
                      <a:pt x="212" y="45"/>
                    </a:lnTo>
                    <a:lnTo>
                      <a:pt x="210" y="49"/>
                    </a:lnTo>
                    <a:lnTo>
                      <a:pt x="214" y="51"/>
                    </a:lnTo>
                    <a:lnTo>
                      <a:pt x="221" y="47"/>
                    </a:lnTo>
                    <a:lnTo>
                      <a:pt x="225" y="49"/>
                    </a:lnTo>
                    <a:lnTo>
                      <a:pt x="231" y="51"/>
                    </a:lnTo>
                    <a:lnTo>
                      <a:pt x="235" y="55"/>
                    </a:lnTo>
                    <a:lnTo>
                      <a:pt x="241" y="53"/>
                    </a:lnTo>
                    <a:lnTo>
                      <a:pt x="243" y="37"/>
                    </a:lnTo>
                    <a:lnTo>
                      <a:pt x="245" y="29"/>
                    </a:lnTo>
                    <a:lnTo>
                      <a:pt x="251" y="23"/>
                    </a:lnTo>
                    <a:lnTo>
                      <a:pt x="263" y="12"/>
                    </a:lnTo>
                    <a:lnTo>
                      <a:pt x="266" y="8"/>
                    </a:lnTo>
                    <a:lnTo>
                      <a:pt x="268" y="0"/>
                    </a:lnTo>
                    <a:lnTo>
                      <a:pt x="276" y="2"/>
                    </a:lnTo>
                    <a:lnTo>
                      <a:pt x="282" y="2"/>
                    </a:lnTo>
                    <a:lnTo>
                      <a:pt x="282" y="6"/>
                    </a:lnTo>
                    <a:lnTo>
                      <a:pt x="284" y="10"/>
                    </a:lnTo>
                    <a:lnTo>
                      <a:pt x="284" y="15"/>
                    </a:lnTo>
                    <a:lnTo>
                      <a:pt x="282" y="17"/>
                    </a:lnTo>
                    <a:lnTo>
                      <a:pt x="282" y="25"/>
                    </a:lnTo>
                    <a:lnTo>
                      <a:pt x="282" y="31"/>
                    </a:lnTo>
                    <a:lnTo>
                      <a:pt x="280" y="39"/>
                    </a:lnTo>
                    <a:lnTo>
                      <a:pt x="280" y="43"/>
                    </a:lnTo>
                    <a:lnTo>
                      <a:pt x="272" y="64"/>
                    </a:lnTo>
                    <a:lnTo>
                      <a:pt x="272" y="66"/>
                    </a:lnTo>
                    <a:lnTo>
                      <a:pt x="270" y="72"/>
                    </a:lnTo>
                    <a:lnTo>
                      <a:pt x="270" y="76"/>
                    </a:lnTo>
                    <a:lnTo>
                      <a:pt x="268" y="80"/>
                    </a:lnTo>
                    <a:lnTo>
                      <a:pt x="268" y="88"/>
                    </a:lnTo>
                    <a:lnTo>
                      <a:pt x="268" y="92"/>
                    </a:lnTo>
                    <a:lnTo>
                      <a:pt x="268" y="94"/>
                    </a:lnTo>
                    <a:lnTo>
                      <a:pt x="266" y="96"/>
                    </a:lnTo>
                    <a:lnTo>
                      <a:pt x="266" y="98"/>
                    </a:lnTo>
                    <a:lnTo>
                      <a:pt x="266" y="102"/>
                    </a:lnTo>
                    <a:lnTo>
                      <a:pt x="266" y="104"/>
                    </a:lnTo>
                    <a:lnTo>
                      <a:pt x="266" y="107"/>
                    </a:lnTo>
                    <a:lnTo>
                      <a:pt x="263" y="109"/>
                    </a:lnTo>
                    <a:lnTo>
                      <a:pt x="261" y="113"/>
                    </a:lnTo>
                    <a:lnTo>
                      <a:pt x="261" y="119"/>
                    </a:lnTo>
                    <a:lnTo>
                      <a:pt x="259" y="123"/>
                    </a:lnTo>
                    <a:lnTo>
                      <a:pt x="261" y="125"/>
                    </a:lnTo>
                    <a:lnTo>
                      <a:pt x="261" y="127"/>
                    </a:lnTo>
                    <a:lnTo>
                      <a:pt x="261" y="129"/>
                    </a:lnTo>
                    <a:lnTo>
                      <a:pt x="261" y="131"/>
                    </a:lnTo>
                    <a:lnTo>
                      <a:pt x="259" y="133"/>
                    </a:lnTo>
                    <a:lnTo>
                      <a:pt x="255" y="135"/>
                    </a:lnTo>
                    <a:lnTo>
                      <a:pt x="251" y="137"/>
                    </a:lnTo>
                    <a:lnTo>
                      <a:pt x="247" y="143"/>
                    </a:lnTo>
                    <a:lnTo>
                      <a:pt x="249" y="147"/>
                    </a:lnTo>
                    <a:lnTo>
                      <a:pt x="249" y="152"/>
                    </a:lnTo>
                    <a:lnTo>
                      <a:pt x="249" y="152"/>
                    </a:lnTo>
                    <a:lnTo>
                      <a:pt x="247" y="156"/>
                    </a:lnTo>
                    <a:lnTo>
                      <a:pt x="247" y="158"/>
                    </a:lnTo>
                    <a:lnTo>
                      <a:pt x="247" y="162"/>
                    </a:lnTo>
                    <a:lnTo>
                      <a:pt x="245" y="164"/>
                    </a:lnTo>
                    <a:lnTo>
                      <a:pt x="243" y="168"/>
                    </a:lnTo>
                    <a:lnTo>
                      <a:pt x="243" y="170"/>
                    </a:lnTo>
                    <a:lnTo>
                      <a:pt x="239" y="172"/>
                    </a:lnTo>
                    <a:lnTo>
                      <a:pt x="233" y="178"/>
                    </a:lnTo>
                    <a:lnTo>
                      <a:pt x="229" y="180"/>
                    </a:lnTo>
                    <a:lnTo>
                      <a:pt x="227" y="180"/>
                    </a:lnTo>
                    <a:lnTo>
                      <a:pt x="223" y="182"/>
                    </a:lnTo>
                    <a:lnTo>
                      <a:pt x="219" y="182"/>
                    </a:lnTo>
                    <a:lnTo>
                      <a:pt x="212" y="184"/>
                    </a:lnTo>
                    <a:lnTo>
                      <a:pt x="202" y="186"/>
                    </a:lnTo>
                    <a:lnTo>
                      <a:pt x="200" y="186"/>
                    </a:lnTo>
                    <a:lnTo>
                      <a:pt x="192" y="188"/>
                    </a:lnTo>
                    <a:lnTo>
                      <a:pt x="186" y="188"/>
                    </a:lnTo>
                    <a:lnTo>
                      <a:pt x="182" y="188"/>
                    </a:lnTo>
                    <a:lnTo>
                      <a:pt x="180" y="186"/>
                    </a:lnTo>
                    <a:lnTo>
                      <a:pt x="178" y="186"/>
                    </a:lnTo>
                    <a:lnTo>
                      <a:pt x="176" y="184"/>
                    </a:lnTo>
                    <a:lnTo>
                      <a:pt x="165" y="184"/>
                    </a:lnTo>
                    <a:lnTo>
                      <a:pt x="163" y="182"/>
                    </a:lnTo>
                    <a:lnTo>
                      <a:pt x="159" y="184"/>
                    </a:lnTo>
                    <a:lnTo>
                      <a:pt x="159" y="186"/>
                    </a:lnTo>
                    <a:lnTo>
                      <a:pt x="157" y="188"/>
                    </a:lnTo>
                    <a:lnTo>
                      <a:pt x="157" y="190"/>
                    </a:lnTo>
                    <a:lnTo>
                      <a:pt x="155" y="190"/>
                    </a:lnTo>
                    <a:lnTo>
                      <a:pt x="153" y="192"/>
                    </a:lnTo>
                    <a:lnTo>
                      <a:pt x="151" y="194"/>
                    </a:lnTo>
                    <a:lnTo>
                      <a:pt x="151" y="194"/>
                    </a:lnTo>
                    <a:lnTo>
                      <a:pt x="149" y="199"/>
                    </a:lnTo>
                    <a:lnTo>
                      <a:pt x="147" y="199"/>
                    </a:lnTo>
                    <a:lnTo>
                      <a:pt x="139" y="203"/>
                    </a:lnTo>
                    <a:lnTo>
                      <a:pt x="133" y="205"/>
                    </a:lnTo>
                    <a:lnTo>
                      <a:pt x="125" y="209"/>
                    </a:lnTo>
                    <a:lnTo>
                      <a:pt x="118" y="211"/>
                    </a:lnTo>
                    <a:lnTo>
                      <a:pt x="114" y="213"/>
                    </a:lnTo>
                    <a:lnTo>
                      <a:pt x="108" y="217"/>
                    </a:lnTo>
                    <a:lnTo>
                      <a:pt x="104" y="219"/>
                    </a:lnTo>
                    <a:lnTo>
                      <a:pt x="102" y="219"/>
                    </a:lnTo>
                    <a:lnTo>
                      <a:pt x="100" y="221"/>
                    </a:lnTo>
                    <a:lnTo>
                      <a:pt x="96" y="221"/>
                    </a:lnTo>
                    <a:lnTo>
                      <a:pt x="92" y="221"/>
                    </a:lnTo>
                    <a:lnTo>
                      <a:pt x="86" y="223"/>
                    </a:lnTo>
                    <a:lnTo>
                      <a:pt x="80" y="221"/>
                    </a:lnTo>
                    <a:lnTo>
                      <a:pt x="75" y="217"/>
                    </a:lnTo>
                    <a:lnTo>
                      <a:pt x="73" y="215"/>
                    </a:lnTo>
                    <a:lnTo>
                      <a:pt x="69" y="211"/>
                    </a:lnTo>
                    <a:lnTo>
                      <a:pt x="67" y="209"/>
                    </a:lnTo>
                    <a:lnTo>
                      <a:pt x="65" y="207"/>
                    </a:lnTo>
                    <a:lnTo>
                      <a:pt x="59" y="209"/>
                    </a:lnTo>
                    <a:lnTo>
                      <a:pt x="57" y="209"/>
                    </a:lnTo>
                    <a:lnTo>
                      <a:pt x="53" y="209"/>
                    </a:lnTo>
                    <a:lnTo>
                      <a:pt x="49" y="209"/>
                    </a:lnTo>
                    <a:lnTo>
                      <a:pt x="41" y="209"/>
                    </a:lnTo>
                    <a:lnTo>
                      <a:pt x="37" y="209"/>
                    </a:lnTo>
                    <a:lnTo>
                      <a:pt x="33" y="211"/>
                    </a:lnTo>
                    <a:lnTo>
                      <a:pt x="28" y="211"/>
                    </a:lnTo>
                    <a:lnTo>
                      <a:pt x="26" y="209"/>
                    </a:lnTo>
                    <a:lnTo>
                      <a:pt x="24" y="207"/>
                    </a:lnTo>
                    <a:lnTo>
                      <a:pt x="18" y="205"/>
                    </a:lnTo>
                    <a:lnTo>
                      <a:pt x="16" y="203"/>
                    </a:lnTo>
                    <a:lnTo>
                      <a:pt x="12" y="203"/>
                    </a:lnTo>
                    <a:lnTo>
                      <a:pt x="12" y="203"/>
                    </a:lnTo>
                    <a:lnTo>
                      <a:pt x="10" y="201"/>
                    </a:lnTo>
                    <a:lnTo>
                      <a:pt x="8" y="199"/>
                    </a:lnTo>
                    <a:lnTo>
                      <a:pt x="8" y="194"/>
                    </a:lnTo>
                    <a:lnTo>
                      <a:pt x="8" y="192"/>
                    </a:lnTo>
                    <a:lnTo>
                      <a:pt x="8" y="190"/>
                    </a:lnTo>
                    <a:lnTo>
                      <a:pt x="6" y="188"/>
                    </a:lnTo>
                    <a:lnTo>
                      <a:pt x="4" y="188"/>
                    </a:lnTo>
                    <a:lnTo>
                      <a:pt x="2" y="186"/>
                    </a:lnTo>
                    <a:lnTo>
                      <a:pt x="2" y="184"/>
                    </a:lnTo>
                    <a:lnTo>
                      <a:pt x="0" y="1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5" name="Freeform 456"/>
              <p:cNvSpPr>
                <a:spLocks/>
              </p:cNvSpPr>
              <p:nvPr/>
            </p:nvSpPr>
            <p:spPr bwMode="auto">
              <a:xfrm>
                <a:off x="5452" y="3131"/>
                <a:ext cx="284" cy="223"/>
              </a:xfrm>
              <a:custGeom>
                <a:avLst/>
                <a:gdLst>
                  <a:gd name="T0" fmla="*/ 14 w 284"/>
                  <a:gd name="T1" fmla="*/ 176 h 223"/>
                  <a:gd name="T2" fmla="*/ 24 w 284"/>
                  <a:gd name="T3" fmla="*/ 147 h 223"/>
                  <a:gd name="T4" fmla="*/ 16 w 284"/>
                  <a:gd name="T5" fmla="*/ 135 h 223"/>
                  <a:gd name="T6" fmla="*/ 24 w 284"/>
                  <a:gd name="T7" fmla="*/ 113 h 223"/>
                  <a:gd name="T8" fmla="*/ 37 w 284"/>
                  <a:gd name="T9" fmla="*/ 96 h 223"/>
                  <a:gd name="T10" fmla="*/ 51 w 284"/>
                  <a:gd name="T11" fmla="*/ 84 h 223"/>
                  <a:gd name="T12" fmla="*/ 65 w 284"/>
                  <a:gd name="T13" fmla="*/ 78 h 223"/>
                  <a:gd name="T14" fmla="*/ 80 w 284"/>
                  <a:gd name="T15" fmla="*/ 72 h 223"/>
                  <a:gd name="T16" fmla="*/ 98 w 284"/>
                  <a:gd name="T17" fmla="*/ 72 h 223"/>
                  <a:gd name="T18" fmla="*/ 110 w 284"/>
                  <a:gd name="T19" fmla="*/ 66 h 223"/>
                  <a:gd name="T20" fmla="*/ 120 w 284"/>
                  <a:gd name="T21" fmla="*/ 74 h 223"/>
                  <a:gd name="T22" fmla="*/ 125 w 284"/>
                  <a:gd name="T23" fmla="*/ 66 h 223"/>
                  <a:gd name="T24" fmla="*/ 133 w 284"/>
                  <a:gd name="T25" fmla="*/ 72 h 223"/>
                  <a:gd name="T26" fmla="*/ 147 w 284"/>
                  <a:gd name="T27" fmla="*/ 66 h 223"/>
                  <a:gd name="T28" fmla="*/ 159 w 284"/>
                  <a:gd name="T29" fmla="*/ 49 h 223"/>
                  <a:gd name="T30" fmla="*/ 165 w 284"/>
                  <a:gd name="T31" fmla="*/ 39 h 223"/>
                  <a:gd name="T32" fmla="*/ 167 w 284"/>
                  <a:gd name="T33" fmla="*/ 31 h 223"/>
                  <a:gd name="T34" fmla="*/ 184 w 284"/>
                  <a:gd name="T35" fmla="*/ 35 h 223"/>
                  <a:gd name="T36" fmla="*/ 194 w 284"/>
                  <a:gd name="T37" fmla="*/ 35 h 223"/>
                  <a:gd name="T38" fmla="*/ 204 w 284"/>
                  <a:gd name="T39" fmla="*/ 43 h 223"/>
                  <a:gd name="T40" fmla="*/ 212 w 284"/>
                  <a:gd name="T41" fmla="*/ 45 h 223"/>
                  <a:gd name="T42" fmla="*/ 221 w 284"/>
                  <a:gd name="T43" fmla="*/ 47 h 223"/>
                  <a:gd name="T44" fmla="*/ 235 w 284"/>
                  <a:gd name="T45" fmla="*/ 55 h 223"/>
                  <a:gd name="T46" fmla="*/ 245 w 284"/>
                  <a:gd name="T47" fmla="*/ 29 h 223"/>
                  <a:gd name="T48" fmla="*/ 266 w 284"/>
                  <a:gd name="T49" fmla="*/ 8 h 223"/>
                  <a:gd name="T50" fmla="*/ 282 w 284"/>
                  <a:gd name="T51" fmla="*/ 2 h 223"/>
                  <a:gd name="T52" fmla="*/ 284 w 284"/>
                  <a:gd name="T53" fmla="*/ 15 h 223"/>
                  <a:gd name="T54" fmla="*/ 282 w 284"/>
                  <a:gd name="T55" fmla="*/ 31 h 223"/>
                  <a:gd name="T56" fmla="*/ 272 w 284"/>
                  <a:gd name="T57" fmla="*/ 64 h 223"/>
                  <a:gd name="T58" fmla="*/ 270 w 284"/>
                  <a:gd name="T59" fmla="*/ 76 h 223"/>
                  <a:gd name="T60" fmla="*/ 268 w 284"/>
                  <a:gd name="T61" fmla="*/ 92 h 223"/>
                  <a:gd name="T62" fmla="*/ 266 w 284"/>
                  <a:gd name="T63" fmla="*/ 98 h 223"/>
                  <a:gd name="T64" fmla="*/ 266 w 284"/>
                  <a:gd name="T65" fmla="*/ 107 h 223"/>
                  <a:gd name="T66" fmla="*/ 261 w 284"/>
                  <a:gd name="T67" fmla="*/ 119 h 223"/>
                  <a:gd name="T68" fmla="*/ 261 w 284"/>
                  <a:gd name="T69" fmla="*/ 127 h 223"/>
                  <a:gd name="T70" fmla="*/ 259 w 284"/>
                  <a:gd name="T71" fmla="*/ 133 h 223"/>
                  <a:gd name="T72" fmla="*/ 247 w 284"/>
                  <a:gd name="T73" fmla="*/ 143 h 223"/>
                  <a:gd name="T74" fmla="*/ 249 w 284"/>
                  <a:gd name="T75" fmla="*/ 152 h 223"/>
                  <a:gd name="T76" fmla="*/ 247 w 284"/>
                  <a:gd name="T77" fmla="*/ 162 h 223"/>
                  <a:gd name="T78" fmla="*/ 243 w 284"/>
                  <a:gd name="T79" fmla="*/ 170 h 223"/>
                  <a:gd name="T80" fmla="*/ 229 w 284"/>
                  <a:gd name="T81" fmla="*/ 180 h 223"/>
                  <a:gd name="T82" fmla="*/ 219 w 284"/>
                  <a:gd name="T83" fmla="*/ 182 h 223"/>
                  <a:gd name="T84" fmla="*/ 200 w 284"/>
                  <a:gd name="T85" fmla="*/ 186 h 223"/>
                  <a:gd name="T86" fmla="*/ 182 w 284"/>
                  <a:gd name="T87" fmla="*/ 188 h 223"/>
                  <a:gd name="T88" fmla="*/ 176 w 284"/>
                  <a:gd name="T89" fmla="*/ 184 h 223"/>
                  <a:gd name="T90" fmla="*/ 159 w 284"/>
                  <a:gd name="T91" fmla="*/ 184 h 223"/>
                  <a:gd name="T92" fmla="*/ 157 w 284"/>
                  <a:gd name="T93" fmla="*/ 190 h 223"/>
                  <a:gd name="T94" fmla="*/ 151 w 284"/>
                  <a:gd name="T95" fmla="*/ 194 h 223"/>
                  <a:gd name="T96" fmla="*/ 147 w 284"/>
                  <a:gd name="T97" fmla="*/ 199 h 223"/>
                  <a:gd name="T98" fmla="*/ 125 w 284"/>
                  <a:gd name="T99" fmla="*/ 209 h 223"/>
                  <a:gd name="T100" fmla="*/ 108 w 284"/>
                  <a:gd name="T101" fmla="*/ 217 h 223"/>
                  <a:gd name="T102" fmla="*/ 100 w 284"/>
                  <a:gd name="T103" fmla="*/ 221 h 223"/>
                  <a:gd name="T104" fmla="*/ 86 w 284"/>
                  <a:gd name="T105" fmla="*/ 223 h 223"/>
                  <a:gd name="T106" fmla="*/ 73 w 284"/>
                  <a:gd name="T107" fmla="*/ 215 h 223"/>
                  <a:gd name="T108" fmla="*/ 65 w 284"/>
                  <a:gd name="T109" fmla="*/ 207 h 223"/>
                  <a:gd name="T110" fmla="*/ 53 w 284"/>
                  <a:gd name="T111" fmla="*/ 209 h 223"/>
                  <a:gd name="T112" fmla="*/ 37 w 284"/>
                  <a:gd name="T113" fmla="*/ 209 h 223"/>
                  <a:gd name="T114" fmla="*/ 26 w 284"/>
                  <a:gd name="T115" fmla="*/ 209 h 223"/>
                  <a:gd name="T116" fmla="*/ 16 w 284"/>
                  <a:gd name="T117" fmla="*/ 203 h 223"/>
                  <a:gd name="T118" fmla="*/ 10 w 284"/>
                  <a:gd name="T119" fmla="*/ 201 h 223"/>
                  <a:gd name="T120" fmla="*/ 8 w 284"/>
                  <a:gd name="T121" fmla="*/ 192 h 223"/>
                  <a:gd name="T122" fmla="*/ 4 w 284"/>
                  <a:gd name="T123" fmla="*/ 188 h 223"/>
                  <a:gd name="T124" fmla="*/ 0 w 284"/>
                  <a:gd name="T125" fmla="*/ 18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223">
                    <a:moveTo>
                      <a:pt x="0" y="182"/>
                    </a:moveTo>
                    <a:lnTo>
                      <a:pt x="2" y="180"/>
                    </a:lnTo>
                    <a:lnTo>
                      <a:pt x="14" y="176"/>
                    </a:lnTo>
                    <a:lnTo>
                      <a:pt x="18" y="158"/>
                    </a:lnTo>
                    <a:lnTo>
                      <a:pt x="22" y="152"/>
                    </a:lnTo>
                    <a:lnTo>
                      <a:pt x="24" y="147"/>
                    </a:lnTo>
                    <a:lnTo>
                      <a:pt x="24" y="143"/>
                    </a:lnTo>
                    <a:lnTo>
                      <a:pt x="18" y="141"/>
                    </a:lnTo>
                    <a:lnTo>
                      <a:pt x="16" y="135"/>
                    </a:lnTo>
                    <a:lnTo>
                      <a:pt x="18" y="129"/>
                    </a:lnTo>
                    <a:lnTo>
                      <a:pt x="24" y="121"/>
                    </a:lnTo>
                    <a:lnTo>
                      <a:pt x="24" y="113"/>
                    </a:lnTo>
                    <a:lnTo>
                      <a:pt x="37" y="100"/>
                    </a:lnTo>
                    <a:lnTo>
                      <a:pt x="39" y="98"/>
                    </a:lnTo>
                    <a:lnTo>
                      <a:pt x="37" y="96"/>
                    </a:lnTo>
                    <a:lnTo>
                      <a:pt x="47" y="96"/>
                    </a:lnTo>
                    <a:lnTo>
                      <a:pt x="49" y="94"/>
                    </a:lnTo>
                    <a:lnTo>
                      <a:pt x="51" y="84"/>
                    </a:lnTo>
                    <a:lnTo>
                      <a:pt x="55" y="80"/>
                    </a:lnTo>
                    <a:lnTo>
                      <a:pt x="57" y="76"/>
                    </a:lnTo>
                    <a:lnTo>
                      <a:pt x="65" y="78"/>
                    </a:lnTo>
                    <a:lnTo>
                      <a:pt x="67" y="74"/>
                    </a:lnTo>
                    <a:lnTo>
                      <a:pt x="73" y="72"/>
                    </a:lnTo>
                    <a:lnTo>
                      <a:pt x="80" y="72"/>
                    </a:lnTo>
                    <a:lnTo>
                      <a:pt x="88" y="74"/>
                    </a:lnTo>
                    <a:lnTo>
                      <a:pt x="96" y="72"/>
                    </a:lnTo>
                    <a:lnTo>
                      <a:pt x="98" y="72"/>
                    </a:lnTo>
                    <a:lnTo>
                      <a:pt x="102" y="64"/>
                    </a:lnTo>
                    <a:lnTo>
                      <a:pt x="104" y="64"/>
                    </a:lnTo>
                    <a:lnTo>
                      <a:pt x="110" y="66"/>
                    </a:lnTo>
                    <a:lnTo>
                      <a:pt x="114" y="64"/>
                    </a:lnTo>
                    <a:lnTo>
                      <a:pt x="118" y="74"/>
                    </a:lnTo>
                    <a:lnTo>
                      <a:pt x="120" y="74"/>
                    </a:lnTo>
                    <a:lnTo>
                      <a:pt x="120" y="72"/>
                    </a:lnTo>
                    <a:lnTo>
                      <a:pt x="122" y="66"/>
                    </a:lnTo>
                    <a:lnTo>
                      <a:pt x="125" y="66"/>
                    </a:lnTo>
                    <a:lnTo>
                      <a:pt x="129" y="68"/>
                    </a:lnTo>
                    <a:lnTo>
                      <a:pt x="133" y="72"/>
                    </a:lnTo>
                    <a:lnTo>
                      <a:pt x="133" y="72"/>
                    </a:lnTo>
                    <a:lnTo>
                      <a:pt x="139" y="70"/>
                    </a:lnTo>
                    <a:lnTo>
                      <a:pt x="145" y="72"/>
                    </a:lnTo>
                    <a:lnTo>
                      <a:pt x="147" y="66"/>
                    </a:lnTo>
                    <a:lnTo>
                      <a:pt x="147" y="55"/>
                    </a:lnTo>
                    <a:lnTo>
                      <a:pt x="149" y="51"/>
                    </a:lnTo>
                    <a:lnTo>
                      <a:pt x="159" y="49"/>
                    </a:lnTo>
                    <a:lnTo>
                      <a:pt x="161" y="53"/>
                    </a:lnTo>
                    <a:lnTo>
                      <a:pt x="165" y="51"/>
                    </a:lnTo>
                    <a:lnTo>
                      <a:pt x="165" y="39"/>
                    </a:lnTo>
                    <a:lnTo>
                      <a:pt x="163" y="33"/>
                    </a:lnTo>
                    <a:lnTo>
                      <a:pt x="163" y="31"/>
                    </a:lnTo>
                    <a:lnTo>
                      <a:pt x="167" y="31"/>
                    </a:lnTo>
                    <a:lnTo>
                      <a:pt x="176" y="35"/>
                    </a:lnTo>
                    <a:lnTo>
                      <a:pt x="180" y="33"/>
                    </a:lnTo>
                    <a:lnTo>
                      <a:pt x="184" y="35"/>
                    </a:lnTo>
                    <a:lnTo>
                      <a:pt x="188" y="33"/>
                    </a:lnTo>
                    <a:lnTo>
                      <a:pt x="192" y="33"/>
                    </a:lnTo>
                    <a:lnTo>
                      <a:pt x="194" y="35"/>
                    </a:lnTo>
                    <a:lnTo>
                      <a:pt x="196" y="41"/>
                    </a:lnTo>
                    <a:lnTo>
                      <a:pt x="200" y="43"/>
                    </a:lnTo>
                    <a:lnTo>
                      <a:pt x="204" y="43"/>
                    </a:lnTo>
                    <a:lnTo>
                      <a:pt x="206" y="43"/>
                    </a:lnTo>
                    <a:lnTo>
                      <a:pt x="210" y="43"/>
                    </a:lnTo>
                    <a:lnTo>
                      <a:pt x="212" y="45"/>
                    </a:lnTo>
                    <a:lnTo>
                      <a:pt x="210" y="49"/>
                    </a:lnTo>
                    <a:lnTo>
                      <a:pt x="214" y="51"/>
                    </a:lnTo>
                    <a:lnTo>
                      <a:pt x="221" y="47"/>
                    </a:lnTo>
                    <a:lnTo>
                      <a:pt x="225" y="49"/>
                    </a:lnTo>
                    <a:lnTo>
                      <a:pt x="231" y="51"/>
                    </a:lnTo>
                    <a:lnTo>
                      <a:pt x="235" y="55"/>
                    </a:lnTo>
                    <a:lnTo>
                      <a:pt x="241" y="53"/>
                    </a:lnTo>
                    <a:lnTo>
                      <a:pt x="243" y="37"/>
                    </a:lnTo>
                    <a:lnTo>
                      <a:pt x="245" y="29"/>
                    </a:lnTo>
                    <a:lnTo>
                      <a:pt x="251" y="23"/>
                    </a:lnTo>
                    <a:lnTo>
                      <a:pt x="263" y="12"/>
                    </a:lnTo>
                    <a:lnTo>
                      <a:pt x="266" y="8"/>
                    </a:lnTo>
                    <a:lnTo>
                      <a:pt x="268" y="0"/>
                    </a:lnTo>
                    <a:lnTo>
                      <a:pt x="276" y="2"/>
                    </a:lnTo>
                    <a:lnTo>
                      <a:pt x="282" y="2"/>
                    </a:lnTo>
                    <a:lnTo>
                      <a:pt x="282" y="6"/>
                    </a:lnTo>
                    <a:lnTo>
                      <a:pt x="284" y="10"/>
                    </a:lnTo>
                    <a:lnTo>
                      <a:pt x="284" y="15"/>
                    </a:lnTo>
                    <a:lnTo>
                      <a:pt x="282" y="17"/>
                    </a:lnTo>
                    <a:lnTo>
                      <a:pt x="282" y="25"/>
                    </a:lnTo>
                    <a:lnTo>
                      <a:pt x="282" y="31"/>
                    </a:lnTo>
                    <a:lnTo>
                      <a:pt x="280" y="39"/>
                    </a:lnTo>
                    <a:lnTo>
                      <a:pt x="280" y="43"/>
                    </a:lnTo>
                    <a:lnTo>
                      <a:pt x="272" y="64"/>
                    </a:lnTo>
                    <a:lnTo>
                      <a:pt x="272" y="66"/>
                    </a:lnTo>
                    <a:lnTo>
                      <a:pt x="270" y="72"/>
                    </a:lnTo>
                    <a:lnTo>
                      <a:pt x="270" y="76"/>
                    </a:lnTo>
                    <a:lnTo>
                      <a:pt x="268" y="80"/>
                    </a:lnTo>
                    <a:lnTo>
                      <a:pt x="268" y="88"/>
                    </a:lnTo>
                    <a:lnTo>
                      <a:pt x="268" y="92"/>
                    </a:lnTo>
                    <a:lnTo>
                      <a:pt x="268" y="94"/>
                    </a:lnTo>
                    <a:lnTo>
                      <a:pt x="266" y="96"/>
                    </a:lnTo>
                    <a:lnTo>
                      <a:pt x="266" y="98"/>
                    </a:lnTo>
                    <a:lnTo>
                      <a:pt x="266" y="102"/>
                    </a:lnTo>
                    <a:lnTo>
                      <a:pt x="266" y="104"/>
                    </a:lnTo>
                    <a:lnTo>
                      <a:pt x="266" y="107"/>
                    </a:lnTo>
                    <a:lnTo>
                      <a:pt x="263" y="109"/>
                    </a:lnTo>
                    <a:lnTo>
                      <a:pt x="261" y="113"/>
                    </a:lnTo>
                    <a:lnTo>
                      <a:pt x="261" y="119"/>
                    </a:lnTo>
                    <a:lnTo>
                      <a:pt x="259" y="123"/>
                    </a:lnTo>
                    <a:lnTo>
                      <a:pt x="261" y="125"/>
                    </a:lnTo>
                    <a:lnTo>
                      <a:pt x="261" y="127"/>
                    </a:lnTo>
                    <a:lnTo>
                      <a:pt x="261" y="129"/>
                    </a:lnTo>
                    <a:lnTo>
                      <a:pt x="261" y="131"/>
                    </a:lnTo>
                    <a:lnTo>
                      <a:pt x="259" y="133"/>
                    </a:lnTo>
                    <a:lnTo>
                      <a:pt x="255" y="135"/>
                    </a:lnTo>
                    <a:lnTo>
                      <a:pt x="251" y="137"/>
                    </a:lnTo>
                    <a:lnTo>
                      <a:pt x="247" y="143"/>
                    </a:lnTo>
                    <a:lnTo>
                      <a:pt x="249" y="147"/>
                    </a:lnTo>
                    <a:lnTo>
                      <a:pt x="249" y="152"/>
                    </a:lnTo>
                    <a:lnTo>
                      <a:pt x="249" y="152"/>
                    </a:lnTo>
                    <a:lnTo>
                      <a:pt x="247" y="156"/>
                    </a:lnTo>
                    <a:lnTo>
                      <a:pt x="247" y="158"/>
                    </a:lnTo>
                    <a:lnTo>
                      <a:pt x="247" y="162"/>
                    </a:lnTo>
                    <a:lnTo>
                      <a:pt x="245" y="164"/>
                    </a:lnTo>
                    <a:lnTo>
                      <a:pt x="243" y="168"/>
                    </a:lnTo>
                    <a:lnTo>
                      <a:pt x="243" y="170"/>
                    </a:lnTo>
                    <a:lnTo>
                      <a:pt x="239" y="172"/>
                    </a:lnTo>
                    <a:lnTo>
                      <a:pt x="233" y="178"/>
                    </a:lnTo>
                    <a:lnTo>
                      <a:pt x="229" y="180"/>
                    </a:lnTo>
                    <a:lnTo>
                      <a:pt x="227" y="180"/>
                    </a:lnTo>
                    <a:lnTo>
                      <a:pt x="223" y="182"/>
                    </a:lnTo>
                    <a:lnTo>
                      <a:pt x="219" y="182"/>
                    </a:lnTo>
                    <a:lnTo>
                      <a:pt x="212" y="184"/>
                    </a:lnTo>
                    <a:lnTo>
                      <a:pt x="202" y="186"/>
                    </a:lnTo>
                    <a:lnTo>
                      <a:pt x="200" y="186"/>
                    </a:lnTo>
                    <a:lnTo>
                      <a:pt x="192" y="188"/>
                    </a:lnTo>
                    <a:lnTo>
                      <a:pt x="186" y="188"/>
                    </a:lnTo>
                    <a:lnTo>
                      <a:pt x="182" y="188"/>
                    </a:lnTo>
                    <a:lnTo>
                      <a:pt x="180" y="186"/>
                    </a:lnTo>
                    <a:lnTo>
                      <a:pt x="178" y="186"/>
                    </a:lnTo>
                    <a:lnTo>
                      <a:pt x="176" y="184"/>
                    </a:lnTo>
                    <a:lnTo>
                      <a:pt x="165" y="184"/>
                    </a:lnTo>
                    <a:lnTo>
                      <a:pt x="163" y="182"/>
                    </a:lnTo>
                    <a:lnTo>
                      <a:pt x="159" y="184"/>
                    </a:lnTo>
                    <a:lnTo>
                      <a:pt x="159" y="186"/>
                    </a:lnTo>
                    <a:lnTo>
                      <a:pt x="157" y="188"/>
                    </a:lnTo>
                    <a:lnTo>
                      <a:pt x="157" y="190"/>
                    </a:lnTo>
                    <a:lnTo>
                      <a:pt x="155" y="190"/>
                    </a:lnTo>
                    <a:lnTo>
                      <a:pt x="153" y="192"/>
                    </a:lnTo>
                    <a:lnTo>
                      <a:pt x="151" y="194"/>
                    </a:lnTo>
                    <a:lnTo>
                      <a:pt x="151" y="194"/>
                    </a:lnTo>
                    <a:lnTo>
                      <a:pt x="149" y="199"/>
                    </a:lnTo>
                    <a:lnTo>
                      <a:pt x="147" y="199"/>
                    </a:lnTo>
                    <a:lnTo>
                      <a:pt x="139" y="203"/>
                    </a:lnTo>
                    <a:lnTo>
                      <a:pt x="133" y="205"/>
                    </a:lnTo>
                    <a:lnTo>
                      <a:pt x="125" y="209"/>
                    </a:lnTo>
                    <a:lnTo>
                      <a:pt x="118" y="211"/>
                    </a:lnTo>
                    <a:lnTo>
                      <a:pt x="114" y="213"/>
                    </a:lnTo>
                    <a:lnTo>
                      <a:pt x="108" y="217"/>
                    </a:lnTo>
                    <a:lnTo>
                      <a:pt x="104" y="219"/>
                    </a:lnTo>
                    <a:lnTo>
                      <a:pt x="102" y="219"/>
                    </a:lnTo>
                    <a:lnTo>
                      <a:pt x="100" y="221"/>
                    </a:lnTo>
                    <a:lnTo>
                      <a:pt x="96" y="221"/>
                    </a:lnTo>
                    <a:lnTo>
                      <a:pt x="92" y="221"/>
                    </a:lnTo>
                    <a:lnTo>
                      <a:pt x="86" y="223"/>
                    </a:lnTo>
                    <a:lnTo>
                      <a:pt x="80" y="221"/>
                    </a:lnTo>
                    <a:lnTo>
                      <a:pt x="75" y="217"/>
                    </a:lnTo>
                    <a:lnTo>
                      <a:pt x="73" y="215"/>
                    </a:lnTo>
                    <a:lnTo>
                      <a:pt x="69" y="211"/>
                    </a:lnTo>
                    <a:lnTo>
                      <a:pt x="67" y="209"/>
                    </a:lnTo>
                    <a:lnTo>
                      <a:pt x="65" y="207"/>
                    </a:lnTo>
                    <a:lnTo>
                      <a:pt x="59" y="209"/>
                    </a:lnTo>
                    <a:lnTo>
                      <a:pt x="57" y="209"/>
                    </a:lnTo>
                    <a:lnTo>
                      <a:pt x="53" y="209"/>
                    </a:lnTo>
                    <a:lnTo>
                      <a:pt x="49" y="209"/>
                    </a:lnTo>
                    <a:lnTo>
                      <a:pt x="41" y="209"/>
                    </a:lnTo>
                    <a:lnTo>
                      <a:pt x="37" y="209"/>
                    </a:lnTo>
                    <a:lnTo>
                      <a:pt x="33" y="211"/>
                    </a:lnTo>
                    <a:lnTo>
                      <a:pt x="28" y="211"/>
                    </a:lnTo>
                    <a:lnTo>
                      <a:pt x="26" y="209"/>
                    </a:lnTo>
                    <a:lnTo>
                      <a:pt x="24" y="207"/>
                    </a:lnTo>
                    <a:lnTo>
                      <a:pt x="18" y="205"/>
                    </a:lnTo>
                    <a:lnTo>
                      <a:pt x="16" y="203"/>
                    </a:lnTo>
                    <a:lnTo>
                      <a:pt x="12" y="203"/>
                    </a:lnTo>
                    <a:lnTo>
                      <a:pt x="12" y="203"/>
                    </a:lnTo>
                    <a:lnTo>
                      <a:pt x="10" y="201"/>
                    </a:lnTo>
                    <a:lnTo>
                      <a:pt x="8" y="199"/>
                    </a:lnTo>
                    <a:lnTo>
                      <a:pt x="8" y="194"/>
                    </a:lnTo>
                    <a:lnTo>
                      <a:pt x="8" y="192"/>
                    </a:lnTo>
                    <a:lnTo>
                      <a:pt x="8" y="190"/>
                    </a:lnTo>
                    <a:lnTo>
                      <a:pt x="6" y="188"/>
                    </a:lnTo>
                    <a:lnTo>
                      <a:pt x="4" y="188"/>
                    </a:lnTo>
                    <a:lnTo>
                      <a:pt x="2" y="186"/>
                    </a:lnTo>
                    <a:lnTo>
                      <a:pt x="2" y="184"/>
                    </a:lnTo>
                    <a:lnTo>
                      <a:pt x="0" y="1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6" name="Freeform 457"/>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7" name="Freeform 458"/>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8" name="Freeform 459"/>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9" name="Freeform 460"/>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0" name="Freeform 461"/>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1" name="Freeform 462"/>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2" name="Freeform 463"/>
              <p:cNvSpPr>
                <a:spLocks/>
              </p:cNvSpPr>
              <p:nvPr/>
            </p:nvSpPr>
            <p:spPr bwMode="auto">
              <a:xfrm>
                <a:off x="5548" y="3321"/>
                <a:ext cx="118" cy="129"/>
              </a:xfrm>
              <a:custGeom>
                <a:avLst/>
                <a:gdLst>
                  <a:gd name="T0" fmla="*/ 0 w 118"/>
                  <a:gd name="T1" fmla="*/ 56 h 129"/>
                  <a:gd name="T2" fmla="*/ 12 w 118"/>
                  <a:gd name="T3" fmla="*/ 51 h 129"/>
                  <a:gd name="T4" fmla="*/ 26 w 118"/>
                  <a:gd name="T5" fmla="*/ 41 h 129"/>
                  <a:gd name="T6" fmla="*/ 37 w 118"/>
                  <a:gd name="T7" fmla="*/ 33 h 129"/>
                  <a:gd name="T8" fmla="*/ 57 w 118"/>
                  <a:gd name="T9" fmla="*/ 13 h 129"/>
                  <a:gd name="T10" fmla="*/ 71 w 118"/>
                  <a:gd name="T11" fmla="*/ 2 h 129"/>
                  <a:gd name="T12" fmla="*/ 78 w 118"/>
                  <a:gd name="T13" fmla="*/ 2 h 129"/>
                  <a:gd name="T14" fmla="*/ 84 w 118"/>
                  <a:gd name="T15" fmla="*/ 9 h 129"/>
                  <a:gd name="T16" fmla="*/ 84 w 118"/>
                  <a:gd name="T17" fmla="*/ 13 h 129"/>
                  <a:gd name="T18" fmla="*/ 84 w 118"/>
                  <a:gd name="T19" fmla="*/ 21 h 129"/>
                  <a:gd name="T20" fmla="*/ 92 w 118"/>
                  <a:gd name="T21" fmla="*/ 25 h 129"/>
                  <a:gd name="T22" fmla="*/ 94 w 118"/>
                  <a:gd name="T23" fmla="*/ 35 h 129"/>
                  <a:gd name="T24" fmla="*/ 86 w 118"/>
                  <a:gd name="T25" fmla="*/ 41 h 129"/>
                  <a:gd name="T26" fmla="*/ 80 w 118"/>
                  <a:gd name="T27" fmla="*/ 66 h 129"/>
                  <a:gd name="T28" fmla="*/ 76 w 118"/>
                  <a:gd name="T29" fmla="*/ 72 h 129"/>
                  <a:gd name="T30" fmla="*/ 94 w 118"/>
                  <a:gd name="T31" fmla="*/ 82 h 129"/>
                  <a:gd name="T32" fmla="*/ 104 w 118"/>
                  <a:gd name="T33" fmla="*/ 66 h 129"/>
                  <a:gd name="T34" fmla="*/ 110 w 118"/>
                  <a:gd name="T35" fmla="*/ 64 h 129"/>
                  <a:gd name="T36" fmla="*/ 118 w 118"/>
                  <a:gd name="T37" fmla="*/ 70 h 129"/>
                  <a:gd name="T38" fmla="*/ 112 w 118"/>
                  <a:gd name="T39" fmla="*/ 88 h 129"/>
                  <a:gd name="T40" fmla="*/ 90 w 118"/>
                  <a:gd name="T41" fmla="*/ 96 h 129"/>
                  <a:gd name="T42" fmla="*/ 84 w 118"/>
                  <a:gd name="T43" fmla="*/ 105 h 129"/>
                  <a:gd name="T44" fmla="*/ 78 w 118"/>
                  <a:gd name="T45" fmla="*/ 111 h 129"/>
                  <a:gd name="T46" fmla="*/ 73 w 118"/>
                  <a:gd name="T47" fmla="*/ 117 h 129"/>
                  <a:gd name="T48" fmla="*/ 69 w 118"/>
                  <a:gd name="T49" fmla="*/ 119 h 129"/>
                  <a:gd name="T50" fmla="*/ 53 w 118"/>
                  <a:gd name="T51" fmla="*/ 113 h 129"/>
                  <a:gd name="T52" fmla="*/ 49 w 118"/>
                  <a:gd name="T53" fmla="*/ 121 h 129"/>
                  <a:gd name="T54" fmla="*/ 43 w 118"/>
                  <a:gd name="T55" fmla="*/ 121 h 129"/>
                  <a:gd name="T56" fmla="*/ 29 w 118"/>
                  <a:gd name="T57" fmla="*/ 129 h 129"/>
                  <a:gd name="T58" fmla="*/ 26 w 118"/>
                  <a:gd name="T59" fmla="*/ 121 h 129"/>
                  <a:gd name="T60" fmla="*/ 29 w 118"/>
                  <a:gd name="T61" fmla="*/ 117 h 129"/>
                  <a:gd name="T62" fmla="*/ 22 w 118"/>
                  <a:gd name="T63" fmla="*/ 117 h 129"/>
                  <a:gd name="T64" fmla="*/ 22 w 118"/>
                  <a:gd name="T65" fmla="*/ 109 h 129"/>
                  <a:gd name="T66" fmla="*/ 16 w 118"/>
                  <a:gd name="T67" fmla="*/ 103 h 129"/>
                  <a:gd name="T68" fmla="*/ 6 w 118"/>
                  <a:gd name="T69" fmla="*/ 88 h 129"/>
                  <a:gd name="T70" fmla="*/ 6 w 118"/>
                  <a:gd name="T71" fmla="*/ 70 h 129"/>
                  <a:gd name="T72" fmla="*/ 0 w 118"/>
                  <a:gd name="T73"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8" h="129">
                    <a:moveTo>
                      <a:pt x="0" y="58"/>
                    </a:moveTo>
                    <a:lnTo>
                      <a:pt x="0" y="56"/>
                    </a:lnTo>
                    <a:lnTo>
                      <a:pt x="2" y="51"/>
                    </a:lnTo>
                    <a:lnTo>
                      <a:pt x="12" y="51"/>
                    </a:lnTo>
                    <a:lnTo>
                      <a:pt x="22" y="41"/>
                    </a:lnTo>
                    <a:lnTo>
                      <a:pt x="26" y="41"/>
                    </a:lnTo>
                    <a:lnTo>
                      <a:pt x="33" y="35"/>
                    </a:lnTo>
                    <a:lnTo>
                      <a:pt x="37" y="33"/>
                    </a:lnTo>
                    <a:lnTo>
                      <a:pt x="37" y="29"/>
                    </a:lnTo>
                    <a:lnTo>
                      <a:pt x="57" y="13"/>
                    </a:lnTo>
                    <a:lnTo>
                      <a:pt x="61" y="9"/>
                    </a:lnTo>
                    <a:lnTo>
                      <a:pt x="71" y="2"/>
                    </a:lnTo>
                    <a:lnTo>
                      <a:pt x="76" y="0"/>
                    </a:lnTo>
                    <a:lnTo>
                      <a:pt x="78" y="2"/>
                    </a:lnTo>
                    <a:lnTo>
                      <a:pt x="78" y="4"/>
                    </a:lnTo>
                    <a:lnTo>
                      <a:pt x="84" y="9"/>
                    </a:lnTo>
                    <a:lnTo>
                      <a:pt x="84" y="9"/>
                    </a:lnTo>
                    <a:lnTo>
                      <a:pt x="84" y="13"/>
                    </a:lnTo>
                    <a:lnTo>
                      <a:pt x="82" y="17"/>
                    </a:lnTo>
                    <a:lnTo>
                      <a:pt x="84" y="21"/>
                    </a:lnTo>
                    <a:lnTo>
                      <a:pt x="92" y="23"/>
                    </a:lnTo>
                    <a:lnTo>
                      <a:pt x="92" y="25"/>
                    </a:lnTo>
                    <a:lnTo>
                      <a:pt x="94" y="33"/>
                    </a:lnTo>
                    <a:lnTo>
                      <a:pt x="94" y="35"/>
                    </a:lnTo>
                    <a:lnTo>
                      <a:pt x="88" y="37"/>
                    </a:lnTo>
                    <a:lnTo>
                      <a:pt x="86" y="41"/>
                    </a:lnTo>
                    <a:lnTo>
                      <a:pt x="82" y="51"/>
                    </a:lnTo>
                    <a:lnTo>
                      <a:pt x="80" y="66"/>
                    </a:lnTo>
                    <a:lnTo>
                      <a:pt x="76" y="68"/>
                    </a:lnTo>
                    <a:lnTo>
                      <a:pt x="76" y="72"/>
                    </a:lnTo>
                    <a:lnTo>
                      <a:pt x="80" y="80"/>
                    </a:lnTo>
                    <a:lnTo>
                      <a:pt x="94" y="82"/>
                    </a:lnTo>
                    <a:lnTo>
                      <a:pt x="100" y="78"/>
                    </a:lnTo>
                    <a:lnTo>
                      <a:pt x="104" y="66"/>
                    </a:lnTo>
                    <a:lnTo>
                      <a:pt x="108" y="64"/>
                    </a:lnTo>
                    <a:lnTo>
                      <a:pt x="110" y="64"/>
                    </a:lnTo>
                    <a:lnTo>
                      <a:pt x="116" y="64"/>
                    </a:lnTo>
                    <a:lnTo>
                      <a:pt x="118" y="70"/>
                    </a:lnTo>
                    <a:lnTo>
                      <a:pt x="114" y="74"/>
                    </a:lnTo>
                    <a:lnTo>
                      <a:pt x="112" y="88"/>
                    </a:lnTo>
                    <a:lnTo>
                      <a:pt x="92" y="92"/>
                    </a:lnTo>
                    <a:lnTo>
                      <a:pt x="90" y="96"/>
                    </a:lnTo>
                    <a:lnTo>
                      <a:pt x="86" y="103"/>
                    </a:lnTo>
                    <a:lnTo>
                      <a:pt x="84" y="105"/>
                    </a:lnTo>
                    <a:lnTo>
                      <a:pt x="80" y="105"/>
                    </a:lnTo>
                    <a:lnTo>
                      <a:pt x="78" y="111"/>
                    </a:lnTo>
                    <a:lnTo>
                      <a:pt x="73" y="113"/>
                    </a:lnTo>
                    <a:lnTo>
                      <a:pt x="73" y="117"/>
                    </a:lnTo>
                    <a:lnTo>
                      <a:pt x="71" y="119"/>
                    </a:lnTo>
                    <a:lnTo>
                      <a:pt x="69" y="119"/>
                    </a:lnTo>
                    <a:lnTo>
                      <a:pt x="63" y="117"/>
                    </a:lnTo>
                    <a:lnTo>
                      <a:pt x="53" y="113"/>
                    </a:lnTo>
                    <a:lnTo>
                      <a:pt x="45" y="113"/>
                    </a:lnTo>
                    <a:lnTo>
                      <a:pt x="49" y="121"/>
                    </a:lnTo>
                    <a:lnTo>
                      <a:pt x="47" y="123"/>
                    </a:lnTo>
                    <a:lnTo>
                      <a:pt x="43" y="121"/>
                    </a:lnTo>
                    <a:lnTo>
                      <a:pt x="41" y="121"/>
                    </a:lnTo>
                    <a:lnTo>
                      <a:pt x="29" y="129"/>
                    </a:lnTo>
                    <a:lnTo>
                      <a:pt x="26" y="127"/>
                    </a:lnTo>
                    <a:lnTo>
                      <a:pt x="26" y="121"/>
                    </a:lnTo>
                    <a:lnTo>
                      <a:pt x="31" y="119"/>
                    </a:lnTo>
                    <a:lnTo>
                      <a:pt x="29" y="117"/>
                    </a:lnTo>
                    <a:lnTo>
                      <a:pt x="26" y="117"/>
                    </a:lnTo>
                    <a:lnTo>
                      <a:pt x="22" y="117"/>
                    </a:lnTo>
                    <a:lnTo>
                      <a:pt x="22" y="115"/>
                    </a:lnTo>
                    <a:lnTo>
                      <a:pt x="22" y="109"/>
                    </a:lnTo>
                    <a:lnTo>
                      <a:pt x="22" y="103"/>
                    </a:lnTo>
                    <a:lnTo>
                      <a:pt x="16" y="103"/>
                    </a:lnTo>
                    <a:lnTo>
                      <a:pt x="12" y="99"/>
                    </a:lnTo>
                    <a:lnTo>
                      <a:pt x="6" y="88"/>
                    </a:lnTo>
                    <a:lnTo>
                      <a:pt x="6" y="86"/>
                    </a:lnTo>
                    <a:lnTo>
                      <a:pt x="6" y="70"/>
                    </a:lnTo>
                    <a:lnTo>
                      <a:pt x="4" y="66"/>
                    </a:lnTo>
                    <a:lnTo>
                      <a:pt x="0" y="64"/>
                    </a:lnTo>
                    <a:lnTo>
                      <a:pt x="0" y="5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3" name="Freeform 464"/>
              <p:cNvSpPr>
                <a:spLocks/>
              </p:cNvSpPr>
              <p:nvPr/>
            </p:nvSpPr>
            <p:spPr bwMode="auto">
              <a:xfrm>
                <a:off x="5548" y="3321"/>
                <a:ext cx="118" cy="129"/>
              </a:xfrm>
              <a:custGeom>
                <a:avLst/>
                <a:gdLst>
                  <a:gd name="T0" fmla="*/ 0 w 118"/>
                  <a:gd name="T1" fmla="*/ 56 h 129"/>
                  <a:gd name="T2" fmla="*/ 12 w 118"/>
                  <a:gd name="T3" fmla="*/ 51 h 129"/>
                  <a:gd name="T4" fmla="*/ 26 w 118"/>
                  <a:gd name="T5" fmla="*/ 41 h 129"/>
                  <a:gd name="T6" fmla="*/ 37 w 118"/>
                  <a:gd name="T7" fmla="*/ 33 h 129"/>
                  <a:gd name="T8" fmla="*/ 57 w 118"/>
                  <a:gd name="T9" fmla="*/ 13 h 129"/>
                  <a:gd name="T10" fmla="*/ 71 w 118"/>
                  <a:gd name="T11" fmla="*/ 2 h 129"/>
                  <a:gd name="T12" fmla="*/ 78 w 118"/>
                  <a:gd name="T13" fmla="*/ 2 h 129"/>
                  <a:gd name="T14" fmla="*/ 84 w 118"/>
                  <a:gd name="T15" fmla="*/ 9 h 129"/>
                  <a:gd name="T16" fmla="*/ 84 w 118"/>
                  <a:gd name="T17" fmla="*/ 13 h 129"/>
                  <a:gd name="T18" fmla="*/ 84 w 118"/>
                  <a:gd name="T19" fmla="*/ 21 h 129"/>
                  <a:gd name="T20" fmla="*/ 92 w 118"/>
                  <a:gd name="T21" fmla="*/ 25 h 129"/>
                  <a:gd name="T22" fmla="*/ 94 w 118"/>
                  <a:gd name="T23" fmla="*/ 35 h 129"/>
                  <a:gd name="T24" fmla="*/ 86 w 118"/>
                  <a:gd name="T25" fmla="*/ 41 h 129"/>
                  <a:gd name="T26" fmla="*/ 80 w 118"/>
                  <a:gd name="T27" fmla="*/ 66 h 129"/>
                  <a:gd name="T28" fmla="*/ 76 w 118"/>
                  <a:gd name="T29" fmla="*/ 72 h 129"/>
                  <a:gd name="T30" fmla="*/ 94 w 118"/>
                  <a:gd name="T31" fmla="*/ 82 h 129"/>
                  <a:gd name="T32" fmla="*/ 104 w 118"/>
                  <a:gd name="T33" fmla="*/ 66 h 129"/>
                  <a:gd name="T34" fmla="*/ 110 w 118"/>
                  <a:gd name="T35" fmla="*/ 64 h 129"/>
                  <a:gd name="T36" fmla="*/ 118 w 118"/>
                  <a:gd name="T37" fmla="*/ 70 h 129"/>
                  <a:gd name="T38" fmla="*/ 112 w 118"/>
                  <a:gd name="T39" fmla="*/ 88 h 129"/>
                  <a:gd name="T40" fmla="*/ 90 w 118"/>
                  <a:gd name="T41" fmla="*/ 96 h 129"/>
                  <a:gd name="T42" fmla="*/ 84 w 118"/>
                  <a:gd name="T43" fmla="*/ 105 h 129"/>
                  <a:gd name="T44" fmla="*/ 78 w 118"/>
                  <a:gd name="T45" fmla="*/ 111 h 129"/>
                  <a:gd name="T46" fmla="*/ 73 w 118"/>
                  <a:gd name="T47" fmla="*/ 117 h 129"/>
                  <a:gd name="T48" fmla="*/ 69 w 118"/>
                  <a:gd name="T49" fmla="*/ 119 h 129"/>
                  <a:gd name="T50" fmla="*/ 53 w 118"/>
                  <a:gd name="T51" fmla="*/ 113 h 129"/>
                  <a:gd name="T52" fmla="*/ 49 w 118"/>
                  <a:gd name="T53" fmla="*/ 121 h 129"/>
                  <a:gd name="T54" fmla="*/ 43 w 118"/>
                  <a:gd name="T55" fmla="*/ 121 h 129"/>
                  <a:gd name="T56" fmla="*/ 29 w 118"/>
                  <a:gd name="T57" fmla="*/ 129 h 129"/>
                  <a:gd name="T58" fmla="*/ 26 w 118"/>
                  <a:gd name="T59" fmla="*/ 121 h 129"/>
                  <a:gd name="T60" fmla="*/ 29 w 118"/>
                  <a:gd name="T61" fmla="*/ 117 h 129"/>
                  <a:gd name="T62" fmla="*/ 22 w 118"/>
                  <a:gd name="T63" fmla="*/ 117 h 129"/>
                  <a:gd name="T64" fmla="*/ 22 w 118"/>
                  <a:gd name="T65" fmla="*/ 109 h 129"/>
                  <a:gd name="T66" fmla="*/ 16 w 118"/>
                  <a:gd name="T67" fmla="*/ 103 h 129"/>
                  <a:gd name="T68" fmla="*/ 6 w 118"/>
                  <a:gd name="T69" fmla="*/ 88 h 129"/>
                  <a:gd name="T70" fmla="*/ 6 w 118"/>
                  <a:gd name="T71" fmla="*/ 70 h 129"/>
                  <a:gd name="T72" fmla="*/ 0 w 118"/>
                  <a:gd name="T73"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8" h="129">
                    <a:moveTo>
                      <a:pt x="0" y="58"/>
                    </a:moveTo>
                    <a:lnTo>
                      <a:pt x="0" y="56"/>
                    </a:lnTo>
                    <a:lnTo>
                      <a:pt x="2" y="51"/>
                    </a:lnTo>
                    <a:lnTo>
                      <a:pt x="12" y="51"/>
                    </a:lnTo>
                    <a:lnTo>
                      <a:pt x="22" y="41"/>
                    </a:lnTo>
                    <a:lnTo>
                      <a:pt x="26" y="41"/>
                    </a:lnTo>
                    <a:lnTo>
                      <a:pt x="33" y="35"/>
                    </a:lnTo>
                    <a:lnTo>
                      <a:pt x="37" y="33"/>
                    </a:lnTo>
                    <a:lnTo>
                      <a:pt x="37" y="29"/>
                    </a:lnTo>
                    <a:lnTo>
                      <a:pt x="57" y="13"/>
                    </a:lnTo>
                    <a:lnTo>
                      <a:pt x="61" y="9"/>
                    </a:lnTo>
                    <a:lnTo>
                      <a:pt x="71" y="2"/>
                    </a:lnTo>
                    <a:lnTo>
                      <a:pt x="76" y="0"/>
                    </a:lnTo>
                    <a:lnTo>
                      <a:pt x="78" y="2"/>
                    </a:lnTo>
                    <a:lnTo>
                      <a:pt x="78" y="4"/>
                    </a:lnTo>
                    <a:lnTo>
                      <a:pt x="84" y="9"/>
                    </a:lnTo>
                    <a:lnTo>
                      <a:pt x="84" y="9"/>
                    </a:lnTo>
                    <a:lnTo>
                      <a:pt x="84" y="13"/>
                    </a:lnTo>
                    <a:lnTo>
                      <a:pt x="82" y="17"/>
                    </a:lnTo>
                    <a:lnTo>
                      <a:pt x="84" y="21"/>
                    </a:lnTo>
                    <a:lnTo>
                      <a:pt x="92" y="23"/>
                    </a:lnTo>
                    <a:lnTo>
                      <a:pt x="92" y="25"/>
                    </a:lnTo>
                    <a:lnTo>
                      <a:pt x="94" y="33"/>
                    </a:lnTo>
                    <a:lnTo>
                      <a:pt x="94" y="35"/>
                    </a:lnTo>
                    <a:lnTo>
                      <a:pt x="88" y="37"/>
                    </a:lnTo>
                    <a:lnTo>
                      <a:pt x="86" y="41"/>
                    </a:lnTo>
                    <a:lnTo>
                      <a:pt x="82" y="51"/>
                    </a:lnTo>
                    <a:lnTo>
                      <a:pt x="80" y="66"/>
                    </a:lnTo>
                    <a:lnTo>
                      <a:pt x="76" y="68"/>
                    </a:lnTo>
                    <a:lnTo>
                      <a:pt x="76" y="72"/>
                    </a:lnTo>
                    <a:lnTo>
                      <a:pt x="80" y="80"/>
                    </a:lnTo>
                    <a:lnTo>
                      <a:pt x="94" y="82"/>
                    </a:lnTo>
                    <a:lnTo>
                      <a:pt x="100" y="78"/>
                    </a:lnTo>
                    <a:lnTo>
                      <a:pt x="104" y="66"/>
                    </a:lnTo>
                    <a:lnTo>
                      <a:pt x="108" y="64"/>
                    </a:lnTo>
                    <a:lnTo>
                      <a:pt x="110" y="64"/>
                    </a:lnTo>
                    <a:lnTo>
                      <a:pt x="116" y="64"/>
                    </a:lnTo>
                    <a:lnTo>
                      <a:pt x="118" y="70"/>
                    </a:lnTo>
                    <a:lnTo>
                      <a:pt x="114" y="74"/>
                    </a:lnTo>
                    <a:lnTo>
                      <a:pt x="112" y="88"/>
                    </a:lnTo>
                    <a:lnTo>
                      <a:pt x="92" y="92"/>
                    </a:lnTo>
                    <a:lnTo>
                      <a:pt x="90" y="96"/>
                    </a:lnTo>
                    <a:lnTo>
                      <a:pt x="86" y="103"/>
                    </a:lnTo>
                    <a:lnTo>
                      <a:pt x="84" y="105"/>
                    </a:lnTo>
                    <a:lnTo>
                      <a:pt x="80" y="105"/>
                    </a:lnTo>
                    <a:lnTo>
                      <a:pt x="78" y="111"/>
                    </a:lnTo>
                    <a:lnTo>
                      <a:pt x="73" y="113"/>
                    </a:lnTo>
                    <a:lnTo>
                      <a:pt x="73" y="117"/>
                    </a:lnTo>
                    <a:lnTo>
                      <a:pt x="71" y="119"/>
                    </a:lnTo>
                    <a:lnTo>
                      <a:pt x="69" y="119"/>
                    </a:lnTo>
                    <a:lnTo>
                      <a:pt x="63" y="117"/>
                    </a:lnTo>
                    <a:lnTo>
                      <a:pt x="53" y="113"/>
                    </a:lnTo>
                    <a:lnTo>
                      <a:pt x="45" y="113"/>
                    </a:lnTo>
                    <a:lnTo>
                      <a:pt x="49" y="121"/>
                    </a:lnTo>
                    <a:lnTo>
                      <a:pt x="47" y="123"/>
                    </a:lnTo>
                    <a:lnTo>
                      <a:pt x="43" y="121"/>
                    </a:lnTo>
                    <a:lnTo>
                      <a:pt x="41" y="121"/>
                    </a:lnTo>
                    <a:lnTo>
                      <a:pt x="29" y="129"/>
                    </a:lnTo>
                    <a:lnTo>
                      <a:pt x="26" y="127"/>
                    </a:lnTo>
                    <a:lnTo>
                      <a:pt x="26" y="121"/>
                    </a:lnTo>
                    <a:lnTo>
                      <a:pt x="31" y="119"/>
                    </a:lnTo>
                    <a:lnTo>
                      <a:pt x="29" y="117"/>
                    </a:lnTo>
                    <a:lnTo>
                      <a:pt x="26" y="117"/>
                    </a:lnTo>
                    <a:lnTo>
                      <a:pt x="22" y="117"/>
                    </a:lnTo>
                    <a:lnTo>
                      <a:pt x="22" y="115"/>
                    </a:lnTo>
                    <a:lnTo>
                      <a:pt x="22" y="109"/>
                    </a:lnTo>
                    <a:lnTo>
                      <a:pt x="22" y="103"/>
                    </a:lnTo>
                    <a:lnTo>
                      <a:pt x="16" y="103"/>
                    </a:lnTo>
                    <a:lnTo>
                      <a:pt x="12" y="99"/>
                    </a:lnTo>
                    <a:lnTo>
                      <a:pt x="6" y="88"/>
                    </a:lnTo>
                    <a:lnTo>
                      <a:pt x="6" y="86"/>
                    </a:lnTo>
                    <a:lnTo>
                      <a:pt x="6" y="70"/>
                    </a:lnTo>
                    <a:lnTo>
                      <a:pt x="4" y="66"/>
                    </a:lnTo>
                    <a:lnTo>
                      <a:pt x="0" y="64"/>
                    </a:lnTo>
                    <a:lnTo>
                      <a:pt x="0" y="5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4" name="Freeform 465"/>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5" name="Freeform 466"/>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6" name="Freeform 467"/>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7" name="Freeform 468"/>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8" name="Freeform 469"/>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9" name="Freeform 470"/>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0" name="Freeform 471"/>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1" name="Freeform 472"/>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2" name="Freeform 473"/>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3" name="Freeform 474"/>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4" name="Freeform 475"/>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5" name="Freeform 476"/>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6" name="Freeform 477"/>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7" name="Freeform 478"/>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8" name="Freeform 479"/>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9" name="Freeform 480"/>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0" name="Freeform 481"/>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1" name="Freeform 482"/>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2" name="Freeform 483"/>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3" name="Freeform 484"/>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4" name="Freeform 485"/>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5" name="Freeform 486"/>
              <p:cNvSpPr>
                <a:spLocks/>
              </p:cNvSpPr>
              <p:nvPr/>
            </p:nvSpPr>
            <p:spPr bwMode="auto">
              <a:xfrm>
                <a:off x="4992" y="2757"/>
                <a:ext cx="235" cy="192"/>
              </a:xfrm>
              <a:custGeom>
                <a:avLst/>
                <a:gdLst>
                  <a:gd name="T0" fmla="*/ 70 w 235"/>
                  <a:gd name="T1" fmla="*/ 12 h 192"/>
                  <a:gd name="T2" fmla="*/ 55 w 235"/>
                  <a:gd name="T3" fmla="*/ 14 h 192"/>
                  <a:gd name="T4" fmla="*/ 55 w 235"/>
                  <a:gd name="T5" fmla="*/ 35 h 192"/>
                  <a:gd name="T6" fmla="*/ 49 w 235"/>
                  <a:gd name="T7" fmla="*/ 49 h 192"/>
                  <a:gd name="T8" fmla="*/ 29 w 235"/>
                  <a:gd name="T9" fmla="*/ 55 h 192"/>
                  <a:gd name="T10" fmla="*/ 8 w 235"/>
                  <a:gd name="T11" fmla="*/ 45 h 192"/>
                  <a:gd name="T12" fmla="*/ 4 w 235"/>
                  <a:gd name="T13" fmla="*/ 59 h 192"/>
                  <a:gd name="T14" fmla="*/ 16 w 235"/>
                  <a:gd name="T15" fmla="*/ 70 h 192"/>
                  <a:gd name="T16" fmla="*/ 31 w 235"/>
                  <a:gd name="T17" fmla="*/ 76 h 192"/>
                  <a:gd name="T18" fmla="*/ 41 w 235"/>
                  <a:gd name="T19" fmla="*/ 92 h 192"/>
                  <a:gd name="T20" fmla="*/ 53 w 235"/>
                  <a:gd name="T21" fmla="*/ 102 h 192"/>
                  <a:gd name="T22" fmla="*/ 65 w 235"/>
                  <a:gd name="T23" fmla="*/ 98 h 192"/>
                  <a:gd name="T24" fmla="*/ 72 w 235"/>
                  <a:gd name="T25" fmla="*/ 106 h 192"/>
                  <a:gd name="T26" fmla="*/ 74 w 235"/>
                  <a:gd name="T27" fmla="*/ 113 h 192"/>
                  <a:gd name="T28" fmla="*/ 63 w 235"/>
                  <a:gd name="T29" fmla="*/ 110 h 192"/>
                  <a:gd name="T30" fmla="*/ 72 w 235"/>
                  <a:gd name="T31" fmla="*/ 119 h 192"/>
                  <a:gd name="T32" fmla="*/ 84 w 235"/>
                  <a:gd name="T33" fmla="*/ 127 h 192"/>
                  <a:gd name="T34" fmla="*/ 92 w 235"/>
                  <a:gd name="T35" fmla="*/ 135 h 192"/>
                  <a:gd name="T36" fmla="*/ 74 w 235"/>
                  <a:gd name="T37" fmla="*/ 133 h 192"/>
                  <a:gd name="T38" fmla="*/ 53 w 235"/>
                  <a:gd name="T39" fmla="*/ 117 h 192"/>
                  <a:gd name="T40" fmla="*/ 37 w 235"/>
                  <a:gd name="T41" fmla="*/ 106 h 192"/>
                  <a:gd name="T42" fmla="*/ 29 w 235"/>
                  <a:gd name="T43" fmla="*/ 96 h 192"/>
                  <a:gd name="T44" fmla="*/ 27 w 235"/>
                  <a:gd name="T45" fmla="*/ 104 h 192"/>
                  <a:gd name="T46" fmla="*/ 39 w 235"/>
                  <a:gd name="T47" fmla="*/ 121 h 192"/>
                  <a:gd name="T48" fmla="*/ 43 w 235"/>
                  <a:gd name="T49" fmla="*/ 131 h 192"/>
                  <a:gd name="T50" fmla="*/ 45 w 235"/>
                  <a:gd name="T51" fmla="*/ 141 h 192"/>
                  <a:gd name="T52" fmla="*/ 59 w 235"/>
                  <a:gd name="T53" fmla="*/ 145 h 192"/>
                  <a:gd name="T54" fmla="*/ 74 w 235"/>
                  <a:gd name="T55" fmla="*/ 143 h 192"/>
                  <a:gd name="T56" fmla="*/ 92 w 235"/>
                  <a:gd name="T57" fmla="*/ 149 h 192"/>
                  <a:gd name="T58" fmla="*/ 90 w 235"/>
                  <a:gd name="T59" fmla="*/ 162 h 192"/>
                  <a:gd name="T60" fmla="*/ 74 w 235"/>
                  <a:gd name="T61" fmla="*/ 164 h 192"/>
                  <a:gd name="T62" fmla="*/ 88 w 235"/>
                  <a:gd name="T63" fmla="*/ 170 h 192"/>
                  <a:gd name="T64" fmla="*/ 96 w 235"/>
                  <a:gd name="T65" fmla="*/ 178 h 192"/>
                  <a:gd name="T66" fmla="*/ 106 w 235"/>
                  <a:gd name="T67" fmla="*/ 192 h 192"/>
                  <a:gd name="T68" fmla="*/ 202 w 235"/>
                  <a:gd name="T69" fmla="*/ 180 h 192"/>
                  <a:gd name="T70" fmla="*/ 196 w 235"/>
                  <a:gd name="T71" fmla="*/ 162 h 192"/>
                  <a:gd name="T72" fmla="*/ 198 w 235"/>
                  <a:gd name="T73" fmla="*/ 139 h 192"/>
                  <a:gd name="T74" fmla="*/ 213 w 235"/>
                  <a:gd name="T75" fmla="*/ 143 h 192"/>
                  <a:gd name="T76" fmla="*/ 227 w 235"/>
                  <a:gd name="T77" fmla="*/ 145 h 192"/>
                  <a:gd name="T78" fmla="*/ 235 w 235"/>
                  <a:gd name="T79" fmla="*/ 94 h 192"/>
                  <a:gd name="T80" fmla="*/ 223 w 235"/>
                  <a:gd name="T81" fmla="*/ 74 h 192"/>
                  <a:gd name="T82" fmla="*/ 219 w 235"/>
                  <a:gd name="T83" fmla="*/ 59 h 192"/>
                  <a:gd name="T84" fmla="*/ 184 w 235"/>
                  <a:gd name="T85" fmla="*/ 37 h 192"/>
                  <a:gd name="T86" fmla="*/ 145 w 235"/>
                  <a:gd name="T87" fmla="*/ 53 h 192"/>
                  <a:gd name="T88" fmla="*/ 119 w 235"/>
                  <a:gd name="T89" fmla="*/ 45 h 192"/>
                  <a:gd name="T90" fmla="*/ 110 w 235"/>
                  <a:gd name="T91" fmla="*/ 33 h 192"/>
                  <a:gd name="T92" fmla="*/ 110 w 235"/>
                  <a:gd name="T93" fmla="*/ 8 h 192"/>
                  <a:gd name="T94" fmla="*/ 88 w 235"/>
                  <a:gd name="T9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5" h="192">
                    <a:moveTo>
                      <a:pt x="82" y="2"/>
                    </a:moveTo>
                    <a:lnTo>
                      <a:pt x="78" y="4"/>
                    </a:lnTo>
                    <a:lnTo>
                      <a:pt x="74" y="8"/>
                    </a:lnTo>
                    <a:lnTo>
                      <a:pt x="70" y="12"/>
                    </a:lnTo>
                    <a:lnTo>
                      <a:pt x="68" y="14"/>
                    </a:lnTo>
                    <a:lnTo>
                      <a:pt x="59" y="14"/>
                    </a:lnTo>
                    <a:lnTo>
                      <a:pt x="57" y="14"/>
                    </a:lnTo>
                    <a:lnTo>
                      <a:pt x="55" y="14"/>
                    </a:lnTo>
                    <a:lnTo>
                      <a:pt x="49" y="16"/>
                    </a:lnTo>
                    <a:lnTo>
                      <a:pt x="55" y="25"/>
                    </a:lnTo>
                    <a:lnTo>
                      <a:pt x="57" y="33"/>
                    </a:lnTo>
                    <a:lnTo>
                      <a:pt x="55" y="35"/>
                    </a:lnTo>
                    <a:lnTo>
                      <a:pt x="55" y="39"/>
                    </a:lnTo>
                    <a:lnTo>
                      <a:pt x="51" y="43"/>
                    </a:lnTo>
                    <a:lnTo>
                      <a:pt x="51" y="47"/>
                    </a:lnTo>
                    <a:lnTo>
                      <a:pt x="49" y="49"/>
                    </a:lnTo>
                    <a:lnTo>
                      <a:pt x="47" y="53"/>
                    </a:lnTo>
                    <a:lnTo>
                      <a:pt x="41" y="57"/>
                    </a:lnTo>
                    <a:lnTo>
                      <a:pt x="37" y="57"/>
                    </a:lnTo>
                    <a:lnTo>
                      <a:pt x="29" y="55"/>
                    </a:lnTo>
                    <a:lnTo>
                      <a:pt x="27" y="53"/>
                    </a:lnTo>
                    <a:lnTo>
                      <a:pt x="18" y="49"/>
                    </a:lnTo>
                    <a:lnTo>
                      <a:pt x="12" y="45"/>
                    </a:lnTo>
                    <a:lnTo>
                      <a:pt x="8" y="45"/>
                    </a:lnTo>
                    <a:lnTo>
                      <a:pt x="2" y="45"/>
                    </a:lnTo>
                    <a:lnTo>
                      <a:pt x="0" y="51"/>
                    </a:lnTo>
                    <a:lnTo>
                      <a:pt x="2" y="55"/>
                    </a:lnTo>
                    <a:lnTo>
                      <a:pt x="4" y="59"/>
                    </a:lnTo>
                    <a:lnTo>
                      <a:pt x="8" y="61"/>
                    </a:lnTo>
                    <a:lnTo>
                      <a:pt x="12" y="63"/>
                    </a:lnTo>
                    <a:lnTo>
                      <a:pt x="14" y="68"/>
                    </a:lnTo>
                    <a:lnTo>
                      <a:pt x="16" y="70"/>
                    </a:lnTo>
                    <a:lnTo>
                      <a:pt x="23" y="72"/>
                    </a:lnTo>
                    <a:lnTo>
                      <a:pt x="27" y="74"/>
                    </a:lnTo>
                    <a:lnTo>
                      <a:pt x="29" y="74"/>
                    </a:lnTo>
                    <a:lnTo>
                      <a:pt x="31" y="76"/>
                    </a:lnTo>
                    <a:lnTo>
                      <a:pt x="33" y="80"/>
                    </a:lnTo>
                    <a:lnTo>
                      <a:pt x="37" y="86"/>
                    </a:lnTo>
                    <a:lnTo>
                      <a:pt x="39" y="88"/>
                    </a:lnTo>
                    <a:lnTo>
                      <a:pt x="41" y="92"/>
                    </a:lnTo>
                    <a:lnTo>
                      <a:pt x="45" y="96"/>
                    </a:lnTo>
                    <a:lnTo>
                      <a:pt x="47" y="98"/>
                    </a:lnTo>
                    <a:lnTo>
                      <a:pt x="51" y="100"/>
                    </a:lnTo>
                    <a:lnTo>
                      <a:pt x="53" y="102"/>
                    </a:lnTo>
                    <a:lnTo>
                      <a:pt x="57" y="102"/>
                    </a:lnTo>
                    <a:lnTo>
                      <a:pt x="59" y="102"/>
                    </a:lnTo>
                    <a:lnTo>
                      <a:pt x="63" y="102"/>
                    </a:lnTo>
                    <a:lnTo>
                      <a:pt x="65" y="98"/>
                    </a:lnTo>
                    <a:lnTo>
                      <a:pt x="68" y="102"/>
                    </a:lnTo>
                    <a:lnTo>
                      <a:pt x="70" y="104"/>
                    </a:lnTo>
                    <a:lnTo>
                      <a:pt x="72" y="104"/>
                    </a:lnTo>
                    <a:lnTo>
                      <a:pt x="72" y="106"/>
                    </a:lnTo>
                    <a:lnTo>
                      <a:pt x="72" y="108"/>
                    </a:lnTo>
                    <a:lnTo>
                      <a:pt x="76" y="108"/>
                    </a:lnTo>
                    <a:lnTo>
                      <a:pt x="76" y="110"/>
                    </a:lnTo>
                    <a:lnTo>
                      <a:pt x="74" y="113"/>
                    </a:lnTo>
                    <a:lnTo>
                      <a:pt x="72" y="110"/>
                    </a:lnTo>
                    <a:lnTo>
                      <a:pt x="68" y="108"/>
                    </a:lnTo>
                    <a:lnTo>
                      <a:pt x="65" y="106"/>
                    </a:lnTo>
                    <a:lnTo>
                      <a:pt x="63" y="110"/>
                    </a:lnTo>
                    <a:lnTo>
                      <a:pt x="63" y="113"/>
                    </a:lnTo>
                    <a:lnTo>
                      <a:pt x="65" y="117"/>
                    </a:lnTo>
                    <a:lnTo>
                      <a:pt x="70" y="119"/>
                    </a:lnTo>
                    <a:lnTo>
                      <a:pt x="72" y="119"/>
                    </a:lnTo>
                    <a:lnTo>
                      <a:pt x="74" y="119"/>
                    </a:lnTo>
                    <a:lnTo>
                      <a:pt x="78" y="119"/>
                    </a:lnTo>
                    <a:lnTo>
                      <a:pt x="82" y="123"/>
                    </a:lnTo>
                    <a:lnTo>
                      <a:pt x="84" y="127"/>
                    </a:lnTo>
                    <a:lnTo>
                      <a:pt x="84" y="129"/>
                    </a:lnTo>
                    <a:lnTo>
                      <a:pt x="88" y="131"/>
                    </a:lnTo>
                    <a:lnTo>
                      <a:pt x="90" y="131"/>
                    </a:lnTo>
                    <a:lnTo>
                      <a:pt x="92" y="135"/>
                    </a:lnTo>
                    <a:lnTo>
                      <a:pt x="92" y="139"/>
                    </a:lnTo>
                    <a:lnTo>
                      <a:pt x="86" y="139"/>
                    </a:lnTo>
                    <a:lnTo>
                      <a:pt x="80" y="137"/>
                    </a:lnTo>
                    <a:lnTo>
                      <a:pt x="74" y="133"/>
                    </a:lnTo>
                    <a:lnTo>
                      <a:pt x="68" y="129"/>
                    </a:lnTo>
                    <a:lnTo>
                      <a:pt x="61" y="125"/>
                    </a:lnTo>
                    <a:lnTo>
                      <a:pt x="55" y="123"/>
                    </a:lnTo>
                    <a:lnTo>
                      <a:pt x="53" y="117"/>
                    </a:lnTo>
                    <a:lnTo>
                      <a:pt x="49" y="117"/>
                    </a:lnTo>
                    <a:lnTo>
                      <a:pt x="45" y="113"/>
                    </a:lnTo>
                    <a:lnTo>
                      <a:pt x="41" y="108"/>
                    </a:lnTo>
                    <a:lnTo>
                      <a:pt x="37" y="106"/>
                    </a:lnTo>
                    <a:lnTo>
                      <a:pt x="33" y="102"/>
                    </a:lnTo>
                    <a:lnTo>
                      <a:pt x="31" y="100"/>
                    </a:lnTo>
                    <a:lnTo>
                      <a:pt x="31" y="98"/>
                    </a:lnTo>
                    <a:lnTo>
                      <a:pt x="29" y="96"/>
                    </a:lnTo>
                    <a:lnTo>
                      <a:pt x="27" y="94"/>
                    </a:lnTo>
                    <a:lnTo>
                      <a:pt x="25" y="96"/>
                    </a:lnTo>
                    <a:lnTo>
                      <a:pt x="25" y="100"/>
                    </a:lnTo>
                    <a:lnTo>
                      <a:pt x="27" y="104"/>
                    </a:lnTo>
                    <a:lnTo>
                      <a:pt x="29" y="110"/>
                    </a:lnTo>
                    <a:lnTo>
                      <a:pt x="33" y="113"/>
                    </a:lnTo>
                    <a:lnTo>
                      <a:pt x="35" y="117"/>
                    </a:lnTo>
                    <a:lnTo>
                      <a:pt x="39" y="121"/>
                    </a:lnTo>
                    <a:lnTo>
                      <a:pt x="43" y="123"/>
                    </a:lnTo>
                    <a:lnTo>
                      <a:pt x="43" y="125"/>
                    </a:lnTo>
                    <a:lnTo>
                      <a:pt x="45" y="129"/>
                    </a:lnTo>
                    <a:lnTo>
                      <a:pt x="43" y="131"/>
                    </a:lnTo>
                    <a:lnTo>
                      <a:pt x="43" y="133"/>
                    </a:lnTo>
                    <a:lnTo>
                      <a:pt x="41" y="135"/>
                    </a:lnTo>
                    <a:lnTo>
                      <a:pt x="43" y="139"/>
                    </a:lnTo>
                    <a:lnTo>
                      <a:pt x="45" y="141"/>
                    </a:lnTo>
                    <a:lnTo>
                      <a:pt x="51" y="141"/>
                    </a:lnTo>
                    <a:lnTo>
                      <a:pt x="55" y="143"/>
                    </a:lnTo>
                    <a:lnTo>
                      <a:pt x="57" y="143"/>
                    </a:lnTo>
                    <a:lnTo>
                      <a:pt x="59" y="145"/>
                    </a:lnTo>
                    <a:lnTo>
                      <a:pt x="61" y="143"/>
                    </a:lnTo>
                    <a:lnTo>
                      <a:pt x="65" y="143"/>
                    </a:lnTo>
                    <a:lnTo>
                      <a:pt x="70" y="143"/>
                    </a:lnTo>
                    <a:lnTo>
                      <a:pt x="74" y="143"/>
                    </a:lnTo>
                    <a:lnTo>
                      <a:pt x="80" y="145"/>
                    </a:lnTo>
                    <a:lnTo>
                      <a:pt x="82" y="145"/>
                    </a:lnTo>
                    <a:lnTo>
                      <a:pt x="88" y="147"/>
                    </a:lnTo>
                    <a:lnTo>
                      <a:pt x="92" y="149"/>
                    </a:lnTo>
                    <a:lnTo>
                      <a:pt x="94" y="153"/>
                    </a:lnTo>
                    <a:lnTo>
                      <a:pt x="94" y="157"/>
                    </a:lnTo>
                    <a:lnTo>
                      <a:pt x="92" y="160"/>
                    </a:lnTo>
                    <a:lnTo>
                      <a:pt x="90" y="162"/>
                    </a:lnTo>
                    <a:lnTo>
                      <a:pt x="86" y="162"/>
                    </a:lnTo>
                    <a:lnTo>
                      <a:pt x="82" y="160"/>
                    </a:lnTo>
                    <a:lnTo>
                      <a:pt x="76" y="160"/>
                    </a:lnTo>
                    <a:lnTo>
                      <a:pt x="74" y="164"/>
                    </a:lnTo>
                    <a:lnTo>
                      <a:pt x="76" y="166"/>
                    </a:lnTo>
                    <a:lnTo>
                      <a:pt x="82" y="166"/>
                    </a:lnTo>
                    <a:lnTo>
                      <a:pt x="86" y="168"/>
                    </a:lnTo>
                    <a:lnTo>
                      <a:pt x="88" y="170"/>
                    </a:lnTo>
                    <a:lnTo>
                      <a:pt x="90" y="170"/>
                    </a:lnTo>
                    <a:lnTo>
                      <a:pt x="90" y="170"/>
                    </a:lnTo>
                    <a:lnTo>
                      <a:pt x="94" y="174"/>
                    </a:lnTo>
                    <a:lnTo>
                      <a:pt x="96" y="178"/>
                    </a:lnTo>
                    <a:lnTo>
                      <a:pt x="100" y="180"/>
                    </a:lnTo>
                    <a:lnTo>
                      <a:pt x="102" y="184"/>
                    </a:lnTo>
                    <a:lnTo>
                      <a:pt x="106" y="188"/>
                    </a:lnTo>
                    <a:lnTo>
                      <a:pt x="106" y="192"/>
                    </a:lnTo>
                    <a:lnTo>
                      <a:pt x="106" y="192"/>
                    </a:lnTo>
                    <a:lnTo>
                      <a:pt x="198" y="192"/>
                    </a:lnTo>
                    <a:lnTo>
                      <a:pt x="204" y="188"/>
                    </a:lnTo>
                    <a:lnTo>
                      <a:pt x="202" y="180"/>
                    </a:lnTo>
                    <a:lnTo>
                      <a:pt x="202" y="170"/>
                    </a:lnTo>
                    <a:lnTo>
                      <a:pt x="200" y="170"/>
                    </a:lnTo>
                    <a:lnTo>
                      <a:pt x="198" y="166"/>
                    </a:lnTo>
                    <a:lnTo>
                      <a:pt x="196" y="162"/>
                    </a:lnTo>
                    <a:lnTo>
                      <a:pt x="198" y="151"/>
                    </a:lnTo>
                    <a:lnTo>
                      <a:pt x="194" y="147"/>
                    </a:lnTo>
                    <a:lnTo>
                      <a:pt x="192" y="139"/>
                    </a:lnTo>
                    <a:lnTo>
                      <a:pt x="198" y="139"/>
                    </a:lnTo>
                    <a:lnTo>
                      <a:pt x="202" y="143"/>
                    </a:lnTo>
                    <a:lnTo>
                      <a:pt x="204" y="143"/>
                    </a:lnTo>
                    <a:lnTo>
                      <a:pt x="206" y="145"/>
                    </a:lnTo>
                    <a:lnTo>
                      <a:pt x="213" y="143"/>
                    </a:lnTo>
                    <a:lnTo>
                      <a:pt x="215" y="147"/>
                    </a:lnTo>
                    <a:lnTo>
                      <a:pt x="221" y="149"/>
                    </a:lnTo>
                    <a:lnTo>
                      <a:pt x="225" y="149"/>
                    </a:lnTo>
                    <a:lnTo>
                      <a:pt x="227" y="145"/>
                    </a:lnTo>
                    <a:lnTo>
                      <a:pt x="231" y="143"/>
                    </a:lnTo>
                    <a:lnTo>
                      <a:pt x="235" y="139"/>
                    </a:lnTo>
                    <a:lnTo>
                      <a:pt x="235" y="139"/>
                    </a:lnTo>
                    <a:lnTo>
                      <a:pt x="235" y="94"/>
                    </a:lnTo>
                    <a:lnTo>
                      <a:pt x="229" y="84"/>
                    </a:lnTo>
                    <a:lnTo>
                      <a:pt x="225" y="80"/>
                    </a:lnTo>
                    <a:lnTo>
                      <a:pt x="217" y="78"/>
                    </a:lnTo>
                    <a:lnTo>
                      <a:pt x="223" y="74"/>
                    </a:lnTo>
                    <a:lnTo>
                      <a:pt x="223" y="72"/>
                    </a:lnTo>
                    <a:lnTo>
                      <a:pt x="223" y="70"/>
                    </a:lnTo>
                    <a:lnTo>
                      <a:pt x="219" y="65"/>
                    </a:lnTo>
                    <a:lnTo>
                      <a:pt x="219" y="59"/>
                    </a:lnTo>
                    <a:lnTo>
                      <a:pt x="196" y="47"/>
                    </a:lnTo>
                    <a:lnTo>
                      <a:pt x="192" y="41"/>
                    </a:lnTo>
                    <a:lnTo>
                      <a:pt x="190" y="33"/>
                    </a:lnTo>
                    <a:lnTo>
                      <a:pt x="184" y="37"/>
                    </a:lnTo>
                    <a:lnTo>
                      <a:pt x="172" y="49"/>
                    </a:lnTo>
                    <a:lnTo>
                      <a:pt x="170" y="51"/>
                    </a:lnTo>
                    <a:lnTo>
                      <a:pt x="159" y="51"/>
                    </a:lnTo>
                    <a:lnTo>
                      <a:pt x="145" y="53"/>
                    </a:lnTo>
                    <a:lnTo>
                      <a:pt x="133" y="51"/>
                    </a:lnTo>
                    <a:lnTo>
                      <a:pt x="125" y="51"/>
                    </a:lnTo>
                    <a:lnTo>
                      <a:pt x="121" y="49"/>
                    </a:lnTo>
                    <a:lnTo>
                      <a:pt x="119" y="45"/>
                    </a:lnTo>
                    <a:lnTo>
                      <a:pt x="117" y="45"/>
                    </a:lnTo>
                    <a:lnTo>
                      <a:pt x="112" y="41"/>
                    </a:lnTo>
                    <a:lnTo>
                      <a:pt x="112" y="37"/>
                    </a:lnTo>
                    <a:lnTo>
                      <a:pt x="110" y="33"/>
                    </a:lnTo>
                    <a:lnTo>
                      <a:pt x="108" y="25"/>
                    </a:lnTo>
                    <a:lnTo>
                      <a:pt x="110" y="18"/>
                    </a:lnTo>
                    <a:lnTo>
                      <a:pt x="110" y="12"/>
                    </a:lnTo>
                    <a:lnTo>
                      <a:pt x="110" y="8"/>
                    </a:lnTo>
                    <a:lnTo>
                      <a:pt x="108" y="4"/>
                    </a:lnTo>
                    <a:lnTo>
                      <a:pt x="104" y="2"/>
                    </a:lnTo>
                    <a:lnTo>
                      <a:pt x="96" y="2"/>
                    </a:lnTo>
                    <a:lnTo>
                      <a:pt x="88" y="0"/>
                    </a:lnTo>
                    <a:lnTo>
                      <a:pt x="82"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6" name="Freeform 487"/>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7" name="Freeform 488"/>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8" name="Freeform 489"/>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9" name="Freeform 490"/>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0" name="Freeform 491"/>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1" name="Freeform 492"/>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2" name="Freeform 493"/>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3" name="Freeform 494"/>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4" name="Freeform 495"/>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5" name="Freeform 496"/>
              <p:cNvSpPr>
                <a:spLocks/>
              </p:cNvSpPr>
              <p:nvPr/>
            </p:nvSpPr>
            <p:spPr bwMode="auto">
              <a:xfrm>
                <a:off x="4998" y="2976"/>
                <a:ext cx="23" cy="12"/>
              </a:xfrm>
              <a:custGeom>
                <a:avLst/>
                <a:gdLst>
                  <a:gd name="T0" fmla="*/ 6 w 23"/>
                  <a:gd name="T1" fmla="*/ 0 h 12"/>
                  <a:gd name="T2" fmla="*/ 0 w 23"/>
                  <a:gd name="T3" fmla="*/ 6 h 12"/>
                  <a:gd name="T4" fmla="*/ 0 w 23"/>
                  <a:gd name="T5" fmla="*/ 8 h 12"/>
                  <a:gd name="T6" fmla="*/ 0 w 23"/>
                  <a:gd name="T7" fmla="*/ 10 h 12"/>
                  <a:gd name="T8" fmla="*/ 8 w 23"/>
                  <a:gd name="T9" fmla="*/ 12 h 12"/>
                  <a:gd name="T10" fmla="*/ 17 w 23"/>
                  <a:gd name="T11" fmla="*/ 12 h 12"/>
                  <a:gd name="T12" fmla="*/ 23 w 23"/>
                  <a:gd name="T13" fmla="*/ 8 h 12"/>
                  <a:gd name="T14" fmla="*/ 23 w 23"/>
                  <a:gd name="T15" fmla="*/ 6 h 12"/>
                  <a:gd name="T16" fmla="*/ 19 w 23"/>
                  <a:gd name="T17" fmla="*/ 2 h 12"/>
                  <a:gd name="T18" fmla="*/ 17 w 23"/>
                  <a:gd name="T19" fmla="*/ 0 h 12"/>
                  <a:gd name="T20" fmla="*/ 6 w 2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6" y="0"/>
                    </a:moveTo>
                    <a:lnTo>
                      <a:pt x="0" y="6"/>
                    </a:lnTo>
                    <a:lnTo>
                      <a:pt x="0" y="8"/>
                    </a:lnTo>
                    <a:lnTo>
                      <a:pt x="0" y="10"/>
                    </a:lnTo>
                    <a:lnTo>
                      <a:pt x="8" y="12"/>
                    </a:lnTo>
                    <a:lnTo>
                      <a:pt x="17" y="12"/>
                    </a:lnTo>
                    <a:lnTo>
                      <a:pt x="23" y="8"/>
                    </a:lnTo>
                    <a:lnTo>
                      <a:pt x="23" y="6"/>
                    </a:lnTo>
                    <a:lnTo>
                      <a:pt x="19" y="2"/>
                    </a:lnTo>
                    <a:lnTo>
                      <a:pt x="17" y="0"/>
                    </a:lnTo>
                    <a:lnTo>
                      <a:pt x="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6" name="Freeform 497"/>
              <p:cNvSpPr>
                <a:spLocks/>
              </p:cNvSpPr>
              <p:nvPr/>
            </p:nvSpPr>
            <p:spPr bwMode="auto">
              <a:xfrm>
                <a:off x="4998" y="2976"/>
                <a:ext cx="23" cy="12"/>
              </a:xfrm>
              <a:custGeom>
                <a:avLst/>
                <a:gdLst>
                  <a:gd name="T0" fmla="*/ 0 w 23"/>
                  <a:gd name="T1" fmla="*/ 8 h 12"/>
                  <a:gd name="T2" fmla="*/ 0 w 23"/>
                  <a:gd name="T3" fmla="*/ 6 h 12"/>
                  <a:gd name="T4" fmla="*/ 6 w 23"/>
                  <a:gd name="T5" fmla="*/ 0 h 12"/>
                  <a:gd name="T6" fmla="*/ 17 w 23"/>
                  <a:gd name="T7" fmla="*/ 0 h 12"/>
                  <a:gd name="T8" fmla="*/ 19 w 23"/>
                  <a:gd name="T9" fmla="*/ 2 h 12"/>
                  <a:gd name="T10" fmla="*/ 23 w 23"/>
                  <a:gd name="T11" fmla="*/ 6 h 12"/>
                  <a:gd name="T12" fmla="*/ 23 w 23"/>
                  <a:gd name="T13" fmla="*/ 8 h 12"/>
                  <a:gd name="T14" fmla="*/ 17 w 23"/>
                  <a:gd name="T15" fmla="*/ 12 h 12"/>
                  <a:gd name="T16" fmla="*/ 8 w 23"/>
                  <a:gd name="T17" fmla="*/ 12 h 12"/>
                  <a:gd name="T18" fmla="*/ 0 w 23"/>
                  <a:gd name="T19" fmla="*/ 10 h 12"/>
                  <a:gd name="T20" fmla="*/ 0 w 23"/>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0" y="8"/>
                    </a:moveTo>
                    <a:lnTo>
                      <a:pt x="0" y="6"/>
                    </a:lnTo>
                    <a:lnTo>
                      <a:pt x="6" y="0"/>
                    </a:lnTo>
                    <a:lnTo>
                      <a:pt x="17" y="0"/>
                    </a:lnTo>
                    <a:lnTo>
                      <a:pt x="19" y="2"/>
                    </a:lnTo>
                    <a:lnTo>
                      <a:pt x="23" y="6"/>
                    </a:lnTo>
                    <a:lnTo>
                      <a:pt x="23" y="8"/>
                    </a:lnTo>
                    <a:lnTo>
                      <a:pt x="17" y="12"/>
                    </a:lnTo>
                    <a:lnTo>
                      <a:pt x="8"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7" name="Freeform 498"/>
              <p:cNvSpPr>
                <a:spLocks/>
              </p:cNvSpPr>
              <p:nvPr/>
            </p:nvSpPr>
            <p:spPr bwMode="auto">
              <a:xfrm>
                <a:off x="4998" y="2976"/>
                <a:ext cx="23" cy="12"/>
              </a:xfrm>
              <a:custGeom>
                <a:avLst/>
                <a:gdLst>
                  <a:gd name="T0" fmla="*/ 6 w 23"/>
                  <a:gd name="T1" fmla="*/ 0 h 12"/>
                  <a:gd name="T2" fmla="*/ 0 w 23"/>
                  <a:gd name="T3" fmla="*/ 6 h 12"/>
                  <a:gd name="T4" fmla="*/ 0 w 23"/>
                  <a:gd name="T5" fmla="*/ 8 h 12"/>
                  <a:gd name="T6" fmla="*/ 0 w 23"/>
                  <a:gd name="T7" fmla="*/ 10 h 12"/>
                  <a:gd name="T8" fmla="*/ 8 w 23"/>
                  <a:gd name="T9" fmla="*/ 12 h 12"/>
                  <a:gd name="T10" fmla="*/ 17 w 23"/>
                  <a:gd name="T11" fmla="*/ 12 h 12"/>
                  <a:gd name="T12" fmla="*/ 23 w 23"/>
                  <a:gd name="T13" fmla="*/ 8 h 12"/>
                  <a:gd name="T14" fmla="*/ 23 w 23"/>
                  <a:gd name="T15" fmla="*/ 6 h 12"/>
                  <a:gd name="T16" fmla="*/ 19 w 23"/>
                  <a:gd name="T17" fmla="*/ 2 h 12"/>
                  <a:gd name="T18" fmla="*/ 17 w 23"/>
                  <a:gd name="T19" fmla="*/ 0 h 12"/>
                  <a:gd name="T20" fmla="*/ 6 w 2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6" y="0"/>
                    </a:moveTo>
                    <a:lnTo>
                      <a:pt x="0" y="6"/>
                    </a:lnTo>
                    <a:lnTo>
                      <a:pt x="0" y="8"/>
                    </a:lnTo>
                    <a:lnTo>
                      <a:pt x="0" y="10"/>
                    </a:lnTo>
                    <a:lnTo>
                      <a:pt x="8" y="12"/>
                    </a:lnTo>
                    <a:lnTo>
                      <a:pt x="17" y="12"/>
                    </a:lnTo>
                    <a:lnTo>
                      <a:pt x="23" y="8"/>
                    </a:lnTo>
                    <a:lnTo>
                      <a:pt x="23" y="6"/>
                    </a:lnTo>
                    <a:lnTo>
                      <a:pt x="19" y="2"/>
                    </a:lnTo>
                    <a:lnTo>
                      <a:pt x="17" y="0"/>
                    </a:lnTo>
                    <a:lnTo>
                      <a:pt x="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8" name="Freeform 499"/>
              <p:cNvSpPr>
                <a:spLocks/>
              </p:cNvSpPr>
              <p:nvPr/>
            </p:nvSpPr>
            <p:spPr bwMode="auto">
              <a:xfrm>
                <a:off x="4998" y="2976"/>
                <a:ext cx="23" cy="12"/>
              </a:xfrm>
              <a:custGeom>
                <a:avLst/>
                <a:gdLst>
                  <a:gd name="T0" fmla="*/ 0 w 23"/>
                  <a:gd name="T1" fmla="*/ 8 h 12"/>
                  <a:gd name="T2" fmla="*/ 0 w 23"/>
                  <a:gd name="T3" fmla="*/ 6 h 12"/>
                  <a:gd name="T4" fmla="*/ 6 w 23"/>
                  <a:gd name="T5" fmla="*/ 0 h 12"/>
                  <a:gd name="T6" fmla="*/ 17 w 23"/>
                  <a:gd name="T7" fmla="*/ 0 h 12"/>
                  <a:gd name="T8" fmla="*/ 19 w 23"/>
                  <a:gd name="T9" fmla="*/ 2 h 12"/>
                  <a:gd name="T10" fmla="*/ 23 w 23"/>
                  <a:gd name="T11" fmla="*/ 6 h 12"/>
                  <a:gd name="T12" fmla="*/ 23 w 23"/>
                  <a:gd name="T13" fmla="*/ 8 h 12"/>
                  <a:gd name="T14" fmla="*/ 17 w 23"/>
                  <a:gd name="T15" fmla="*/ 12 h 12"/>
                  <a:gd name="T16" fmla="*/ 8 w 23"/>
                  <a:gd name="T17" fmla="*/ 12 h 12"/>
                  <a:gd name="T18" fmla="*/ 0 w 23"/>
                  <a:gd name="T19" fmla="*/ 10 h 12"/>
                  <a:gd name="T20" fmla="*/ 0 w 23"/>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0" y="8"/>
                    </a:moveTo>
                    <a:lnTo>
                      <a:pt x="0" y="6"/>
                    </a:lnTo>
                    <a:lnTo>
                      <a:pt x="6" y="0"/>
                    </a:lnTo>
                    <a:lnTo>
                      <a:pt x="17" y="0"/>
                    </a:lnTo>
                    <a:lnTo>
                      <a:pt x="19" y="2"/>
                    </a:lnTo>
                    <a:lnTo>
                      <a:pt x="23" y="6"/>
                    </a:lnTo>
                    <a:lnTo>
                      <a:pt x="23" y="8"/>
                    </a:lnTo>
                    <a:lnTo>
                      <a:pt x="17" y="12"/>
                    </a:lnTo>
                    <a:lnTo>
                      <a:pt x="8"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9" name="Freeform 500"/>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1" name="Freeform 502"/>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2" name="Freeform 503"/>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3" name="Freeform 504"/>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4" name="Freeform 505"/>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6" name="Freeform 507"/>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7" name="Freeform 508"/>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8" name="Freeform 509"/>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9" name="Freeform 510"/>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0" name="Freeform 511"/>
              <p:cNvSpPr>
                <a:spLocks/>
              </p:cNvSpPr>
              <p:nvPr/>
            </p:nvSpPr>
            <p:spPr bwMode="auto">
              <a:xfrm>
                <a:off x="5182" y="2675"/>
                <a:ext cx="352" cy="199"/>
              </a:xfrm>
              <a:custGeom>
                <a:avLst/>
                <a:gdLst>
                  <a:gd name="T0" fmla="*/ 204 w 352"/>
                  <a:gd name="T1" fmla="*/ 6 h 199"/>
                  <a:gd name="T2" fmla="*/ 211 w 352"/>
                  <a:gd name="T3" fmla="*/ 25 h 199"/>
                  <a:gd name="T4" fmla="*/ 219 w 352"/>
                  <a:gd name="T5" fmla="*/ 37 h 199"/>
                  <a:gd name="T6" fmla="*/ 211 w 352"/>
                  <a:gd name="T7" fmla="*/ 41 h 199"/>
                  <a:gd name="T8" fmla="*/ 198 w 352"/>
                  <a:gd name="T9" fmla="*/ 45 h 199"/>
                  <a:gd name="T10" fmla="*/ 198 w 352"/>
                  <a:gd name="T11" fmla="*/ 39 h 199"/>
                  <a:gd name="T12" fmla="*/ 200 w 352"/>
                  <a:gd name="T13" fmla="*/ 27 h 199"/>
                  <a:gd name="T14" fmla="*/ 202 w 352"/>
                  <a:gd name="T15" fmla="*/ 19 h 199"/>
                  <a:gd name="T16" fmla="*/ 200 w 352"/>
                  <a:gd name="T17" fmla="*/ 15 h 199"/>
                  <a:gd name="T18" fmla="*/ 172 w 352"/>
                  <a:gd name="T19" fmla="*/ 23 h 199"/>
                  <a:gd name="T20" fmla="*/ 151 w 352"/>
                  <a:gd name="T21" fmla="*/ 29 h 199"/>
                  <a:gd name="T22" fmla="*/ 139 w 352"/>
                  <a:gd name="T23" fmla="*/ 33 h 199"/>
                  <a:gd name="T24" fmla="*/ 139 w 352"/>
                  <a:gd name="T25" fmla="*/ 39 h 199"/>
                  <a:gd name="T26" fmla="*/ 135 w 352"/>
                  <a:gd name="T27" fmla="*/ 43 h 199"/>
                  <a:gd name="T28" fmla="*/ 131 w 352"/>
                  <a:gd name="T29" fmla="*/ 43 h 199"/>
                  <a:gd name="T30" fmla="*/ 110 w 352"/>
                  <a:gd name="T31" fmla="*/ 51 h 199"/>
                  <a:gd name="T32" fmla="*/ 98 w 352"/>
                  <a:gd name="T33" fmla="*/ 53 h 199"/>
                  <a:gd name="T34" fmla="*/ 86 w 352"/>
                  <a:gd name="T35" fmla="*/ 60 h 199"/>
                  <a:gd name="T36" fmla="*/ 72 w 352"/>
                  <a:gd name="T37" fmla="*/ 66 h 199"/>
                  <a:gd name="T38" fmla="*/ 66 w 352"/>
                  <a:gd name="T39" fmla="*/ 68 h 199"/>
                  <a:gd name="T40" fmla="*/ 43 w 352"/>
                  <a:gd name="T41" fmla="*/ 76 h 199"/>
                  <a:gd name="T42" fmla="*/ 23 w 352"/>
                  <a:gd name="T43" fmla="*/ 96 h 199"/>
                  <a:gd name="T44" fmla="*/ 6 w 352"/>
                  <a:gd name="T45" fmla="*/ 129 h 199"/>
                  <a:gd name="T46" fmla="*/ 33 w 352"/>
                  <a:gd name="T47" fmla="*/ 154 h 199"/>
                  <a:gd name="T48" fmla="*/ 39 w 352"/>
                  <a:gd name="T49" fmla="*/ 166 h 199"/>
                  <a:gd name="T50" fmla="*/ 180 w 352"/>
                  <a:gd name="T51" fmla="*/ 199 h 199"/>
                  <a:gd name="T52" fmla="*/ 194 w 352"/>
                  <a:gd name="T53" fmla="*/ 195 h 199"/>
                  <a:gd name="T54" fmla="*/ 204 w 352"/>
                  <a:gd name="T55" fmla="*/ 172 h 199"/>
                  <a:gd name="T56" fmla="*/ 213 w 352"/>
                  <a:gd name="T57" fmla="*/ 166 h 199"/>
                  <a:gd name="T58" fmla="*/ 213 w 352"/>
                  <a:gd name="T59" fmla="*/ 178 h 199"/>
                  <a:gd name="T60" fmla="*/ 237 w 352"/>
                  <a:gd name="T61" fmla="*/ 172 h 199"/>
                  <a:gd name="T62" fmla="*/ 251 w 352"/>
                  <a:gd name="T63" fmla="*/ 166 h 199"/>
                  <a:gd name="T64" fmla="*/ 258 w 352"/>
                  <a:gd name="T65" fmla="*/ 168 h 199"/>
                  <a:gd name="T66" fmla="*/ 284 w 352"/>
                  <a:gd name="T67" fmla="*/ 174 h 199"/>
                  <a:gd name="T68" fmla="*/ 305 w 352"/>
                  <a:gd name="T69" fmla="*/ 174 h 199"/>
                  <a:gd name="T70" fmla="*/ 309 w 352"/>
                  <a:gd name="T71" fmla="*/ 164 h 199"/>
                  <a:gd name="T72" fmla="*/ 321 w 352"/>
                  <a:gd name="T73" fmla="*/ 156 h 199"/>
                  <a:gd name="T74" fmla="*/ 321 w 352"/>
                  <a:gd name="T75" fmla="*/ 152 h 199"/>
                  <a:gd name="T76" fmla="*/ 335 w 352"/>
                  <a:gd name="T77" fmla="*/ 154 h 199"/>
                  <a:gd name="T78" fmla="*/ 331 w 352"/>
                  <a:gd name="T79" fmla="*/ 145 h 199"/>
                  <a:gd name="T80" fmla="*/ 343 w 352"/>
                  <a:gd name="T81" fmla="*/ 139 h 199"/>
                  <a:gd name="T82" fmla="*/ 333 w 352"/>
                  <a:gd name="T83" fmla="*/ 125 h 199"/>
                  <a:gd name="T84" fmla="*/ 327 w 352"/>
                  <a:gd name="T85" fmla="*/ 111 h 199"/>
                  <a:gd name="T86" fmla="*/ 325 w 352"/>
                  <a:gd name="T87" fmla="*/ 105 h 199"/>
                  <a:gd name="T88" fmla="*/ 333 w 352"/>
                  <a:gd name="T89" fmla="*/ 100 h 199"/>
                  <a:gd name="T90" fmla="*/ 335 w 352"/>
                  <a:gd name="T91" fmla="*/ 96 h 199"/>
                  <a:gd name="T92" fmla="*/ 339 w 352"/>
                  <a:gd name="T93" fmla="*/ 90 h 199"/>
                  <a:gd name="T94" fmla="*/ 348 w 352"/>
                  <a:gd name="T95" fmla="*/ 90 h 199"/>
                  <a:gd name="T96" fmla="*/ 337 w 352"/>
                  <a:gd name="T97" fmla="*/ 78 h 199"/>
                  <a:gd name="T98" fmla="*/ 305 w 352"/>
                  <a:gd name="T99" fmla="*/ 55 h 199"/>
                  <a:gd name="T100" fmla="*/ 278 w 352"/>
                  <a:gd name="T101" fmla="*/ 33 h 199"/>
                  <a:gd name="T102" fmla="*/ 235 w 352"/>
                  <a:gd name="T103" fmla="*/ 10 h 199"/>
                  <a:gd name="T104" fmla="*/ 217 w 352"/>
                  <a:gd name="T105"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2" h="199">
                    <a:moveTo>
                      <a:pt x="209" y="0"/>
                    </a:moveTo>
                    <a:lnTo>
                      <a:pt x="204" y="2"/>
                    </a:lnTo>
                    <a:lnTo>
                      <a:pt x="204" y="4"/>
                    </a:lnTo>
                    <a:lnTo>
                      <a:pt x="204" y="6"/>
                    </a:lnTo>
                    <a:lnTo>
                      <a:pt x="209" y="10"/>
                    </a:lnTo>
                    <a:lnTo>
                      <a:pt x="211" y="15"/>
                    </a:lnTo>
                    <a:lnTo>
                      <a:pt x="211" y="19"/>
                    </a:lnTo>
                    <a:lnTo>
                      <a:pt x="211" y="25"/>
                    </a:lnTo>
                    <a:lnTo>
                      <a:pt x="213" y="27"/>
                    </a:lnTo>
                    <a:lnTo>
                      <a:pt x="213" y="31"/>
                    </a:lnTo>
                    <a:lnTo>
                      <a:pt x="217" y="35"/>
                    </a:lnTo>
                    <a:lnTo>
                      <a:pt x="219" y="37"/>
                    </a:lnTo>
                    <a:lnTo>
                      <a:pt x="221" y="41"/>
                    </a:lnTo>
                    <a:lnTo>
                      <a:pt x="219" y="41"/>
                    </a:lnTo>
                    <a:lnTo>
                      <a:pt x="217" y="41"/>
                    </a:lnTo>
                    <a:lnTo>
                      <a:pt x="211" y="41"/>
                    </a:lnTo>
                    <a:lnTo>
                      <a:pt x="209" y="45"/>
                    </a:lnTo>
                    <a:lnTo>
                      <a:pt x="204" y="47"/>
                    </a:lnTo>
                    <a:lnTo>
                      <a:pt x="202" y="47"/>
                    </a:lnTo>
                    <a:lnTo>
                      <a:pt x="198" y="45"/>
                    </a:lnTo>
                    <a:lnTo>
                      <a:pt x="198" y="45"/>
                    </a:lnTo>
                    <a:lnTo>
                      <a:pt x="198" y="43"/>
                    </a:lnTo>
                    <a:lnTo>
                      <a:pt x="198" y="41"/>
                    </a:lnTo>
                    <a:lnTo>
                      <a:pt x="198" y="39"/>
                    </a:lnTo>
                    <a:lnTo>
                      <a:pt x="198" y="35"/>
                    </a:lnTo>
                    <a:lnTo>
                      <a:pt x="198" y="33"/>
                    </a:lnTo>
                    <a:lnTo>
                      <a:pt x="200" y="29"/>
                    </a:lnTo>
                    <a:lnTo>
                      <a:pt x="200" y="27"/>
                    </a:lnTo>
                    <a:lnTo>
                      <a:pt x="198" y="21"/>
                    </a:lnTo>
                    <a:lnTo>
                      <a:pt x="198" y="19"/>
                    </a:lnTo>
                    <a:lnTo>
                      <a:pt x="198" y="19"/>
                    </a:lnTo>
                    <a:lnTo>
                      <a:pt x="202" y="19"/>
                    </a:lnTo>
                    <a:lnTo>
                      <a:pt x="204" y="21"/>
                    </a:lnTo>
                    <a:lnTo>
                      <a:pt x="207" y="19"/>
                    </a:lnTo>
                    <a:lnTo>
                      <a:pt x="202" y="17"/>
                    </a:lnTo>
                    <a:lnTo>
                      <a:pt x="200" y="15"/>
                    </a:lnTo>
                    <a:lnTo>
                      <a:pt x="194" y="17"/>
                    </a:lnTo>
                    <a:lnTo>
                      <a:pt x="188" y="19"/>
                    </a:lnTo>
                    <a:lnTo>
                      <a:pt x="178" y="21"/>
                    </a:lnTo>
                    <a:lnTo>
                      <a:pt x="172" y="23"/>
                    </a:lnTo>
                    <a:lnTo>
                      <a:pt x="162" y="25"/>
                    </a:lnTo>
                    <a:lnTo>
                      <a:pt x="157" y="27"/>
                    </a:lnTo>
                    <a:lnTo>
                      <a:pt x="153" y="27"/>
                    </a:lnTo>
                    <a:lnTo>
                      <a:pt x="151" y="29"/>
                    </a:lnTo>
                    <a:lnTo>
                      <a:pt x="149" y="33"/>
                    </a:lnTo>
                    <a:lnTo>
                      <a:pt x="147" y="35"/>
                    </a:lnTo>
                    <a:lnTo>
                      <a:pt x="145" y="33"/>
                    </a:lnTo>
                    <a:lnTo>
                      <a:pt x="139" y="33"/>
                    </a:lnTo>
                    <a:lnTo>
                      <a:pt x="139" y="33"/>
                    </a:lnTo>
                    <a:lnTo>
                      <a:pt x="139" y="37"/>
                    </a:lnTo>
                    <a:lnTo>
                      <a:pt x="141" y="39"/>
                    </a:lnTo>
                    <a:lnTo>
                      <a:pt x="139" y="39"/>
                    </a:lnTo>
                    <a:lnTo>
                      <a:pt x="135" y="41"/>
                    </a:lnTo>
                    <a:lnTo>
                      <a:pt x="133" y="41"/>
                    </a:lnTo>
                    <a:lnTo>
                      <a:pt x="133" y="43"/>
                    </a:lnTo>
                    <a:lnTo>
                      <a:pt x="135" y="43"/>
                    </a:lnTo>
                    <a:lnTo>
                      <a:pt x="137" y="47"/>
                    </a:lnTo>
                    <a:lnTo>
                      <a:pt x="135" y="47"/>
                    </a:lnTo>
                    <a:lnTo>
                      <a:pt x="133" y="45"/>
                    </a:lnTo>
                    <a:lnTo>
                      <a:pt x="131" y="43"/>
                    </a:lnTo>
                    <a:lnTo>
                      <a:pt x="125" y="45"/>
                    </a:lnTo>
                    <a:lnTo>
                      <a:pt x="119" y="47"/>
                    </a:lnTo>
                    <a:lnTo>
                      <a:pt x="113" y="49"/>
                    </a:lnTo>
                    <a:lnTo>
                      <a:pt x="110" y="51"/>
                    </a:lnTo>
                    <a:lnTo>
                      <a:pt x="108" y="53"/>
                    </a:lnTo>
                    <a:lnTo>
                      <a:pt x="100" y="55"/>
                    </a:lnTo>
                    <a:lnTo>
                      <a:pt x="98" y="55"/>
                    </a:lnTo>
                    <a:lnTo>
                      <a:pt x="98" y="53"/>
                    </a:lnTo>
                    <a:lnTo>
                      <a:pt x="94" y="53"/>
                    </a:lnTo>
                    <a:lnTo>
                      <a:pt x="90" y="55"/>
                    </a:lnTo>
                    <a:lnTo>
                      <a:pt x="88" y="60"/>
                    </a:lnTo>
                    <a:lnTo>
                      <a:pt x="86" y="60"/>
                    </a:lnTo>
                    <a:lnTo>
                      <a:pt x="84" y="60"/>
                    </a:lnTo>
                    <a:lnTo>
                      <a:pt x="82" y="62"/>
                    </a:lnTo>
                    <a:lnTo>
                      <a:pt x="74" y="66"/>
                    </a:lnTo>
                    <a:lnTo>
                      <a:pt x="72" y="66"/>
                    </a:lnTo>
                    <a:lnTo>
                      <a:pt x="70" y="66"/>
                    </a:lnTo>
                    <a:lnTo>
                      <a:pt x="68" y="66"/>
                    </a:lnTo>
                    <a:lnTo>
                      <a:pt x="68" y="68"/>
                    </a:lnTo>
                    <a:lnTo>
                      <a:pt x="66" y="68"/>
                    </a:lnTo>
                    <a:lnTo>
                      <a:pt x="66" y="70"/>
                    </a:lnTo>
                    <a:lnTo>
                      <a:pt x="63" y="72"/>
                    </a:lnTo>
                    <a:lnTo>
                      <a:pt x="57" y="74"/>
                    </a:lnTo>
                    <a:lnTo>
                      <a:pt x="43" y="76"/>
                    </a:lnTo>
                    <a:lnTo>
                      <a:pt x="39" y="80"/>
                    </a:lnTo>
                    <a:lnTo>
                      <a:pt x="37" y="84"/>
                    </a:lnTo>
                    <a:lnTo>
                      <a:pt x="33" y="90"/>
                    </a:lnTo>
                    <a:lnTo>
                      <a:pt x="23" y="96"/>
                    </a:lnTo>
                    <a:lnTo>
                      <a:pt x="2" y="113"/>
                    </a:lnTo>
                    <a:lnTo>
                      <a:pt x="0" y="115"/>
                    </a:lnTo>
                    <a:lnTo>
                      <a:pt x="2" y="123"/>
                    </a:lnTo>
                    <a:lnTo>
                      <a:pt x="6" y="129"/>
                    </a:lnTo>
                    <a:lnTo>
                      <a:pt x="29" y="141"/>
                    </a:lnTo>
                    <a:lnTo>
                      <a:pt x="29" y="147"/>
                    </a:lnTo>
                    <a:lnTo>
                      <a:pt x="33" y="152"/>
                    </a:lnTo>
                    <a:lnTo>
                      <a:pt x="33" y="154"/>
                    </a:lnTo>
                    <a:lnTo>
                      <a:pt x="33" y="156"/>
                    </a:lnTo>
                    <a:lnTo>
                      <a:pt x="27" y="160"/>
                    </a:lnTo>
                    <a:lnTo>
                      <a:pt x="35" y="162"/>
                    </a:lnTo>
                    <a:lnTo>
                      <a:pt x="39" y="166"/>
                    </a:lnTo>
                    <a:lnTo>
                      <a:pt x="49" y="182"/>
                    </a:lnTo>
                    <a:lnTo>
                      <a:pt x="53" y="195"/>
                    </a:lnTo>
                    <a:lnTo>
                      <a:pt x="55" y="199"/>
                    </a:lnTo>
                    <a:lnTo>
                      <a:pt x="180" y="199"/>
                    </a:lnTo>
                    <a:lnTo>
                      <a:pt x="180" y="195"/>
                    </a:lnTo>
                    <a:lnTo>
                      <a:pt x="182" y="192"/>
                    </a:lnTo>
                    <a:lnTo>
                      <a:pt x="184" y="192"/>
                    </a:lnTo>
                    <a:lnTo>
                      <a:pt x="194" y="195"/>
                    </a:lnTo>
                    <a:lnTo>
                      <a:pt x="196" y="195"/>
                    </a:lnTo>
                    <a:lnTo>
                      <a:pt x="196" y="192"/>
                    </a:lnTo>
                    <a:lnTo>
                      <a:pt x="196" y="188"/>
                    </a:lnTo>
                    <a:lnTo>
                      <a:pt x="204" y="172"/>
                    </a:lnTo>
                    <a:lnTo>
                      <a:pt x="207" y="170"/>
                    </a:lnTo>
                    <a:lnTo>
                      <a:pt x="207" y="168"/>
                    </a:lnTo>
                    <a:lnTo>
                      <a:pt x="209" y="162"/>
                    </a:lnTo>
                    <a:lnTo>
                      <a:pt x="213" y="166"/>
                    </a:lnTo>
                    <a:lnTo>
                      <a:pt x="213" y="174"/>
                    </a:lnTo>
                    <a:lnTo>
                      <a:pt x="211" y="174"/>
                    </a:lnTo>
                    <a:lnTo>
                      <a:pt x="211" y="178"/>
                    </a:lnTo>
                    <a:lnTo>
                      <a:pt x="213" y="178"/>
                    </a:lnTo>
                    <a:lnTo>
                      <a:pt x="219" y="180"/>
                    </a:lnTo>
                    <a:lnTo>
                      <a:pt x="227" y="180"/>
                    </a:lnTo>
                    <a:lnTo>
                      <a:pt x="233" y="172"/>
                    </a:lnTo>
                    <a:lnTo>
                      <a:pt x="237" y="172"/>
                    </a:lnTo>
                    <a:lnTo>
                      <a:pt x="239" y="166"/>
                    </a:lnTo>
                    <a:lnTo>
                      <a:pt x="249" y="162"/>
                    </a:lnTo>
                    <a:lnTo>
                      <a:pt x="251" y="164"/>
                    </a:lnTo>
                    <a:lnTo>
                      <a:pt x="251" y="166"/>
                    </a:lnTo>
                    <a:lnTo>
                      <a:pt x="247" y="170"/>
                    </a:lnTo>
                    <a:lnTo>
                      <a:pt x="247" y="172"/>
                    </a:lnTo>
                    <a:lnTo>
                      <a:pt x="251" y="172"/>
                    </a:lnTo>
                    <a:lnTo>
                      <a:pt x="258" y="168"/>
                    </a:lnTo>
                    <a:lnTo>
                      <a:pt x="264" y="172"/>
                    </a:lnTo>
                    <a:lnTo>
                      <a:pt x="272" y="172"/>
                    </a:lnTo>
                    <a:lnTo>
                      <a:pt x="282" y="166"/>
                    </a:lnTo>
                    <a:lnTo>
                      <a:pt x="284" y="174"/>
                    </a:lnTo>
                    <a:lnTo>
                      <a:pt x="288" y="174"/>
                    </a:lnTo>
                    <a:lnTo>
                      <a:pt x="301" y="174"/>
                    </a:lnTo>
                    <a:lnTo>
                      <a:pt x="303" y="172"/>
                    </a:lnTo>
                    <a:lnTo>
                      <a:pt x="305" y="174"/>
                    </a:lnTo>
                    <a:lnTo>
                      <a:pt x="305" y="172"/>
                    </a:lnTo>
                    <a:lnTo>
                      <a:pt x="307" y="168"/>
                    </a:lnTo>
                    <a:lnTo>
                      <a:pt x="307" y="164"/>
                    </a:lnTo>
                    <a:lnTo>
                      <a:pt x="309" y="164"/>
                    </a:lnTo>
                    <a:lnTo>
                      <a:pt x="313" y="160"/>
                    </a:lnTo>
                    <a:lnTo>
                      <a:pt x="315" y="158"/>
                    </a:lnTo>
                    <a:lnTo>
                      <a:pt x="317" y="158"/>
                    </a:lnTo>
                    <a:lnTo>
                      <a:pt x="321" y="156"/>
                    </a:lnTo>
                    <a:lnTo>
                      <a:pt x="317" y="156"/>
                    </a:lnTo>
                    <a:lnTo>
                      <a:pt x="315" y="154"/>
                    </a:lnTo>
                    <a:lnTo>
                      <a:pt x="317" y="152"/>
                    </a:lnTo>
                    <a:lnTo>
                      <a:pt x="321" y="152"/>
                    </a:lnTo>
                    <a:lnTo>
                      <a:pt x="325" y="154"/>
                    </a:lnTo>
                    <a:lnTo>
                      <a:pt x="329" y="154"/>
                    </a:lnTo>
                    <a:lnTo>
                      <a:pt x="333" y="156"/>
                    </a:lnTo>
                    <a:lnTo>
                      <a:pt x="335" y="154"/>
                    </a:lnTo>
                    <a:lnTo>
                      <a:pt x="335" y="152"/>
                    </a:lnTo>
                    <a:lnTo>
                      <a:pt x="331" y="150"/>
                    </a:lnTo>
                    <a:lnTo>
                      <a:pt x="329" y="147"/>
                    </a:lnTo>
                    <a:lnTo>
                      <a:pt x="331" y="145"/>
                    </a:lnTo>
                    <a:lnTo>
                      <a:pt x="333" y="141"/>
                    </a:lnTo>
                    <a:lnTo>
                      <a:pt x="337" y="141"/>
                    </a:lnTo>
                    <a:lnTo>
                      <a:pt x="341" y="141"/>
                    </a:lnTo>
                    <a:lnTo>
                      <a:pt x="343" y="139"/>
                    </a:lnTo>
                    <a:lnTo>
                      <a:pt x="343" y="135"/>
                    </a:lnTo>
                    <a:lnTo>
                      <a:pt x="339" y="131"/>
                    </a:lnTo>
                    <a:lnTo>
                      <a:pt x="335" y="129"/>
                    </a:lnTo>
                    <a:lnTo>
                      <a:pt x="333" y="125"/>
                    </a:lnTo>
                    <a:lnTo>
                      <a:pt x="331" y="123"/>
                    </a:lnTo>
                    <a:lnTo>
                      <a:pt x="331" y="121"/>
                    </a:lnTo>
                    <a:lnTo>
                      <a:pt x="331" y="115"/>
                    </a:lnTo>
                    <a:lnTo>
                      <a:pt x="327" y="111"/>
                    </a:lnTo>
                    <a:lnTo>
                      <a:pt x="323" y="109"/>
                    </a:lnTo>
                    <a:lnTo>
                      <a:pt x="323" y="107"/>
                    </a:lnTo>
                    <a:lnTo>
                      <a:pt x="323" y="105"/>
                    </a:lnTo>
                    <a:lnTo>
                      <a:pt x="325" y="105"/>
                    </a:lnTo>
                    <a:lnTo>
                      <a:pt x="327" y="105"/>
                    </a:lnTo>
                    <a:lnTo>
                      <a:pt x="329" y="100"/>
                    </a:lnTo>
                    <a:lnTo>
                      <a:pt x="329" y="100"/>
                    </a:lnTo>
                    <a:lnTo>
                      <a:pt x="333" y="100"/>
                    </a:lnTo>
                    <a:lnTo>
                      <a:pt x="335" y="100"/>
                    </a:lnTo>
                    <a:lnTo>
                      <a:pt x="337" y="100"/>
                    </a:lnTo>
                    <a:lnTo>
                      <a:pt x="337" y="98"/>
                    </a:lnTo>
                    <a:lnTo>
                      <a:pt x="335" y="96"/>
                    </a:lnTo>
                    <a:lnTo>
                      <a:pt x="335" y="96"/>
                    </a:lnTo>
                    <a:lnTo>
                      <a:pt x="337" y="94"/>
                    </a:lnTo>
                    <a:lnTo>
                      <a:pt x="339" y="92"/>
                    </a:lnTo>
                    <a:lnTo>
                      <a:pt x="339" y="90"/>
                    </a:lnTo>
                    <a:lnTo>
                      <a:pt x="337" y="86"/>
                    </a:lnTo>
                    <a:lnTo>
                      <a:pt x="337" y="84"/>
                    </a:lnTo>
                    <a:lnTo>
                      <a:pt x="341" y="86"/>
                    </a:lnTo>
                    <a:lnTo>
                      <a:pt x="348" y="90"/>
                    </a:lnTo>
                    <a:lnTo>
                      <a:pt x="352" y="92"/>
                    </a:lnTo>
                    <a:lnTo>
                      <a:pt x="352" y="90"/>
                    </a:lnTo>
                    <a:lnTo>
                      <a:pt x="345" y="86"/>
                    </a:lnTo>
                    <a:lnTo>
                      <a:pt x="337" y="78"/>
                    </a:lnTo>
                    <a:lnTo>
                      <a:pt x="327" y="72"/>
                    </a:lnTo>
                    <a:lnTo>
                      <a:pt x="319" y="68"/>
                    </a:lnTo>
                    <a:lnTo>
                      <a:pt x="311" y="60"/>
                    </a:lnTo>
                    <a:lnTo>
                      <a:pt x="305" y="55"/>
                    </a:lnTo>
                    <a:lnTo>
                      <a:pt x="298" y="47"/>
                    </a:lnTo>
                    <a:lnTo>
                      <a:pt x="292" y="41"/>
                    </a:lnTo>
                    <a:lnTo>
                      <a:pt x="284" y="37"/>
                    </a:lnTo>
                    <a:lnTo>
                      <a:pt x="278" y="33"/>
                    </a:lnTo>
                    <a:lnTo>
                      <a:pt x="264" y="27"/>
                    </a:lnTo>
                    <a:lnTo>
                      <a:pt x="251" y="21"/>
                    </a:lnTo>
                    <a:lnTo>
                      <a:pt x="241" y="15"/>
                    </a:lnTo>
                    <a:lnTo>
                      <a:pt x="235" y="10"/>
                    </a:lnTo>
                    <a:lnTo>
                      <a:pt x="229" y="6"/>
                    </a:lnTo>
                    <a:lnTo>
                      <a:pt x="225" y="4"/>
                    </a:lnTo>
                    <a:lnTo>
                      <a:pt x="221" y="2"/>
                    </a:lnTo>
                    <a:lnTo>
                      <a:pt x="217" y="0"/>
                    </a:lnTo>
                    <a:lnTo>
                      <a:pt x="211" y="0"/>
                    </a:lnTo>
                    <a:lnTo>
                      <a:pt x="20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1" name="Freeform 512"/>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2" name="Freeform 513"/>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3" name="Freeform 514"/>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4" name="Freeform 515"/>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5" name="Freeform 516"/>
              <p:cNvSpPr>
                <a:spLocks/>
              </p:cNvSpPr>
              <p:nvPr/>
            </p:nvSpPr>
            <p:spPr bwMode="auto">
              <a:xfrm>
                <a:off x="5182" y="2675"/>
                <a:ext cx="352" cy="199"/>
              </a:xfrm>
              <a:custGeom>
                <a:avLst/>
                <a:gdLst>
                  <a:gd name="T0" fmla="*/ 204 w 352"/>
                  <a:gd name="T1" fmla="*/ 6 h 199"/>
                  <a:gd name="T2" fmla="*/ 211 w 352"/>
                  <a:gd name="T3" fmla="*/ 25 h 199"/>
                  <a:gd name="T4" fmla="*/ 219 w 352"/>
                  <a:gd name="T5" fmla="*/ 37 h 199"/>
                  <a:gd name="T6" fmla="*/ 211 w 352"/>
                  <a:gd name="T7" fmla="*/ 41 h 199"/>
                  <a:gd name="T8" fmla="*/ 198 w 352"/>
                  <a:gd name="T9" fmla="*/ 45 h 199"/>
                  <a:gd name="T10" fmla="*/ 198 w 352"/>
                  <a:gd name="T11" fmla="*/ 39 h 199"/>
                  <a:gd name="T12" fmla="*/ 200 w 352"/>
                  <a:gd name="T13" fmla="*/ 27 h 199"/>
                  <a:gd name="T14" fmla="*/ 202 w 352"/>
                  <a:gd name="T15" fmla="*/ 19 h 199"/>
                  <a:gd name="T16" fmla="*/ 200 w 352"/>
                  <a:gd name="T17" fmla="*/ 15 h 199"/>
                  <a:gd name="T18" fmla="*/ 172 w 352"/>
                  <a:gd name="T19" fmla="*/ 23 h 199"/>
                  <a:gd name="T20" fmla="*/ 151 w 352"/>
                  <a:gd name="T21" fmla="*/ 29 h 199"/>
                  <a:gd name="T22" fmla="*/ 139 w 352"/>
                  <a:gd name="T23" fmla="*/ 33 h 199"/>
                  <a:gd name="T24" fmla="*/ 139 w 352"/>
                  <a:gd name="T25" fmla="*/ 39 h 199"/>
                  <a:gd name="T26" fmla="*/ 135 w 352"/>
                  <a:gd name="T27" fmla="*/ 43 h 199"/>
                  <a:gd name="T28" fmla="*/ 131 w 352"/>
                  <a:gd name="T29" fmla="*/ 43 h 199"/>
                  <a:gd name="T30" fmla="*/ 110 w 352"/>
                  <a:gd name="T31" fmla="*/ 51 h 199"/>
                  <a:gd name="T32" fmla="*/ 98 w 352"/>
                  <a:gd name="T33" fmla="*/ 53 h 199"/>
                  <a:gd name="T34" fmla="*/ 86 w 352"/>
                  <a:gd name="T35" fmla="*/ 60 h 199"/>
                  <a:gd name="T36" fmla="*/ 72 w 352"/>
                  <a:gd name="T37" fmla="*/ 66 h 199"/>
                  <a:gd name="T38" fmla="*/ 66 w 352"/>
                  <a:gd name="T39" fmla="*/ 68 h 199"/>
                  <a:gd name="T40" fmla="*/ 43 w 352"/>
                  <a:gd name="T41" fmla="*/ 76 h 199"/>
                  <a:gd name="T42" fmla="*/ 23 w 352"/>
                  <a:gd name="T43" fmla="*/ 96 h 199"/>
                  <a:gd name="T44" fmla="*/ 6 w 352"/>
                  <a:gd name="T45" fmla="*/ 129 h 199"/>
                  <a:gd name="T46" fmla="*/ 33 w 352"/>
                  <a:gd name="T47" fmla="*/ 154 h 199"/>
                  <a:gd name="T48" fmla="*/ 39 w 352"/>
                  <a:gd name="T49" fmla="*/ 166 h 199"/>
                  <a:gd name="T50" fmla="*/ 180 w 352"/>
                  <a:gd name="T51" fmla="*/ 199 h 199"/>
                  <a:gd name="T52" fmla="*/ 194 w 352"/>
                  <a:gd name="T53" fmla="*/ 195 h 199"/>
                  <a:gd name="T54" fmla="*/ 204 w 352"/>
                  <a:gd name="T55" fmla="*/ 172 h 199"/>
                  <a:gd name="T56" fmla="*/ 213 w 352"/>
                  <a:gd name="T57" fmla="*/ 166 h 199"/>
                  <a:gd name="T58" fmla="*/ 213 w 352"/>
                  <a:gd name="T59" fmla="*/ 178 h 199"/>
                  <a:gd name="T60" fmla="*/ 237 w 352"/>
                  <a:gd name="T61" fmla="*/ 172 h 199"/>
                  <a:gd name="T62" fmla="*/ 251 w 352"/>
                  <a:gd name="T63" fmla="*/ 166 h 199"/>
                  <a:gd name="T64" fmla="*/ 258 w 352"/>
                  <a:gd name="T65" fmla="*/ 168 h 199"/>
                  <a:gd name="T66" fmla="*/ 284 w 352"/>
                  <a:gd name="T67" fmla="*/ 174 h 199"/>
                  <a:gd name="T68" fmla="*/ 305 w 352"/>
                  <a:gd name="T69" fmla="*/ 174 h 199"/>
                  <a:gd name="T70" fmla="*/ 309 w 352"/>
                  <a:gd name="T71" fmla="*/ 164 h 199"/>
                  <a:gd name="T72" fmla="*/ 321 w 352"/>
                  <a:gd name="T73" fmla="*/ 156 h 199"/>
                  <a:gd name="T74" fmla="*/ 321 w 352"/>
                  <a:gd name="T75" fmla="*/ 152 h 199"/>
                  <a:gd name="T76" fmla="*/ 335 w 352"/>
                  <a:gd name="T77" fmla="*/ 154 h 199"/>
                  <a:gd name="T78" fmla="*/ 331 w 352"/>
                  <a:gd name="T79" fmla="*/ 145 h 199"/>
                  <a:gd name="T80" fmla="*/ 343 w 352"/>
                  <a:gd name="T81" fmla="*/ 139 h 199"/>
                  <a:gd name="T82" fmla="*/ 333 w 352"/>
                  <a:gd name="T83" fmla="*/ 125 h 199"/>
                  <a:gd name="T84" fmla="*/ 327 w 352"/>
                  <a:gd name="T85" fmla="*/ 111 h 199"/>
                  <a:gd name="T86" fmla="*/ 325 w 352"/>
                  <a:gd name="T87" fmla="*/ 105 h 199"/>
                  <a:gd name="T88" fmla="*/ 333 w 352"/>
                  <a:gd name="T89" fmla="*/ 100 h 199"/>
                  <a:gd name="T90" fmla="*/ 335 w 352"/>
                  <a:gd name="T91" fmla="*/ 96 h 199"/>
                  <a:gd name="T92" fmla="*/ 339 w 352"/>
                  <a:gd name="T93" fmla="*/ 90 h 199"/>
                  <a:gd name="T94" fmla="*/ 348 w 352"/>
                  <a:gd name="T95" fmla="*/ 90 h 199"/>
                  <a:gd name="T96" fmla="*/ 337 w 352"/>
                  <a:gd name="T97" fmla="*/ 78 h 199"/>
                  <a:gd name="T98" fmla="*/ 305 w 352"/>
                  <a:gd name="T99" fmla="*/ 55 h 199"/>
                  <a:gd name="T100" fmla="*/ 278 w 352"/>
                  <a:gd name="T101" fmla="*/ 33 h 199"/>
                  <a:gd name="T102" fmla="*/ 235 w 352"/>
                  <a:gd name="T103" fmla="*/ 10 h 199"/>
                  <a:gd name="T104" fmla="*/ 217 w 352"/>
                  <a:gd name="T105"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2" h="199">
                    <a:moveTo>
                      <a:pt x="209" y="0"/>
                    </a:moveTo>
                    <a:lnTo>
                      <a:pt x="204" y="2"/>
                    </a:lnTo>
                    <a:lnTo>
                      <a:pt x="204" y="4"/>
                    </a:lnTo>
                    <a:lnTo>
                      <a:pt x="204" y="6"/>
                    </a:lnTo>
                    <a:lnTo>
                      <a:pt x="209" y="10"/>
                    </a:lnTo>
                    <a:lnTo>
                      <a:pt x="211" y="15"/>
                    </a:lnTo>
                    <a:lnTo>
                      <a:pt x="211" y="19"/>
                    </a:lnTo>
                    <a:lnTo>
                      <a:pt x="211" y="25"/>
                    </a:lnTo>
                    <a:lnTo>
                      <a:pt x="213" y="27"/>
                    </a:lnTo>
                    <a:lnTo>
                      <a:pt x="213" y="31"/>
                    </a:lnTo>
                    <a:lnTo>
                      <a:pt x="217" y="35"/>
                    </a:lnTo>
                    <a:lnTo>
                      <a:pt x="219" y="37"/>
                    </a:lnTo>
                    <a:lnTo>
                      <a:pt x="221" y="41"/>
                    </a:lnTo>
                    <a:lnTo>
                      <a:pt x="219" y="41"/>
                    </a:lnTo>
                    <a:lnTo>
                      <a:pt x="217" y="41"/>
                    </a:lnTo>
                    <a:lnTo>
                      <a:pt x="211" y="41"/>
                    </a:lnTo>
                    <a:lnTo>
                      <a:pt x="209" y="45"/>
                    </a:lnTo>
                    <a:lnTo>
                      <a:pt x="204" y="47"/>
                    </a:lnTo>
                    <a:lnTo>
                      <a:pt x="202" y="47"/>
                    </a:lnTo>
                    <a:lnTo>
                      <a:pt x="198" y="45"/>
                    </a:lnTo>
                    <a:lnTo>
                      <a:pt x="198" y="45"/>
                    </a:lnTo>
                    <a:lnTo>
                      <a:pt x="198" y="43"/>
                    </a:lnTo>
                    <a:lnTo>
                      <a:pt x="198" y="41"/>
                    </a:lnTo>
                    <a:lnTo>
                      <a:pt x="198" y="39"/>
                    </a:lnTo>
                    <a:lnTo>
                      <a:pt x="198" y="35"/>
                    </a:lnTo>
                    <a:lnTo>
                      <a:pt x="198" y="33"/>
                    </a:lnTo>
                    <a:lnTo>
                      <a:pt x="200" y="29"/>
                    </a:lnTo>
                    <a:lnTo>
                      <a:pt x="200" y="27"/>
                    </a:lnTo>
                    <a:lnTo>
                      <a:pt x="198" y="21"/>
                    </a:lnTo>
                    <a:lnTo>
                      <a:pt x="198" y="19"/>
                    </a:lnTo>
                    <a:lnTo>
                      <a:pt x="198" y="19"/>
                    </a:lnTo>
                    <a:lnTo>
                      <a:pt x="202" y="19"/>
                    </a:lnTo>
                    <a:lnTo>
                      <a:pt x="204" y="21"/>
                    </a:lnTo>
                    <a:lnTo>
                      <a:pt x="207" y="19"/>
                    </a:lnTo>
                    <a:lnTo>
                      <a:pt x="202" y="17"/>
                    </a:lnTo>
                    <a:lnTo>
                      <a:pt x="200" y="15"/>
                    </a:lnTo>
                    <a:lnTo>
                      <a:pt x="194" y="17"/>
                    </a:lnTo>
                    <a:lnTo>
                      <a:pt x="188" y="19"/>
                    </a:lnTo>
                    <a:lnTo>
                      <a:pt x="178" y="21"/>
                    </a:lnTo>
                    <a:lnTo>
                      <a:pt x="172" y="23"/>
                    </a:lnTo>
                    <a:lnTo>
                      <a:pt x="162" y="25"/>
                    </a:lnTo>
                    <a:lnTo>
                      <a:pt x="157" y="27"/>
                    </a:lnTo>
                    <a:lnTo>
                      <a:pt x="153" y="27"/>
                    </a:lnTo>
                    <a:lnTo>
                      <a:pt x="151" y="29"/>
                    </a:lnTo>
                    <a:lnTo>
                      <a:pt x="149" y="33"/>
                    </a:lnTo>
                    <a:lnTo>
                      <a:pt x="147" y="35"/>
                    </a:lnTo>
                    <a:lnTo>
                      <a:pt x="145" y="33"/>
                    </a:lnTo>
                    <a:lnTo>
                      <a:pt x="139" y="33"/>
                    </a:lnTo>
                    <a:lnTo>
                      <a:pt x="139" y="33"/>
                    </a:lnTo>
                    <a:lnTo>
                      <a:pt x="139" y="37"/>
                    </a:lnTo>
                    <a:lnTo>
                      <a:pt x="141" y="39"/>
                    </a:lnTo>
                    <a:lnTo>
                      <a:pt x="139" y="39"/>
                    </a:lnTo>
                    <a:lnTo>
                      <a:pt x="135" y="41"/>
                    </a:lnTo>
                    <a:lnTo>
                      <a:pt x="133" y="41"/>
                    </a:lnTo>
                    <a:lnTo>
                      <a:pt x="133" y="43"/>
                    </a:lnTo>
                    <a:lnTo>
                      <a:pt x="135" y="43"/>
                    </a:lnTo>
                    <a:lnTo>
                      <a:pt x="137" y="47"/>
                    </a:lnTo>
                    <a:lnTo>
                      <a:pt x="135" y="47"/>
                    </a:lnTo>
                    <a:lnTo>
                      <a:pt x="133" y="45"/>
                    </a:lnTo>
                    <a:lnTo>
                      <a:pt x="131" y="43"/>
                    </a:lnTo>
                    <a:lnTo>
                      <a:pt x="125" y="45"/>
                    </a:lnTo>
                    <a:lnTo>
                      <a:pt x="119" y="47"/>
                    </a:lnTo>
                    <a:lnTo>
                      <a:pt x="113" y="49"/>
                    </a:lnTo>
                    <a:lnTo>
                      <a:pt x="110" y="51"/>
                    </a:lnTo>
                    <a:lnTo>
                      <a:pt x="108" y="53"/>
                    </a:lnTo>
                    <a:lnTo>
                      <a:pt x="100" y="55"/>
                    </a:lnTo>
                    <a:lnTo>
                      <a:pt x="98" y="55"/>
                    </a:lnTo>
                    <a:lnTo>
                      <a:pt x="98" y="53"/>
                    </a:lnTo>
                    <a:lnTo>
                      <a:pt x="94" y="53"/>
                    </a:lnTo>
                    <a:lnTo>
                      <a:pt x="90" y="55"/>
                    </a:lnTo>
                    <a:lnTo>
                      <a:pt x="88" y="60"/>
                    </a:lnTo>
                    <a:lnTo>
                      <a:pt x="86" y="60"/>
                    </a:lnTo>
                    <a:lnTo>
                      <a:pt x="84" y="60"/>
                    </a:lnTo>
                    <a:lnTo>
                      <a:pt x="82" y="62"/>
                    </a:lnTo>
                    <a:lnTo>
                      <a:pt x="74" y="66"/>
                    </a:lnTo>
                    <a:lnTo>
                      <a:pt x="72" y="66"/>
                    </a:lnTo>
                    <a:lnTo>
                      <a:pt x="70" y="66"/>
                    </a:lnTo>
                    <a:lnTo>
                      <a:pt x="68" y="66"/>
                    </a:lnTo>
                    <a:lnTo>
                      <a:pt x="68" y="68"/>
                    </a:lnTo>
                    <a:lnTo>
                      <a:pt x="66" y="68"/>
                    </a:lnTo>
                    <a:lnTo>
                      <a:pt x="66" y="70"/>
                    </a:lnTo>
                    <a:lnTo>
                      <a:pt x="63" y="72"/>
                    </a:lnTo>
                    <a:lnTo>
                      <a:pt x="57" y="74"/>
                    </a:lnTo>
                    <a:lnTo>
                      <a:pt x="43" y="76"/>
                    </a:lnTo>
                    <a:lnTo>
                      <a:pt x="39" y="80"/>
                    </a:lnTo>
                    <a:lnTo>
                      <a:pt x="37" y="84"/>
                    </a:lnTo>
                    <a:lnTo>
                      <a:pt x="33" y="90"/>
                    </a:lnTo>
                    <a:lnTo>
                      <a:pt x="23" y="96"/>
                    </a:lnTo>
                    <a:lnTo>
                      <a:pt x="2" y="113"/>
                    </a:lnTo>
                    <a:lnTo>
                      <a:pt x="0" y="115"/>
                    </a:lnTo>
                    <a:lnTo>
                      <a:pt x="2" y="123"/>
                    </a:lnTo>
                    <a:lnTo>
                      <a:pt x="6" y="129"/>
                    </a:lnTo>
                    <a:lnTo>
                      <a:pt x="29" y="141"/>
                    </a:lnTo>
                    <a:lnTo>
                      <a:pt x="29" y="147"/>
                    </a:lnTo>
                    <a:lnTo>
                      <a:pt x="33" y="152"/>
                    </a:lnTo>
                    <a:lnTo>
                      <a:pt x="33" y="154"/>
                    </a:lnTo>
                    <a:lnTo>
                      <a:pt x="33" y="156"/>
                    </a:lnTo>
                    <a:lnTo>
                      <a:pt x="27" y="160"/>
                    </a:lnTo>
                    <a:lnTo>
                      <a:pt x="35" y="162"/>
                    </a:lnTo>
                    <a:lnTo>
                      <a:pt x="39" y="166"/>
                    </a:lnTo>
                    <a:lnTo>
                      <a:pt x="49" y="182"/>
                    </a:lnTo>
                    <a:lnTo>
                      <a:pt x="53" y="195"/>
                    </a:lnTo>
                    <a:lnTo>
                      <a:pt x="55" y="199"/>
                    </a:lnTo>
                    <a:lnTo>
                      <a:pt x="180" y="199"/>
                    </a:lnTo>
                    <a:lnTo>
                      <a:pt x="180" y="195"/>
                    </a:lnTo>
                    <a:lnTo>
                      <a:pt x="182" y="192"/>
                    </a:lnTo>
                    <a:lnTo>
                      <a:pt x="184" y="192"/>
                    </a:lnTo>
                    <a:lnTo>
                      <a:pt x="194" y="195"/>
                    </a:lnTo>
                    <a:lnTo>
                      <a:pt x="196" y="195"/>
                    </a:lnTo>
                    <a:lnTo>
                      <a:pt x="196" y="192"/>
                    </a:lnTo>
                    <a:lnTo>
                      <a:pt x="196" y="188"/>
                    </a:lnTo>
                    <a:lnTo>
                      <a:pt x="204" y="172"/>
                    </a:lnTo>
                    <a:lnTo>
                      <a:pt x="207" y="170"/>
                    </a:lnTo>
                    <a:lnTo>
                      <a:pt x="207" y="168"/>
                    </a:lnTo>
                    <a:lnTo>
                      <a:pt x="209" y="162"/>
                    </a:lnTo>
                    <a:lnTo>
                      <a:pt x="213" y="166"/>
                    </a:lnTo>
                    <a:lnTo>
                      <a:pt x="213" y="174"/>
                    </a:lnTo>
                    <a:lnTo>
                      <a:pt x="211" y="174"/>
                    </a:lnTo>
                    <a:lnTo>
                      <a:pt x="211" y="178"/>
                    </a:lnTo>
                    <a:lnTo>
                      <a:pt x="213" y="178"/>
                    </a:lnTo>
                    <a:lnTo>
                      <a:pt x="219" y="180"/>
                    </a:lnTo>
                    <a:lnTo>
                      <a:pt x="227" y="180"/>
                    </a:lnTo>
                    <a:lnTo>
                      <a:pt x="233" y="172"/>
                    </a:lnTo>
                    <a:lnTo>
                      <a:pt x="237" y="172"/>
                    </a:lnTo>
                    <a:lnTo>
                      <a:pt x="239" y="166"/>
                    </a:lnTo>
                    <a:lnTo>
                      <a:pt x="249" y="162"/>
                    </a:lnTo>
                    <a:lnTo>
                      <a:pt x="251" y="164"/>
                    </a:lnTo>
                    <a:lnTo>
                      <a:pt x="251" y="166"/>
                    </a:lnTo>
                    <a:lnTo>
                      <a:pt x="247" y="170"/>
                    </a:lnTo>
                    <a:lnTo>
                      <a:pt x="247" y="172"/>
                    </a:lnTo>
                    <a:lnTo>
                      <a:pt x="251" y="172"/>
                    </a:lnTo>
                    <a:lnTo>
                      <a:pt x="258" y="168"/>
                    </a:lnTo>
                    <a:lnTo>
                      <a:pt x="264" y="172"/>
                    </a:lnTo>
                    <a:lnTo>
                      <a:pt x="272" y="172"/>
                    </a:lnTo>
                    <a:lnTo>
                      <a:pt x="282" y="166"/>
                    </a:lnTo>
                    <a:lnTo>
                      <a:pt x="284" y="174"/>
                    </a:lnTo>
                    <a:lnTo>
                      <a:pt x="288" y="174"/>
                    </a:lnTo>
                    <a:lnTo>
                      <a:pt x="301" y="174"/>
                    </a:lnTo>
                    <a:lnTo>
                      <a:pt x="303" y="172"/>
                    </a:lnTo>
                    <a:lnTo>
                      <a:pt x="305" y="174"/>
                    </a:lnTo>
                    <a:lnTo>
                      <a:pt x="305" y="172"/>
                    </a:lnTo>
                    <a:lnTo>
                      <a:pt x="307" y="168"/>
                    </a:lnTo>
                    <a:lnTo>
                      <a:pt x="307" y="164"/>
                    </a:lnTo>
                    <a:lnTo>
                      <a:pt x="309" y="164"/>
                    </a:lnTo>
                    <a:lnTo>
                      <a:pt x="313" y="160"/>
                    </a:lnTo>
                    <a:lnTo>
                      <a:pt x="315" y="158"/>
                    </a:lnTo>
                    <a:lnTo>
                      <a:pt x="317" y="158"/>
                    </a:lnTo>
                    <a:lnTo>
                      <a:pt x="321" y="156"/>
                    </a:lnTo>
                    <a:lnTo>
                      <a:pt x="317" y="156"/>
                    </a:lnTo>
                    <a:lnTo>
                      <a:pt x="315" y="154"/>
                    </a:lnTo>
                    <a:lnTo>
                      <a:pt x="317" y="152"/>
                    </a:lnTo>
                    <a:lnTo>
                      <a:pt x="321" y="152"/>
                    </a:lnTo>
                    <a:lnTo>
                      <a:pt x="325" y="154"/>
                    </a:lnTo>
                    <a:lnTo>
                      <a:pt x="329" y="154"/>
                    </a:lnTo>
                    <a:lnTo>
                      <a:pt x="333" y="156"/>
                    </a:lnTo>
                    <a:lnTo>
                      <a:pt x="335" y="154"/>
                    </a:lnTo>
                    <a:lnTo>
                      <a:pt x="335" y="152"/>
                    </a:lnTo>
                    <a:lnTo>
                      <a:pt x="331" y="150"/>
                    </a:lnTo>
                    <a:lnTo>
                      <a:pt x="329" y="147"/>
                    </a:lnTo>
                    <a:lnTo>
                      <a:pt x="331" y="145"/>
                    </a:lnTo>
                    <a:lnTo>
                      <a:pt x="333" y="141"/>
                    </a:lnTo>
                    <a:lnTo>
                      <a:pt x="337" y="141"/>
                    </a:lnTo>
                    <a:lnTo>
                      <a:pt x="341" y="141"/>
                    </a:lnTo>
                    <a:lnTo>
                      <a:pt x="343" y="139"/>
                    </a:lnTo>
                    <a:lnTo>
                      <a:pt x="343" y="135"/>
                    </a:lnTo>
                    <a:lnTo>
                      <a:pt x="339" y="131"/>
                    </a:lnTo>
                    <a:lnTo>
                      <a:pt x="335" y="129"/>
                    </a:lnTo>
                    <a:lnTo>
                      <a:pt x="333" y="125"/>
                    </a:lnTo>
                    <a:lnTo>
                      <a:pt x="331" y="123"/>
                    </a:lnTo>
                    <a:lnTo>
                      <a:pt x="331" y="121"/>
                    </a:lnTo>
                    <a:lnTo>
                      <a:pt x="331" y="115"/>
                    </a:lnTo>
                    <a:lnTo>
                      <a:pt x="327" y="111"/>
                    </a:lnTo>
                    <a:lnTo>
                      <a:pt x="323" y="109"/>
                    </a:lnTo>
                    <a:lnTo>
                      <a:pt x="323" y="107"/>
                    </a:lnTo>
                    <a:lnTo>
                      <a:pt x="323" y="105"/>
                    </a:lnTo>
                    <a:lnTo>
                      <a:pt x="325" y="105"/>
                    </a:lnTo>
                    <a:lnTo>
                      <a:pt x="327" y="105"/>
                    </a:lnTo>
                    <a:lnTo>
                      <a:pt x="329" y="100"/>
                    </a:lnTo>
                    <a:lnTo>
                      <a:pt x="329" y="100"/>
                    </a:lnTo>
                    <a:lnTo>
                      <a:pt x="333" y="100"/>
                    </a:lnTo>
                    <a:lnTo>
                      <a:pt x="335" y="100"/>
                    </a:lnTo>
                    <a:lnTo>
                      <a:pt x="337" y="100"/>
                    </a:lnTo>
                    <a:lnTo>
                      <a:pt x="337" y="98"/>
                    </a:lnTo>
                    <a:lnTo>
                      <a:pt x="335" y="96"/>
                    </a:lnTo>
                    <a:lnTo>
                      <a:pt x="335" y="96"/>
                    </a:lnTo>
                    <a:lnTo>
                      <a:pt x="337" y="94"/>
                    </a:lnTo>
                    <a:lnTo>
                      <a:pt x="339" y="92"/>
                    </a:lnTo>
                    <a:lnTo>
                      <a:pt x="339" y="90"/>
                    </a:lnTo>
                    <a:lnTo>
                      <a:pt x="337" y="86"/>
                    </a:lnTo>
                    <a:lnTo>
                      <a:pt x="337" y="84"/>
                    </a:lnTo>
                    <a:lnTo>
                      <a:pt x="341" y="86"/>
                    </a:lnTo>
                    <a:lnTo>
                      <a:pt x="348" y="90"/>
                    </a:lnTo>
                    <a:lnTo>
                      <a:pt x="352" y="92"/>
                    </a:lnTo>
                    <a:lnTo>
                      <a:pt x="352" y="90"/>
                    </a:lnTo>
                    <a:lnTo>
                      <a:pt x="345" y="86"/>
                    </a:lnTo>
                    <a:lnTo>
                      <a:pt x="337" y="78"/>
                    </a:lnTo>
                    <a:lnTo>
                      <a:pt x="327" y="72"/>
                    </a:lnTo>
                    <a:lnTo>
                      <a:pt x="319" y="68"/>
                    </a:lnTo>
                    <a:lnTo>
                      <a:pt x="311" y="60"/>
                    </a:lnTo>
                    <a:lnTo>
                      <a:pt x="305" y="55"/>
                    </a:lnTo>
                    <a:lnTo>
                      <a:pt x="298" y="47"/>
                    </a:lnTo>
                    <a:lnTo>
                      <a:pt x="292" y="41"/>
                    </a:lnTo>
                    <a:lnTo>
                      <a:pt x="284" y="37"/>
                    </a:lnTo>
                    <a:lnTo>
                      <a:pt x="278" y="33"/>
                    </a:lnTo>
                    <a:lnTo>
                      <a:pt x="264" y="27"/>
                    </a:lnTo>
                    <a:lnTo>
                      <a:pt x="251" y="21"/>
                    </a:lnTo>
                    <a:lnTo>
                      <a:pt x="241" y="15"/>
                    </a:lnTo>
                    <a:lnTo>
                      <a:pt x="235" y="10"/>
                    </a:lnTo>
                    <a:lnTo>
                      <a:pt x="229" y="6"/>
                    </a:lnTo>
                    <a:lnTo>
                      <a:pt x="225" y="4"/>
                    </a:lnTo>
                    <a:lnTo>
                      <a:pt x="221" y="2"/>
                    </a:lnTo>
                    <a:lnTo>
                      <a:pt x="217" y="0"/>
                    </a:lnTo>
                    <a:lnTo>
                      <a:pt x="211" y="0"/>
                    </a:lnTo>
                    <a:lnTo>
                      <a:pt x="20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6" name="Freeform 517"/>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7" name="Freeform 518"/>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8" name="Freeform 519"/>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9" name="Freeform 520"/>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0" name="Freeform 521"/>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1" name="Freeform 522"/>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2" name="Freeform 523"/>
              <p:cNvSpPr>
                <a:spLocks/>
              </p:cNvSpPr>
              <p:nvPr/>
            </p:nvSpPr>
            <p:spPr bwMode="auto">
              <a:xfrm>
                <a:off x="5117" y="2894"/>
                <a:ext cx="245" cy="303"/>
              </a:xfrm>
              <a:custGeom>
                <a:avLst/>
                <a:gdLst>
                  <a:gd name="T0" fmla="*/ 96 w 245"/>
                  <a:gd name="T1" fmla="*/ 12 h 303"/>
                  <a:gd name="T2" fmla="*/ 77 w 245"/>
                  <a:gd name="T3" fmla="*/ 6 h 303"/>
                  <a:gd name="T4" fmla="*/ 71 w 245"/>
                  <a:gd name="T5" fmla="*/ 25 h 303"/>
                  <a:gd name="T6" fmla="*/ 79 w 245"/>
                  <a:gd name="T7" fmla="*/ 51 h 303"/>
                  <a:gd name="T8" fmla="*/ 41 w 245"/>
                  <a:gd name="T9" fmla="*/ 57 h 303"/>
                  <a:gd name="T10" fmla="*/ 28 w 245"/>
                  <a:gd name="T11" fmla="*/ 90 h 303"/>
                  <a:gd name="T12" fmla="*/ 18 w 245"/>
                  <a:gd name="T13" fmla="*/ 110 h 303"/>
                  <a:gd name="T14" fmla="*/ 6 w 245"/>
                  <a:gd name="T15" fmla="*/ 106 h 303"/>
                  <a:gd name="T16" fmla="*/ 4 w 245"/>
                  <a:gd name="T17" fmla="*/ 117 h 303"/>
                  <a:gd name="T18" fmla="*/ 14 w 245"/>
                  <a:gd name="T19" fmla="*/ 133 h 303"/>
                  <a:gd name="T20" fmla="*/ 16 w 245"/>
                  <a:gd name="T21" fmla="*/ 137 h 303"/>
                  <a:gd name="T22" fmla="*/ 14 w 245"/>
                  <a:gd name="T23" fmla="*/ 170 h 303"/>
                  <a:gd name="T24" fmla="*/ 14 w 245"/>
                  <a:gd name="T25" fmla="*/ 184 h 303"/>
                  <a:gd name="T26" fmla="*/ 12 w 245"/>
                  <a:gd name="T27" fmla="*/ 200 h 303"/>
                  <a:gd name="T28" fmla="*/ 20 w 245"/>
                  <a:gd name="T29" fmla="*/ 211 h 303"/>
                  <a:gd name="T30" fmla="*/ 12 w 245"/>
                  <a:gd name="T31" fmla="*/ 213 h 303"/>
                  <a:gd name="T32" fmla="*/ 2 w 245"/>
                  <a:gd name="T33" fmla="*/ 211 h 303"/>
                  <a:gd name="T34" fmla="*/ 8 w 245"/>
                  <a:gd name="T35" fmla="*/ 217 h 303"/>
                  <a:gd name="T36" fmla="*/ 20 w 245"/>
                  <a:gd name="T37" fmla="*/ 223 h 303"/>
                  <a:gd name="T38" fmla="*/ 37 w 245"/>
                  <a:gd name="T39" fmla="*/ 237 h 303"/>
                  <a:gd name="T40" fmla="*/ 51 w 245"/>
                  <a:gd name="T41" fmla="*/ 249 h 303"/>
                  <a:gd name="T42" fmla="*/ 69 w 245"/>
                  <a:gd name="T43" fmla="*/ 249 h 303"/>
                  <a:gd name="T44" fmla="*/ 79 w 245"/>
                  <a:gd name="T45" fmla="*/ 264 h 303"/>
                  <a:gd name="T46" fmla="*/ 77 w 245"/>
                  <a:gd name="T47" fmla="*/ 288 h 303"/>
                  <a:gd name="T48" fmla="*/ 84 w 245"/>
                  <a:gd name="T49" fmla="*/ 301 h 303"/>
                  <a:gd name="T50" fmla="*/ 81 w 245"/>
                  <a:gd name="T51" fmla="*/ 292 h 303"/>
                  <a:gd name="T52" fmla="*/ 84 w 245"/>
                  <a:gd name="T53" fmla="*/ 288 h 303"/>
                  <a:gd name="T54" fmla="*/ 92 w 245"/>
                  <a:gd name="T55" fmla="*/ 282 h 303"/>
                  <a:gd name="T56" fmla="*/ 84 w 245"/>
                  <a:gd name="T57" fmla="*/ 270 h 303"/>
                  <a:gd name="T58" fmla="*/ 98 w 245"/>
                  <a:gd name="T59" fmla="*/ 274 h 303"/>
                  <a:gd name="T60" fmla="*/ 102 w 245"/>
                  <a:gd name="T61" fmla="*/ 284 h 303"/>
                  <a:gd name="T62" fmla="*/ 114 w 245"/>
                  <a:gd name="T63" fmla="*/ 290 h 303"/>
                  <a:gd name="T64" fmla="*/ 145 w 245"/>
                  <a:gd name="T65" fmla="*/ 294 h 303"/>
                  <a:gd name="T66" fmla="*/ 151 w 245"/>
                  <a:gd name="T67" fmla="*/ 286 h 303"/>
                  <a:gd name="T68" fmla="*/ 155 w 245"/>
                  <a:gd name="T69" fmla="*/ 280 h 303"/>
                  <a:gd name="T70" fmla="*/ 165 w 245"/>
                  <a:gd name="T71" fmla="*/ 286 h 303"/>
                  <a:gd name="T72" fmla="*/ 171 w 245"/>
                  <a:gd name="T73" fmla="*/ 301 h 303"/>
                  <a:gd name="T74" fmla="*/ 184 w 245"/>
                  <a:gd name="T75" fmla="*/ 297 h 303"/>
                  <a:gd name="T76" fmla="*/ 204 w 245"/>
                  <a:gd name="T77" fmla="*/ 272 h 303"/>
                  <a:gd name="T78" fmla="*/ 216 w 245"/>
                  <a:gd name="T79" fmla="*/ 258 h 303"/>
                  <a:gd name="T80" fmla="*/ 220 w 245"/>
                  <a:gd name="T81" fmla="*/ 241 h 303"/>
                  <a:gd name="T82" fmla="*/ 204 w 245"/>
                  <a:gd name="T83" fmla="*/ 229 h 303"/>
                  <a:gd name="T84" fmla="*/ 190 w 245"/>
                  <a:gd name="T85" fmla="*/ 219 h 303"/>
                  <a:gd name="T86" fmla="*/ 200 w 245"/>
                  <a:gd name="T87" fmla="*/ 190 h 303"/>
                  <a:gd name="T88" fmla="*/ 239 w 245"/>
                  <a:gd name="T89" fmla="*/ 172 h 303"/>
                  <a:gd name="T90" fmla="*/ 243 w 245"/>
                  <a:gd name="T91" fmla="*/ 92 h 303"/>
                  <a:gd name="T92" fmla="*/ 229 w 245"/>
                  <a:gd name="T93" fmla="*/ 84 h 303"/>
                  <a:gd name="T94" fmla="*/ 225 w 245"/>
                  <a:gd name="T95" fmla="*/ 88 h 303"/>
                  <a:gd name="T96" fmla="*/ 214 w 245"/>
                  <a:gd name="T97" fmla="*/ 72 h 303"/>
                  <a:gd name="T98" fmla="*/ 198 w 245"/>
                  <a:gd name="T99" fmla="*/ 72 h 303"/>
                  <a:gd name="T100" fmla="*/ 210 w 245"/>
                  <a:gd name="T101" fmla="*/ 33 h 303"/>
                  <a:gd name="T102" fmla="*/ 196 w 245"/>
                  <a:gd name="T103" fmla="*/ 25 h 303"/>
                  <a:gd name="T104" fmla="*/ 147 w 245"/>
                  <a:gd name="T105" fmla="*/ 6 h 303"/>
                  <a:gd name="T106" fmla="*/ 110 w 245"/>
                  <a:gd name="T107" fmla="*/ 2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5" h="303">
                    <a:moveTo>
                      <a:pt x="110" y="2"/>
                    </a:moveTo>
                    <a:lnTo>
                      <a:pt x="106" y="6"/>
                    </a:lnTo>
                    <a:lnTo>
                      <a:pt x="102" y="8"/>
                    </a:lnTo>
                    <a:lnTo>
                      <a:pt x="100" y="12"/>
                    </a:lnTo>
                    <a:lnTo>
                      <a:pt x="96" y="12"/>
                    </a:lnTo>
                    <a:lnTo>
                      <a:pt x="90" y="10"/>
                    </a:lnTo>
                    <a:lnTo>
                      <a:pt x="88" y="6"/>
                    </a:lnTo>
                    <a:lnTo>
                      <a:pt x="81" y="8"/>
                    </a:lnTo>
                    <a:lnTo>
                      <a:pt x="79" y="6"/>
                    </a:lnTo>
                    <a:lnTo>
                      <a:pt x="77" y="6"/>
                    </a:lnTo>
                    <a:lnTo>
                      <a:pt x="73" y="2"/>
                    </a:lnTo>
                    <a:lnTo>
                      <a:pt x="67" y="2"/>
                    </a:lnTo>
                    <a:lnTo>
                      <a:pt x="69" y="10"/>
                    </a:lnTo>
                    <a:lnTo>
                      <a:pt x="73" y="14"/>
                    </a:lnTo>
                    <a:lnTo>
                      <a:pt x="71" y="25"/>
                    </a:lnTo>
                    <a:lnTo>
                      <a:pt x="73" y="29"/>
                    </a:lnTo>
                    <a:lnTo>
                      <a:pt x="75" y="33"/>
                    </a:lnTo>
                    <a:lnTo>
                      <a:pt x="77" y="33"/>
                    </a:lnTo>
                    <a:lnTo>
                      <a:pt x="77" y="43"/>
                    </a:lnTo>
                    <a:lnTo>
                      <a:pt x="79" y="51"/>
                    </a:lnTo>
                    <a:lnTo>
                      <a:pt x="69" y="57"/>
                    </a:lnTo>
                    <a:lnTo>
                      <a:pt x="63" y="55"/>
                    </a:lnTo>
                    <a:lnTo>
                      <a:pt x="61" y="57"/>
                    </a:lnTo>
                    <a:lnTo>
                      <a:pt x="61" y="61"/>
                    </a:lnTo>
                    <a:lnTo>
                      <a:pt x="41" y="57"/>
                    </a:lnTo>
                    <a:lnTo>
                      <a:pt x="37" y="61"/>
                    </a:lnTo>
                    <a:lnTo>
                      <a:pt x="39" y="68"/>
                    </a:lnTo>
                    <a:lnTo>
                      <a:pt x="32" y="80"/>
                    </a:lnTo>
                    <a:lnTo>
                      <a:pt x="30" y="88"/>
                    </a:lnTo>
                    <a:lnTo>
                      <a:pt x="28" y="90"/>
                    </a:lnTo>
                    <a:lnTo>
                      <a:pt x="22" y="92"/>
                    </a:lnTo>
                    <a:lnTo>
                      <a:pt x="18" y="106"/>
                    </a:lnTo>
                    <a:lnTo>
                      <a:pt x="16" y="106"/>
                    </a:lnTo>
                    <a:lnTo>
                      <a:pt x="16" y="108"/>
                    </a:lnTo>
                    <a:lnTo>
                      <a:pt x="18" y="110"/>
                    </a:lnTo>
                    <a:lnTo>
                      <a:pt x="14" y="112"/>
                    </a:lnTo>
                    <a:lnTo>
                      <a:pt x="10" y="110"/>
                    </a:lnTo>
                    <a:lnTo>
                      <a:pt x="8" y="108"/>
                    </a:lnTo>
                    <a:lnTo>
                      <a:pt x="8" y="108"/>
                    </a:lnTo>
                    <a:lnTo>
                      <a:pt x="6" y="106"/>
                    </a:lnTo>
                    <a:lnTo>
                      <a:pt x="4" y="104"/>
                    </a:lnTo>
                    <a:lnTo>
                      <a:pt x="4" y="106"/>
                    </a:lnTo>
                    <a:lnTo>
                      <a:pt x="4" y="110"/>
                    </a:lnTo>
                    <a:lnTo>
                      <a:pt x="4" y="115"/>
                    </a:lnTo>
                    <a:lnTo>
                      <a:pt x="4" y="117"/>
                    </a:lnTo>
                    <a:lnTo>
                      <a:pt x="6" y="119"/>
                    </a:lnTo>
                    <a:lnTo>
                      <a:pt x="8" y="123"/>
                    </a:lnTo>
                    <a:lnTo>
                      <a:pt x="10" y="127"/>
                    </a:lnTo>
                    <a:lnTo>
                      <a:pt x="12" y="131"/>
                    </a:lnTo>
                    <a:lnTo>
                      <a:pt x="14" y="133"/>
                    </a:lnTo>
                    <a:lnTo>
                      <a:pt x="18" y="131"/>
                    </a:lnTo>
                    <a:lnTo>
                      <a:pt x="20" y="131"/>
                    </a:lnTo>
                    <a:lnTo>
                      <a:pt x="20" y="135"/>
                    </a:lnTo>
                    <a:lnTo>
                      <a:pt x="18" y="137"/>
                    </a:lnTo>
                    <a:lnTo>
                      <a:pt x="16" y="137"/>
                    </a:lnTo>
                    <a:lnTo>
                      <a:pt x="14" y="137"/>
                    </a:lnTo>
                    <a:lnTo>
                      <a:pt x="14" y="143"/>
                    </a:lnTo>
                    <a:lnTo>
                      <a:pt x="16" y="151"/>
                    </a:lnTo>
                    <a:lnTo>
                      <a:pt x="14" y="162"/>
                    </a:lnTo>
                    <a:lnTo>
                      <a:pt x="14" y="170"/>
                    </a:lnTo>
                    <a:lnTo>
                      <a:pt x="14" y="174"/>
                    </a:lnTo>
                    <a:lnTo>
                      <a:pt x="12" y="178"/>
                    </a:lnTo>
                    <a:lnTo>
                      <a:pt x="14" y="180"/>
                    </a:lnTo>
                    <a:lnTo>
                      <a:pt x="12" y="182"/>
                    </a:lnTo>
                    <a:lnTo>
                      <a:pt x="14" y="184"/>
                    </a:lnTo>
                    <a:lnTo>
                      <a:pt x="12" y="188"/>
                    </a:lnTo>
                    <a:lnTo>
                      <a:pt x="10" y="192"/>
                    </a:lnTo>
                    <a:lnTo>
                      <a:pt x="10" y="194"/>
                    </a:lnTo>
                    <a:lnTo>
                      <a:pt x="12" y="198"/>
                    </a:lnTo>
                    <a:lnTo>
                      <a:pt x="12" y="200"/>
                    </a:lnTo>
                    <a:lnTo>
                      <a:pt x="14" y="202"/>
                    </a:lnTo>
                    <a:lnTo>
                      <a:pt x="16" y="205"/>
                    </a:lnTo>
                    <a:lnTo>
                      <a:pt x="18" y="207"/>
                    </a:lnTo>
                    <a:lnTo>
                      <a:pt x="18" y="211"/>
                    </a:lnTo>
                    <a:lnTo>
                      <a:pt x="20" y="211"/>
                    </a:lnTo>
                    <a:lnTo>
                      <a:pt x="20" y="213"/>
                    </a:lnTo>
                    <a:lnTo>
                      <a:pt x="18" y="215"/>
                    </a:lnTo>
                    <a:lnTo>
                      <a:pt x="16" y="215"/>
                    </a:lnTo>
                    <a:lnTo>
                      <a:pt x="14" y="217"/>
                    </a:lnTo>
                    <a:lnTo>
                      <a:pt x="12" y="213"/>
                    </a:lnTo>
                    <a:lnTo>
                      <a:pt x="10" y="211"/>
                    </a:lnTo>
                    <a:lnTo>
                      <a:pt x="6" y="209"/>
                    </a:lnTo>
                    <a:lnTo>
                      <a:pt x="2" y="207"/>
                    </a:lnTo>
                    <a:lnTo>
                      <a:pt x="0" y="209"/>
                    </a:lnTo>
                    <a:lnTo>
                      <a:pt x="2" y="211"/>
                    </a:lnTo>
                    <a:lnTo>
                      <a:pt x="4" y="213"/>
                    </a:lnTo>
                    <a:lnTo>
                      <a:pt x="4" y="215"/>
                    </a:lnTo>
                    <a:lnTo>
                      <a:pt x="6" y="217"/>
                    </a:lnTo>
                    <a:lnTo>
                      <a:pt x="6" y="217"/>
                    </a:lnTo>
                    <a:lnTo>
                      <a:pt x="8" y="217"/>
                    </a:lnTo>
                    <a:lnTo>
                      <a:pt x="10" y="217"/>
                    </a:lnTo>
                    <a:lnTo>
                      <a:pt x="12" y="215"/>
                    </a:lnTo>
                    <a:lnTo>
                      <a:pt x="14" y="217"/>
                    </a:lnTo>
                    <a:lnTo>
                      <a:pt x="16" y="221"/>
                    </a:lnTo>
                    <a:lnTo>
                      <a:pt x="20" y="223"/>
                    </a:lnTo>
                    <a:lnTo>
                      <a:pt x="24" y="225"/>
                    </a:lnTo>
                    <a:lnTo>
                      <a:pt x="26" y="227"/>
                    </a:lnTo>
                    <a:lnTo>
                      <a:pt x="30" y="229"/>
                    </a:lnTo>
                    <a:lnTo>
                      <a:pt x="32" y="233"/>
                    </a:lnTo>
                    <a:lnTo>
                      <a:pt x="37" y="237"/>
                    </a:lnTo>
                    <a:lnTo>
                      <a:pt x="39" y="241"/>
                    </a:lnTo>
                    <a:lnTo>
                      <a:pt x="41" y="245"/>
                    </a:lnTo>
                    <a:lnTo>
                      <a:pt x="43" y="247"/>
                    </a:lnTo>
                    <a:lnTo>
                      <a:pt x="45" y="249"/>
                    </a:lnTo>
                    <a:lnTo>
                      <a:pt x="51" y="249"/>
                    </a:lnTo>
                    <a:lnTo>
                      <a:pt x="53" y="249"/>
                    </a:lnTo>
                    <a:lnTo>
                      <a:pt x="59" y="247"/>
                    </a:lnTo>
                    <a:lnTo>
                      <a:pt x="63" y="249"/>
                    </a:lnTo>
                    <a:lnTo>
                      <a:pt x="65" y="249"/>
                    </a:lnTo>
                    <a:lnTo>
                      <a:pt x="69" y="249"/>
                    </a:lnTo>
                    <a:lnTo>
                      <a:pt x="71" y="249"/>
                    </a:lnTo>
                    <a:lnTo>
                      <a:pt x="73" y="254"/>
                    </a:lnTo>
                    <a:lnTo>
                      <a:pt x="75" y="258"/>
                    </a:lnTo>
                    <a:lnTo>
                      <a:pt x="77" y="262"/>
                    </a:lnTo>
                    <a:lnTo>
                      <a:pt x="79" y="264"/>
                    </a:lnTo>
                    <a:lnTo>
                      <a:pt x="79" y="274"/>
                    </a:lnTo>
                    <a:lnTo>
                      <a:pt x="79" y="280"/>
                    </a:lnTo>
                    <a:lnTo>
                      <a:pt x="77" y="284"/>
                    </a:lnTo>
                    <a:lnTo>
                      <a:pt x="77" y="284"/>
                    </a:lnTo>
                    <a:lnTo>
                      <a:pt x="77" y="288"/>
                    </a:lnTo>
                    <a:lnTo>
                      <a:pt x="77" y="294"/>
                    </a:lnTo>
                    <a:lnTo>
                      <a:pt x="77" y="303"/>
                    </a:lnTo>
                    <a:lnTo>
                      <a:pt x="77" y="303"/>
                    </a:lnTo>
                    <a:lnTo>
                      <a:pt x="84" y="303"/>
                    </a:lnTo>
                    <a:lnTo>
                      <a:pt x="84" y="301"/>
                    </a:lnTo>
                    <a:lnTo>
                      <a:pt x="84" y="299"/>
                    </a:lnTo>
                    <a:lnTo>
                      <a:pt x="84" y="297"/>
                    </a:lnTo>
                    <a:lnTo>
                      <a:pt x="84" y="294"/>
                    </a:lnTo>
                    <a:lnTo>
                      <a:pt x="84" y="292"/>
                    </a:lnTo>
                    <a:lnTo>
                      <a:pt x="81" y="292"/>
                    </a:lnTo>
                    <a:lnTo>
                      <a:pt x="79" y="292"/>
                    </a:lnTo>
                    <a:lnTo>
                      <a:pt x="79" y="284"/>
                    </a:lnTo>
                    <a:lnTo>
                      <a:pt x="81" y="286"/>
                    </a:lnTo>
                    <a:lnTo>
                      <a:pt x="81" y="286"/>
                    </a:lnTo>
                    <a:lnTo>
                      <a:pt x="84" y="288"/>
                    </a:lnTo>
                    <a:lnTo>
                      <a:pt x="86" y="286"/>
                    </a:lnTo>
                    <a:lnTo>
                      <a:pt x="88" y="284"/>
                    </a:lnTo>
                    <a:lnTo>
                      <a:pt x="88" y="284"/>
                    </a:lnTo>
                    <a:lnTo>
                      <a:pt x="88" y="284"/>
                    </a:lnTo>
                    <a:lnTo>
                      <a:pt x="92" y="282"/>
                    </a:lnTo>
                    <a:lnTo>
                      <a:pt x="94" y="278"/>
                    </a:lnTo>
                    <a:lnTo>
                      <a:pt x="92" y="278"/>
                    </a:lnTo>
                    <a:lnTo>
                      <a:pt x="90" y="278"/>
                    </a:lnTo>
                    <a:lnTo>
                      <a:pt x="86" y="272"/>
                    </a:lnTo>
                    <a:lnTo>
                      <a:pt x="84" y="270"/>
                    </a:lnTo>
                    <a:lnTo>
                      <a:pt x="86" y="268"/>
                    </a:lnTo>
                    <a:lnTo>
                      <a:pt x="88" y="270"/>
                    </a:lnTo>
                    <a:lnTo>
                      <a:pt x="92" y="270"/>
                    </a:lnTo>
                    <a:lnTo>
                      <a:pt x="96" y="272"/>
                    </a:lnTo>
                    <a:lnTo>
                      <a:pt x="98" y="274"/>
                    </a:lnTo>
                    <a:lnTo>
                      <a:pt x="102" y="278"/>
                    </a:lnTo>
                    <a:lnTo>
                      <a:pt x="102" y="280"/>
                    </a:lnTo>
                    <a:lnTo>
                      <a:pt x="102" y="282"/>
                    </a:lnTo>
                    <a:lnTo>
                      <a:pt x="102" y="284"/>
                    </a:lnTo>
                    <a:lnTo>
                      <a:pt x="102" y="284"/>
                    </a:lnTo>
                    <a:lnTo>
                      <a:pt x="102" y="288"/>
                    </a:lnTo>
                    <a:lnTo>
                      <a:pt x="102" y="288"/>
                    </a:lnTo>
                    <a:lnTo>
                      <a:pt x="106" y="290"/>
                    </a:lnTo>
                    <a:lnTo>
                      <a:pt x="108" y="290"/>
                    </a:lnTo>
                    <a:lnTo>
                      <a:pt x="114" y="290"/>
                    </a:lnTo>
                    <a:lnTo>
                      <a:pt x="122" y="294"/>
                    </a:lnTo>
                    <a:lnTo>
                      <a:pt x="133" y="294"/>
                    </a:lnTo>
                    <a:lnTo>
                      <a:pt x="139" y="297"/>
                    </a:lnTo>
                    <a:lnTo>
                      <a:pt x="145" y="294"/>
                    </a:lnTo>
                    <a:lnTo>
                      <a:pt x="145" y="294"/>
                    </a:lnTo>
                    <a:lnTo>
                      <a:pt x="147" y="292"/>
                    </a:lnTo>
                    <a:lnTo>
                      <a:pt x="147" y="288"/>
                    </a:lnTo>
                    <a:lnTo>
                      <a:pt x="149" y="286"/>
                    </a:lnTo>
                    <a:lnTo>
                      <a:pt x="151" y="286"/>
                    </a:lnTo>
                    <a:lnTo>
                      <a:pt x="151" y="286"/>
                    </a:lnTo>
                    <a:lnTo>
                      <a:pt x="153" y="288"/>
                    </a:lnTo>
                    <a:lnTo>
                      <a:pt x="155" y="286"/>
                    </a:lnTo>
                    <a:lnTo>
                      <a:pt x="155" y="284"/>
                    </a:lnTo>
                    <a:lnTo>
                      <a:pt x="155" y="282"/>
                    </a:lnTo>
                    <a:lnTo>
                      <a:pt x="155" y="280"/>
                    </a:lnTo>
                    <a:lnTo>
                      <a:pt x="157" y="280"/>
                    </a:lnTo>
                    <a:lnTo>
                      <a:pt x="161" y="280"/>
                    </a:lnTo>
                    <a:lnTo>
                      <a:pt x="163" y="280"/>
                    </a:lnTo>
                    <a:lnTo>
                      <a:pt x="165" y="282"/>
                    </a:lnTo>
                    <a:lnTo>
                      <a:pt x="165" y="286"/>
                    </a:lnTo>
                    <a:lnTo>
                      <a:pt x="165" y="288"/>
                    </a:lnTo>
                    <a:lnTo>
                      <a:pt x="167" y="292"/>
                    </a:lnTo>
                    <a:lnTo>
                      <a:pt x="167" y="294"/>
                    </a:lnTo>
                    <a:lnTo>
                      <a:pt x="169" y="297"/>
                    </a:lnTo>
                    <a:lnTo>
                      <a:pt x="171" y="301"/>
                    </a:lnTo>
                    <a:lnTo>
                      <a:pt x="173" y="303"/>
                    </a:lnTo>
                    <a:lnTo>
                      <a:pt x="182" y="303"/>
                    </a:lnTo>
                    <a:lnTo>
                      <a:pt x="180" y="301"/>
                    </a:lnTo>
                    <a:lnTo>
                      <a:pt x="180" y="292"/>
                    </a:lnTo>
                    <a:lnTo>
                      <a:pt x="184" y="297"/>
                    </a:lnTo>
                    <a:lnTo>
                      <a:pt x="184" y="297"/>
                    </a:lnTo>
                    <a:lnTo>
                      <a:pt x="188" y="294"/>
                    </a:lnTo>
                    <a:lnTo>
                      <a:pt x="190" y="288"/>
                    </a:lnTo>
                    <a:lnTo>
                      <a:pt x="198" y="284"/>
                    </a:lnTo>
                    <a:lnTo>
                      <a:pt x="204" y="272"/>
                    </a:lnTo>
                    <a:lnTo>
                      <a:pt x="206" y="270"/>
                    </a:lnTo>
                    <a:lnTo>
                      <a:pt x="210" y="270"/>
                    </a:lnTo>
                    <a:lnTo>
                      <a:pt x="212" y="270"/>
                    </a:lnTo>
                    <a:lnTo>
                      <a:pt x="214" y="260"/>
                    </a:lnTo>
                    <a:lnTo>
                      <a:pt x="216" y="258"/>
                    </a:lnTo>
                    <a:lnTo>
                      <a:pt x="216" y="252"/>
                    </a:lnTo>
                    <a:lnTo>
                      <a:pt x="220" y="249"/>
                    </a:lnTo>
                    <a:lnTo>
                      <a:pt x="225" y="247"/>
                    </a:lnTo>
                    <a:lnTo>
                      <a:pt x="225" y="243"/>
                    </a:lnTo>
                    <a:lnTo>
                      <a:pt x="220" y="241"/>
                    </a:lnTo>
                    <a:lnTo>
                      <a:pt x="214" y="243"/>
                    </a:lnTo>
                    <a:lnTo>
                      <a:pt x="210" y="243"/>
                    </a:lnTo>
                    <a:lnTo>
                      <a:pt x="204" y="241"/>
                    </a:lnTo>
                    <a:lnTo>
                      <a:pt x="202" y="235"/>
                    </a:lnTo>
                    <a:lnTo>
                      <a:pt x="204" y="229"/>
                    </a:lnTo>
                    <a:lnTo>
                      <a:pt x="200" y="227"/>
                    </a:lnTo>
                    <a:lnTo>
                      <a:pt x="198" y="225"/>
                    </a:lnTo>
                    <a:lnTo>
                      <a:pt x="194" y="223"/>
                    </a:lnTo>
                    <a:lnTo>
                      <a:pt x="190" y="223"/>
                    </a:lnTo>
                    <a:lnTo>
                      <a:pt x="190" y="219"/>
                    </a:lnTo>
                    <a:lnTo>
                      <a:pt x="192" y="215"/>
                    </a:lnTo>
                    <a:lnTo>
                      <a:pt x="192" y="211"/>
                    </a:lnTo>
                    <a:lnTo>
                      <a:pt x="190" y="207"/>
                    </a:lnTo>
                    <a:lnTo>
                      <a:pt x="194" y="190"/>
                    </a:lnTo>
                    <a:lnTo>
                      <a:pt x="200" y="190"/>
                    </a:lnTo>
                    <a:lnTo>
                      <a:pt x="212" y="184"/>
                    </a:lnTo>
                    <a:lnTo>
                      <a:pt x="218" y="184"/>
                    </a:lnTo>
                    <a:lnTo>
                      <a:pt x="220" y="182"/>
                    </a:lnTo>
                    <a:lnTo>
                      <a:pt x="237" y="178"/>
                    </a:lnTo>
                    <a:lnTo>
                      <a:pt x="239" y="172"/>
                    </a:lnTo>
                    <a:lnTo>
                      <a:pt x="243" y="170"/>
                    </a:lnTo>
                    <a:lnTo>
                      <a:pt x="243" y="164"/>
                    </a:lnTo>
                    <a:lnTo>
                      <a:pt x="245" y="164"/>
                    </a:lnTo>
                    <a:lnTo>
                      <a:pt x="245" y="94"/>
                    </a:lnTo>
                    <a:lnTo>
                      <a:pt x="243" y="92"/>
                    </a:lnTo>
                    <a:lnTo>
                      <a:pt x="239" y="86"/>
                    </a:lnTo>
                    <a:lnTo>
                      <a:pt x="235" y="84"/>
                    </a:lnTo>
                    <a:lnTo>
                      <a:pt x="233" y="82"/>
                    </a:lnTo>
                    <a:lnTo>
                      <a:pt x="227" y="84"/>
                    </a:lnTo>
                    <a:lnTo>
                      <a:pt x="229" y="84"/>
                    </a:lnTo>
                    <a:lnTo>
                      <a:pt x="229" y="88"/>
                    </a:lnTo>
                    <a:lnTo>
                      <a:pt x="229" y="88"/>
                    </a:lnTo>
                    <a:lnTo>
                      <a:pt x="227" y="90"/>
                    </a:lnTo>
                    <a:lnTo>
                      <a:pt x="227" y="88"/>
                    </a:lnTo>
                    <a:lnTo>
                      <a:pt x="225" y="88"/>
                    </a:lnTo>
                    <a:lnTo>
                      <a:pt x="225" y="86"/>
                    </a:lnTo>
                    <a:lnTo>
                      <a:pt x="222" y="82"/>
                    </a:lnTo>
                    <a:lnTo>
                      <a:pt x="220" y="80"/>
                    </a:lnTo>
                    <a:lnTo>
                      <a:pt x="220" y="76"/>
                    </a:lnTo>
                    <a:lnTo>
                      <a:pt x="214" y="72"/>
                    </a:lnTo>
                    <a:lnTo>
                      <a:pt x="208" y="78"/>
                    </a:lnTo>
                    <a:lnTo>
                      <a:pt x="204" y="76"/>
                    </a:lnTo>
                    <a:lnTo>
                      <a:pt x="198" y="82"/>
                    </a:lnTo>
                    <a:lnTo>
                      <a:pt x="196" y="76"/>
                    </a:lnTo>
                    <a:lnTo>
                      <a:pt x="198" y="72"/>
                    </a:lnTo>
                    <a:lnTo>
                      <a:pt x="202" y="63"/>
                    </a:lnTo>
                    <a:lnTo>
                      <a:pt x="204" y="55"/>
                    </a:lnTo>
                    <a:lnTo>
                      <a:pt x="204" y="45"/>
                    </a:lnTo>
                    <a:lnTo>
                      <a:pt x="210" y="37"/>
                    </a:lnTo>
                    <a:lnTo>
                      <a:pt x="210" y="33"/>
                    </a:lnTo>
                    <a:lnTo>
                      <a:pt x="208" y="29"/>
                    </a:lnTo>
                    <a:lnTo>
                      <a:pt x="204" y="29"/>
                    </a:lnTo>
                    <a:lnTo>
                      <a:pt x="200" y="29"/>
                    </a:lnTo>
                    <a:lnTo>
                      <a:pt x="198" y="27"/>
                    </a:lnTo>
                    <a:lnTo>
                      <a:pt x="196" y="25"/>
                    </a:lnTo>
                    <a:lnTo>
                      <a:pt x="190" y="20"/>
                    </a:lnTo>
                    <a:lnTo>
                      <a:pt x="178" y="14"/>
                    </a:lnTo>
                    <a:lnTo>
                      <a:pt x="169" y="12"/>
                    </a:lnTo>
                    <a:lnTo>
                      <a:pt x="167" y="8"/>
                    </a:lnTo>
                    <a:lnTo>
                      <a:pt x="147" y="6"/>
                    </a:lnTo>
                    <a:lnTo>
                      <a:pt x="141" y="2"/>
                    </a:lnTo>
                    <a:lnTo>
                      <a:pt x="135" y="2"/>
                    </a:lnTo>
                    <a:lnTo>
                      <a:pt x="124" y="2"/>
                    </a:lnTo>
                    <a:lnTo>
                      <a:pt x="120" y="0"/>
                    </a:lnTo>
                    <a:lnTo>
                      <a:pt x="11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3" name="Freeform 524"/>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4" name="Freeform 525"/>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5" name="Freeform 526"/>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6" name="Freeform 527"/>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7" name="Freeform 528"/>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8" name="Freeform 529"/>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9" name="Freeform 530"/>
              <p:cNvSpPr>
                <a:spLocks/>
              </p:cNvSpPr>
              <p:nvPr/>
            </p:nvSpPr>
            <p:spPr bwMode="auto">
              <a:xfrm>
                <a:off x="5064" y="3019"/>
                <a:ext cx="28" cy="37"/>
              </a:xfrm>
              <a:custGeom>
                <a:avLst/>
                <a:gdLst>
                  <a:gd name="T0" fmla="*/ 14 w 28"/>
                  <a:gd name="T1" fmla="*/ 4 h 37"/>
                  <a:gd name="T2" fmla="*/ 14 w 28"/>
                  <a:gd name="T3" fmla="*/ 8 h 37"/>
                  <a:gd name="T4" fmla="*/ 10 w 28"/>
                  <a:gd name="T5" fmla="*/ 6 h 37"/>
                  <a:gd name="T6" fmla="*/ 8 w 28"/>
                  <a:gd name="T7" fmla="*/ 0 h 37"/>
                  <a:gd name="T8" fmla="*/ 6 w 28"/>
                  <a:gd name="T9" fmla="*/ 2 h 37"/>
                  <a:gd name="T10" fmla="*/ 2 w 28"/>
                  <a:gd name="T11" fmla="*/ 4 h 37"/>
                  <a:gd name="T12" fmla="*/ 0 w 28"/>
                  <a:gd name="T13" fmla="*/ 10 h 37"/>
                  <a:gd name="T14" fmla="*/ 6 w 28"/>
                  <a:gd name="T15" fmla="*/ 16 h 37"/>
                  <a:gd name="T16" fmla="*/ 6 w 28"/>
                  <a:gd name="T17" fmla="*/ 30 h 37"/>
                  <a:gd name="T18" fmla="*/ 8 w 28"/>
                  <a:gd name="T19" fmla="*/ 37 h 37"/>
                  <a:gd name="T20" fmla="*/ 10 w 28"/>
                  <a:gd name="T21" fmla="*/ 37 h 37"/>
                  <a:gd name="T22" fmla="*/ 14 w 28"/>
                  <a:gd name="T23" fmla="*/ 32 h 37"/>
                  <a:gd name="T24" fmla="*/ 24 w 28"/>
                  <a:gd name="T25" fmla="*/ 30 h 37"/>
                  <a:gd name="T26" fmla="*/ 28 w 28"/>
                  <a:gd name="T27" fmla="*/ 28 h 37"/>
                  <a:gd name="T28" fmla="*/ 28 w 28"/>
                  <a:gd name="T29" fmla="*/ 24 h 37"/>
                  <a:gd name="T30" fmla="*/ 28 w 28"/>
                  <a:gd name="T31" fmla="*/ 12 h 37"/>
                  <a:gd name="T32" fmla="*/ 24 w 28"/>
                  <a:gd name="T33" fmla="*/ 6 h 37"/>
                  <a:gd name="T34" fmla="*/ 20 w 28"/>
                  <a:gd name="T35" fmla="*/ 0 h 37"/>
                  <a:gd name="T36" fmla="*/ 14 w 28"/>
                  <a:gd name="T37"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14" y="4"/>
                    </a:moveTo>
                    <a:lnTo>
                      <a:pt x="14" y="8"/>
                    </a:lnTo>
                    <a:lnTo>
                      <a:pt x="10" y="6"/>
                    </a:lnTo>
                    <a:lnTo>
                      <a:pt x="8" y="0"/>
                    </a:lnTo>
                    <a:lnTo>
                      <a:pt x="6" y="2"/>
                    </a:lnTo>
                    <a:lnTo>
                      <a:pt x="2" y="4"/>
                    </a:lnTo>
                    <a:lnTo>
                      <a:pt x="0" y="10"/>
                    </a:lnTo>
                    <a:lnTo>
                      <a:pt x="6" y="16"/>
                    </a:lnTo>
                    <a:lnTo>
                      <a:pt x="6" y="30"/>
                    </a:lnTo>
                    <a:lnTo>
                      <a:pt x="8" y="37"/>
                    </a:lnTo>
                    <a:lnTo>
                      <a:pt x="10" y="37"/>
                    </a:lnTo>
                    <a:lnTo>
                      <a:pt x="14" y="32"/>
                    </a:lnTo>
                    <a:lnTo>
                      <a:pt x="24" y="30"/>
                    </a:lnTo>
                    <a:lnTo>
                      <a:pt x="28" y="28"/>
                    </a:lnTo>
                    <a:lnTo>
                      <a:pt x="28" y="24"/>
                    </a:lnTo>
                    <a:lnTo>
                      <a:pt x="28" y="12"/>
                    </a:lnTo>
                    <a:lnTo>
                      <a:pt x="24" y="6"/>
                    </a:lnTo>
                    <a:lnTo>
                      <a:pt x="20" y="0"/>
                    </a:lnTo>
                    <a:lnTo>
                      <a:pt x="14"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0" name="Rectangle 531"/>
              <p:cNvSpPr>
                <a:spLocks noChangeArrowheads="1"/>
              </p:cNvSpPr>
              <p:nvPr/>
            </p:nvSpPr>
            <p:spPr bwMode="auto">
              <a:xfrm>
                <a:off x="5043" y="2968"/>
                <a:ext cx="29" cy="34"/>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1" name="Freeform 532"/>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2" name="Freeform 533"/>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3" name="Freeform 534"/>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4" name="Freeform 535"/>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5" name="Freeform 536"/>
              <p:cNvSpPr>
                <a:spLocks/>
              </p:cNvSpPr>
              <p:nvPr/>
            </p:nvSpPr>
            <p:spPr bwMode="auto">
              <a:xfrm>
                <a:off x="4688" y="2671"/>
                <a:ext cx="294" cy="315"/>
              </a:xfrm>
              <a:custGeom>
                <a:avLst/>
                <a:gdLst>
                  <a:gd name="T0" fmla="*/ 184 w 294"/>
                  <a:gd name="T1" fmla="*/ 21 h 315"/>
                  <a:gd name="T2" fmla="*/ 165 w 294"/>
                  <a:gd name="T3" fmla="*/ 45 h 315"/>
                  <a:gd name="T4" fmla="*/ 161 w 294"/>
                  <a:gd name="T5" fmla="*/ 53 h 315"/>
                  <a:gd name="T6" fmla="*/ 147 w 294"/>
                  <a:gd name="T7" fmla="*/ 64 h 315"/>
                  <a:gd name="T8" fmla="*/ 130 w 294"/>
                  <a:gd name="T9" fmla="*/ 66 h 315"/>
                  <a:gd name="T10" fmla="*/ 106 w 294"/>
                  <a:gd name="T11" fmla="*/ 45 h 315"/>
                  <a:gd name="T12" fmla="*/ 87 w 294"/>
                  <a:gd name="T13" fmla="*/ 64 h 315"/>
                  <a:gd name="T14" fmla="*/ 77 w 294"/>
                  <a:gd name="T15" fmla="*/ 62 h 315"/>
                  <a:gd name="T16" fmla="*/ 55 w 294"/>
                  <a:gd name="T17" fmla="*/ 53 h 315"/>
                  <a:gd name="T18" fmla="*/ 40 w 294"/>
                  <a:gd name="T19" fmla="*/ 57 h 315"/>
                  <a:gd name="T20" fmla="*/ 43 w 294"/>
                  <a:gd name="T21" fmla="*/ 86 h 315"/>
                  <a:gd name="T22" fmla="*/ 36 w 294"/>
                  <a:gd name="T23" fmla="*/ 104 h 315"/>
                  <a:gd name="T24" fmla="*/ 47 w 294"/>
                  <a:gd name="T25" fmla="*/ 117 h 315"/>
                  <a:gd name="T26" fmla="*/ 59 w 294"/>
                  <a:gd name="T27" fmla="*/ 147 h 315"/>
                  <a:gd name="T28" fmla="*/ 51 w 294"/>
                  <a:gd name="T29" fmla="*/ 158 h 315"/>
                  <a:gd name="T30" fmla="*/ 38 w 294"/>
                  <a:gd name="T31" fmla="*/ 162 h 315"/>
                  <a:gd name="T32" fmla="*/ 32 w 294"/>
                  <a:gd name="T33" fmla="*/ 176 h 315"/>
                  <a:gd name="T34" fmla="*/ 22 w 294"/>
                  <a:gd name="T35" fmla="*/ 192 h 315"/>
                  <a:gd name="T36" fmla="*/ 6 w 294"/>
                  <a:gd name="T37" fmla="*/ 192 h 315"/>
                  <a:gd name="T38" fmla="*/ 6 w 294"/>
                  <a:gd name="T39" fmla="*/ 211 h 315"/>
                  <a:gd name="T40" fmla="*/ 4 w 294"/>
                  <a:gd name="T41" fmla="*/ 219 h 315"/>
                  <a:gd name="T42" fmla="*/ 0 w 294"/>
                  <a:gd name="T43" fmla="*/ 233 h 315"/>
                  <a:gd name="T44" fmla="*/ 12 w 294"/>
                  <a:gd name="T45" fmla="*/ 262 h 315"/>
                  <a:gd name="T46" fmla="*/ 43 w 294"/>
                  <a:gd name="T47" fmla="*/ 276 h 315"/>
                  <a:gd name="T48" fmla="*/ 43 w 294"/>
                  <a:gd name="T49" fmla="*/ 291 h 315"/>
                  <a:gd name="T50" fmla="*/ 57 w 294"/>
                  <a:gd name="T51" fmla="*/ 305 h 315"/>
                  <a:gd name="T52" fmla="*/ 55 w 294"/>
                  <a:gd name="T53" fmla="*/ 315 h 315"/>
                  <a:gd name="T54" fmla="*/ 255 w 294"/>
                  <a:gd name="T55" fmla="*/ 311 h 315"/>
                  <a:gd name="T56" fmla="*/ 267 w 294"/>
                  <a:gd name="T57" fmla="*/ 284 h 315"/>
                  <a:gd name="T58" fmla="*/ 249 w 294"/>
                  <a:gd name="T59" fmla="*/ 241 h 315"/>
                  <a:gd name="T60" fmla="*/ 259 w 294"/>
                  <a:gd name="T61" fmla="*/ 231 h 315"/>
                  <a:gd name="T62" fmla="*/ 271 w 294"/>
                  <a:gd name="T63" fmla="*/ 231 h 315"/>
                  <a:gd name="T64" fmla="*/ 286 w 294"/>
                  <a:gd name="T65" fmla="*/ 225 h 315"/>
                  <a:gd name="T66" fmla="*/ 294 w 294"/>
                  <a:gd name="T67" fmla="*/ 219 h 315"/>
                  <a:gd name="T68" fmla="*/ 288 w 294"/>
                  <a:gd name="T69" fmla="*/ 168 h 315"/>
                  <a:gd name="T70" fmla="*/ 280 w 294"/>
                  <a:gd name="T71" fmla="*/ 160 h 315"/>
                  <a:gd name="T72" fmla="*/ 261 w 294"/>
                  <a:gd name="T73" fmla="*/ 154 h 315"/>
                  <a:gd name="T74" fmla="*/ 255 w 294"/>
                  <a:gd name="T75" fmla="*/ 156 h 315"/>
                  <a:gd name="T76" fmla="*/ 243 w 294"/>
                  <a:gd name="T77" fmla="*/ 166 h 315"/>
                  <a:gd name="T78" fmla="*/ 233 w 294"/>
                  <a:gd name="T79" fmla="*/ 160 h 315"/>
                  <a:gd name="T80" fmla="*/ 220 w 294"/>
                  <a:gd name="T81" fmla="*/ 162 h 315"/>
                  <a:gd name="T82" fmla="*/ 208 w 294"/>
                  <a:gd name="T83" fmla="*/ 168 h 315"/>
                  <a:gd name="T84" fmla="*/ 194 w 294"/>
                  <a:gd name="T85" fmla="*/ 170 h 315"/>
                  <a:gd name="T86" fmla="*/ 186 w 294"/>
                  <a:gd name="T87" fmla="*/ 162 h 315"/>
                  <a:gd name="T88" fmla="*/ 198 w 294"/>
                  <a:gd name="T89" fmla="*/ 151 h 315"/>
                  <a:gd name="T90" fmla="*/ 212 w 294"/>
                  <a:gd name="T91" fmla="*/ 154 h 315"/>
                  <a:gd name="T92" fmla="*/ 231 w 294"/>
                  <a:gd name="T93" fmla="*/ 156 h 315"/>
                  <a:gd name="T94" fmla="*/ 243 w 294"/>
                  <a:gd name="T95" fmla="*/ 156 h 315"/>
                  <a:gd name="T96" fmla="*/ 243 w 294"/>
                  <a:gd name="T97" fmla="*/ 145 h 315"/>
                  <a:gd name="T98" fmla="*/ 243 w 294"/>
                  <a:gd name="T99" fmla="*/ 135 h 315"/>
                  <a:gd name="T100" fmla="*/ 243 w 294"/>
                  <a:gd name="T101" fmla="*/ 129 h 315"/>
                  <a:gd name="T102" fmla="*/ 233 w 294"/>
                  <a:gd name="T103" fmla="*/ 125 h 315"/>
                  <a:gd name="T104" fmla="*/ 237 w 294"/>
                  <a:gd name="T105" fmla="*/ 121 h 315"/>
                  <a:gd name="T106" fmla="*/ 239 w 294"/>
                  <a:gd name="T107" fmla="*/ 111 h 315"/>
                  <a:gd name="T108" fmla="*/ 249 w 294"/>
                  <a:gd name="T109" fmla="*/ 96 h 315"/>
                  <a:gd name="T110" fmla="*/ 239 w 294"/>
                  <a:gd name="T111" fmla="*/ 80 h 315"/>
                  <a:gd name="T112" fmla="*/ 226 w 294"/>
                  <a:gd name="T113" fmla="*/ 59 h 315"/>
                  <a:gd name="T114" fmla="*/ 206 w 294"/>
                  <a:gd name="T115" fmla="*/ 53 h 315"/>
                  <a:gd name="T116" fmla="*/ 198 w 294"/>
                  <a:gd name="T117" fmla="*/ 19 h 315"/>
                  <a:gd name="T118" fmla="*/ 192 w 294"/>
                  <a:gd name="T119" fmla="*/ 6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4" h="315">
                    <a:moveTo>
                      <a:pt x="184" y="10"/>
                    </a:moveTo>
                    <a:lnTo>
                      <a:pt x="184" y="14"/>
                    </a:lnTo>
                    <a:lnTo>
                      <a:pt x="184" y="21"/>
                    </a:lnTo>
                    <a:lnTo>
                      <a:pt x="179" y="35"/>
                    </a:lnTo>
                    <a:lnTo>
                      <a:pt x="175" y="41"/>
                    </a:lnTo>
                    <a:lnTo>
                      <a:pt x="165" y="45"/>
                    </a:lnTo>
                    <a:lnTo>
                      <a:pt x="161" y="53"/>
                    </a:lnTo>
                    <a:lnTo>
                      <a:pt x="161" y="55"/>
                    </a:lnTo>
                    <a:lnTo>
                      <a:pt x="161" y="53"/>
                    </a:lnTo>
                    <a:lnTo>
                      <a:pt x="161" y="55"/>
                    </a:lnTo>
                    <a:lnTo>
                      <a:pt x="157" y="62"/>
                    </a:lnTo>
                    <a:lnTo>
                      <a:pt x="147" y="64"/>
                    </a:lnTo>
                    <a:lnTo>
                      <a:pt x="143" y="66"/>
                    </a:lnTo>
                    <a:lnTo>
                      <a:pt x="139" y="66"/>
                    </a:lnTo>
                    <a:lnTo>
                      <a:pt x="130" y="66"/>
                    </a:lnTo>
                    <a:lnTo>
                      <a:pt x="130" y="59"/>
                    </a:lnTo>
                    <a:lnTo>
                      <a:pt x="116" y="51"/>
                    </a:lnTo>
                    <a:lnTo>
                      <a:pt x="106" y="45"/>
                    </a:lnTo>
                    <a:lnTo>
                      <a:pt x="92" y="55"/>
                    </a:lnTo>
                    <a:lnTo>
                      <a:pt x="90" y="62"/>
                    </a:lnTo>
                    <a:lnTo>
                      <a:pt x="87" y="64"/>
                    </a:lnTo>
                    <a:lnTo>
                      <a:pt x="90" y="62"/>
                    </a:lnTo>
                    <a:lnTo>
                      <a:pt x="87" y="64"/>
                    </a:lnTo>
                    <a:lnTo>
                      <a:pt x="77" y="62"/>
                    </a:lnTo>
                    <a:lnTo>
                      <a:pt x="75" y="55"/>
                    </a:lnTo>
                    <a:lnTo>
                      <a:pt x="69" y="55"/>
                    </a:lnTo>
                    <a:lnTo>
                      <a:pt x="55" y="53"/>
                    </a:lnTo>
                    <a:lnTo>
                      <a:pt x="49" y="51"/>
                    </a:lnTo>
                    <a:lnTo>
                      <a:pt x="40" y="49"/>
                    </a:lnTo>
                    <a:lnTo>
                      <a:pt x="40" y="57"/>
                    </a:lnTo>
                    <a:lnTo>
                      <a:pt x="45" y="72"/>
                    </a:lnTo>
                    <a:lnTo>
                      <a:pt x="40" y="78"/>
                    </a:lnTo>
                    <a:lnTo>
                      <a:pt x="43" y="86"/>
                    </a:lnTo>
                    <a:lnTo>
                      <a:pt x="36" y="90"/>
                    </a:lnTo>
                    <a:lnTo>
                      <a:pt x="34" y="98"/>
                    </a:lnTo>
                    <a:lnTo>
                      <a:pt x="36" y="104"/>
                    </a:lnTo>
                    <a:lnTo>
                      <a:pt x="38" y="107"/>
                    </a:lnTo>
                    <a:lnTo>
                      <a:pt x="38" y="111"/>
                    </a:lnTo>
                    <a:lnTo>
                      <a:pt x="47" y="117"/>
                    </a:lnTo>
                    <a:lnTo>
                      <a:pt x="49" y="125"/>
                    </a:lnTo>
                    <a:lnTo>
                      <a:pt x="53" y="133"/>
                    </a:lnTo>
                    <a:lnTo>
                      <a:pt x="59" y="147"/>
                    </a:lnTo>
                    <a:lnTo>
                      <a:pt x="61" y="149"/>
                    </a:lnTo>
                    <a:lnTo>
                      <a:pt x="55" y="156"/>
                    </a:lnTo>
                    <a:lnTo>
                      <a:pt x="51" y="158"/>
                    </a:lnTo>
                    <a:lnTo>
                      <a:pt x="49" y="160"/>
                    </a:lnTo>
                    <a:lnTo>
                      <a:pt x="40" y="160"/>
                    </a:lnTo>
                    <a:lnTo>
                      <a:pt x="38" y="162"/>
                    </a:lnTo>
                    <a:lnTo>
                      <a:pt x="34" y="168"/>
                    </a:lnTo>
                    <a:lnTo>
                      <a:pt x="32" y="170"/>
                    </a:lnTo>
                    <a:lnTo>
                      <a:pt x="32" y="176"/>
                    </a:lnTo>
                    <a:lnTo>
                      <a:pt x="30" y="184"/>
                    </a:lnTo>
                    <a:lnTo>
                      <a:pt x="26" y="190"/>
                    </a:lnTo>
                    <a:lnTo>
                      <a:pt x="22" y="192"/>
                    </a:lnTo>
                    <a:lnTo>
                      <a:pt x="14" y="194"/>
                    </a:lnTo>
                    <a:lnTo>
                      <a:pt x="8" y="194"/>
                    </a:lnTo>
                    <a:lnTo>
                      <a:pt x="6" y="192"/>
                    </a:lnTo>
                    <a:lnTo>
                      <a:pt x="2" y="196"/>
                    </a:lnTo>
                    <a:lnTo>
                      <a:pt x="0" y="201"/>
                    </a:lnTo>
                    <a:lnTo>
                      <a:pt x="6" y="211"/>
                    </a:lnTo>
                    <a:lnTo>
                      <a:pt x="4" y="213"/>
                    </a:lnTo>
                    <a:lnTo>
                      <a:pt x="4" y="219"/>
                    </a:lnTo>
                    <a:lnTo>
                      <a:pt x="4" y="219"/>
                    </a:lnTo>
                    <a:lnTo>
                      <a:pt x="4" y="223"/>
                    </a:lnTo>
                    <a:lnTo>
                      <a:pt x="4" y="225"/>
                    </a:lnTo>
                    <a:lnTo>
                      <a:pt x="0" y="233"/>
                    </a:lnTo>
                    <a:lnTo>
                      <a:pt x="4" y="237"/>
                    </a:lnTo>
                    <a:lnTo>
                      <a:pt x="10" y="260"/>
                    </a:lnTo>
                    <a:lnTo>
                      <a:pt x="12" y="262"/>
                    </a:lnTo>
                    <a:lnTo>
                      <a:pt x="20" y="266"/>
                    </a:lnTo>
                    <a:lnTo>
                      <a:pt x="40" y="274"/>
                    </a:lnTo>
                    <a:lnTo>
                      <a:pt x="43" y="276"/>
                    </a:lnTo>
                    <a:lnTo>
                      <a:pt x="40" y="284"/>
                    </a:lnTo>
                    <a:lnTo>
                      <a:pt x="47" y="288"/>
                    </a:lnTo>
                    <a:lnTo>
                      <a:pt x="43" y="291"/>
                    </a:lnTo>
                    <a:lnTo>
                      <a:pt x="47" y="295"/>
                    </a:lnTo>
                    <a:lnTo>
                      <a:pt x="57" y="305"/>
                    </a:lnTo>
                    <a:lnTo>
                      <a:pt x="57" y="305"/>
                    </a:lnTo>
                    <a:lnTo>
                      <a:pt x="53" y="309"/>
                    </a:lnTo>
                    <a:lnTo>
                      <a:pt x="53" y="313"/>
                    </a:lnTo>
                    <a:lnTo>
                      <a:pt x="55" y="315"/>
                    </a:lnTo>
                    <a:lnTo>
                      <a:pt x="255" y="315"/>
                    </a:lnTo>
                    <a:lnTo>
                      <a:pt x="257" y="313"/>
                    </a:lnTo>
                    <a:lnTo>
                      <a:pt x="255" y="311"/>
                    </a:lnTo>
                    <a:lnTo>
                      <a:pt x="263" y="293"/>
                    </a:lnTo>
                    <a:lnTo>
                      <a:pt x="265" y="293"/>
                    </a:lnTo>
                    <a:lnTo>
                      <a:pt x="267" y="284"/>
                    </a:lnTo>
                    <a:lnTo>
                      <a:pt x="267" y="274"/>
                    </a:lnTo>
                    <a:lnTo>
                      <a:pt x="249" y="241"/>
                    </a:lnTo>
                    <a:lnTo>
                      <a:pt x="249" y="241"/>
                    </a:lnTo>
                    <a:lnTo>
                      <a:pt x="251" y="237"/>
                    </a:lnTo>
                    <a:lnTo>
                      <a:pt x="253" y="235"/>
                    </a:lnTo>
                    <a:lnTo>
                      <a:pt x="259" y="231"/>
                    </a:lnTo>
                    <a:lnTo>
                      <a:pt x="265" y="231"/>
                    </a:lnTo>
                    <a:lnTo>
                      <a:pt x="267" y="231"/>
                    </a:lnTo>
                    <a:lnTo>
                      <a:pt x="271" y="231"/>
                    </a:lnTo>
                    <a:lnTo>
                      <a:pt x="275" y="229"/>
                    </a:lnTo>
                    <a:lnTo>
                      <a:pt x="280" y="229"/>
                    </a:lnTo>
                    <a:lnTo>
                      <a:pt x="286" y="225"/>
                    </a:lnTo>
                    <a:lnTo>
                      <a:pt x="288" y="223"/>
                    </a:lnTo>
                    <a:lnTo>
                      <a:pt x="294" y="219"/>
                    </a:lnTo>
                    <a:lnTo>
                      <a:pt x="294" y="219"/>
                    </a:lnTo>
                    <a:lnTo>
                      <a:pt x="294" y="174"/>
                    </a:lnTo>
                    <a:lnTo>
                      <a:pt x="292" y="172"/>
                    </a:lnTo>
                    <a:lnTo>
                      <a:pt x="288" y="168"/>
                    </a:lnTo>
                    <a:lnTo>
                      <a:pt x="284" y="166"/>
                    </a:lnTo>
                    <a:lnTo>
                      <a:pt x="282" y="162"/>
                    </a:lnTo>
                    <a:lnTo>
                      <a:pt x="280" y="160"/>
                    </a:lnTo>
                    <a:lnTo>
                      <a:pt x="273" y="154"/>
                    </a:lnTo>
                    <a:lnTo>
                      <a:pt x="269" y="154"/>
                    </a:lnTo>
                    <a:lnTo>
                      <a:pt x="261" y="154"/>
                    </a:lnTo>
                    <a:lnTo>
                      <a:pt x="259" y="154"/>
                    </a:lnTo>
                    <a:lnTo>
                      <a:pt x="257" y="151"/>
                    </a:lnTo>
                    <a:lnTo>
                      <a:pt x="255" y="156"/>
                    </a:lnTo>
                    <a:lnTo>
                      <a:pt x="251" y="162"/>
                    </a:lnTo>
                    <a:lnTo>
                      <a:pt x="247" y="164"/>
                    </a:lnTo>
                    <a:lnTo>
                      <a:pt x="243" y="166"/>
                    </a:lnTo>
                    <a:lnTo>
                      <a:pt x="241" y="164"/>
                    </a:lnTo>
                    <a:lnTo>
                      <a:pt x="237" y="162"/>
                    </a:lnTo>
                    <a:lnTo>
                      <a:pt x="233" y="160"/>
                    </a:lnTo>
                    <a:lnTo>
                      <a:pt x="228" y="162"/>
                    </a:lnTo>
                    <a:lnTo>
                      <a:pt x="222" y="162"/>
                    </a:lnTo>
                    <a:lnTo>
                      <a:pt x="220" y="162"/>
                    </a:lnTo>
                    <a:lnTo>
                      <a:pt x="218" y="164"/>
                    </a:lnTo>
                    <a:lnTo>
                      <a:pt x="214" y="166"/>
                    </a:lnTo>
                    <a:lnTo>
                      <a:pt x="208" y="168"/>
                    </a:lnTo>
                    <a:lnTo>
                      <a:pt x="204" y="168"/>
                    </a:lnTo>
                    <a:lnTo>
                      <a:pt x="196" y="170"/>
                    </a:lnTo>
                    <a:lnTo>
                      <a:pt x="194" y="170"/>
                    </a:lnTo>
                    <a:lnTo>
                      <a:pt x="190" y="168"/>
                    </a:lnTo>
                    <a:lnTo>
                      <a:pt x="186" y="162"/>
                    </a:lnTo>
                    <a:lnTo>
                      <a:pt x="186" y="162"/>
                    </a:lnTo>
                    <a:lnTo>
                      <a:pt x="190" y="158"/>
                    </a:lnTo>
                    <a:lnTo>
                      <a:pt x="192" y="156"/>
                    </a:lnTo>
                    <a:lnTo>
                      <a:pt x="198" y="151"/>
                    </a:lnTo>
                    <a:lnTo>
                      <a:pt x="200" y="151"/>
                    </a:lnTo>
                    <a:lnTo>
                      <a:pt x="206" y="154"/>
                    </a:lnTo>
                    <a:lnTo>
                      <a:pt x="212" y="154"/>
                    </a:lnTo>
                    <a:lnTo>
                      <a:pt x="218" y="154"/>
                    </a:lnTo>
                    <a:lnTo>
                      <a:pt x="222" y="156"/>
                    </a:lnTo>
                    <a:lnTo>
                      <a:pt x="231" y="156"/>
                    </a:lnTo>
                    <a:lnTo>
                      <a:pt x="235" y="154"/>
                    </a:lnTo>
                    <a:lnTo>
                      <a:pt x="239" y="154"/>
                    </a:lnTo>
                    <a:lnTo>
                      <a:pt x="243" y="156"/>
                    </a:lnTo>
                    <a:lnTo>
                      <a:pt x="245" y="151"/>
                    </a:lnTo>
                    <a:lnTo>
                      <a:pt x="245" y="147"/>
                    </a:lnTo>
                    <a:lnTo>
                      <a:pt x="243" y="145"/>
                    </a:lnTo>
                    <a:lnTo>
                      <a:pt x="241" y="141"/>
                    </a:lnTo>
                    <a:lnTo>
                      <a:pt x="241" y="137"/>
                    </a:lnTo>
                    <a:lnTo>
                      <a:pt x="243" y="135"/>
                    </a:lnTo>
                    <a:lnTo>
                      <a:pt x="247" y="131"/>
                    </a:lnTo>
                    <a:lnTo>
                      <a:pt x="245" y="129"/>
                    </a:lnTo>
                    <a:lnTo>
                      <a:pt x="243" y="129"/>
                    </a:lnTo>
                    <a:lnTo>
                      <a:pt x="239" y="129"/>
                    </a:lnTo>
                    <a:lnTo>
                      <a:pt x="235" y="129"/>
                    </a:lnTo>
                    <a:lnTo>
                      <a:pt x="233" y="125"/>
                    </a:lnTo>
                    <a:lnTo>
                      <a:pt x="233" y="123"/>
                    </a:lnTo>
                    <a:lnTo>
                      <a:pt x="233" y="121"/>
                    </a:lnTo>
                    <a:lnTo>
                      <a:pt x="237" y="121"/>
                    </a:lnTo>
                    <a:lnTo>
                      <a:pt x="239" y="123"/>
                    </a:lnTo>
                    <a:lnTo>
                      <a:pt x="239" y="117"/>
                    </a:lnTo>
                    <a:lnTo>
                      <a:pt x="239" y="111"/>
                    </a:lnTo>
                    <a:lnTo>
                      <a:pt x="239" y="104"/>
                    </a:lnTo>
                    <a:lnTo>
                      <a:pt x="247" y="102"/>
                    </a:lnTo>
                    <a:lnTo>
                      <a:pt x="249" y="96"/>
                    </a:lnTo>
                    <a:lnTo>
                      <a:pt x="241" y="92"/>
                    </a:lnTo>
                    <a:lnTo>
                      <a:pt x="239" y="84"/>
                    </a:lnTo>
                    <a:lnTo>
                      <a:pt x="239" y="80"/>
                    </a:lnTo>
                    <a:lnTo>
                      <a:pt x="237" y="74"/>
                    </a:lnTo>
                    <a:lnTo>
                      <a:pt x="226" y="64"/>
                    </a:lnTo>
                    <a:lnTo>
                      <a:pt x="226" y="59"/>
                    </a:lnTo>
                    <a:lnTo>
                      <a:pt x="214" y="57"/>
                    </a:lnTo>
                    <a:lnTo>
                      <a:pt x="208" y="55"/>
                    </a:lnTo>
                    <a:lnTo>
                      <a:pt x="206" y="53"/>
                    </a:lnTo>
                    <a:lnTo>
                      <a:pt x="204" y="43"/>
                    </a:lnTo>
                    <a:lnTo>
                      <a:pt x="202" y="21"/>
                    </a:lnTo>
                    <a:lnTo>
                      <a:pt x="198" y="19"/>
                    </a:lnTo>
                    <a:lnTo>
                      <a:pt x="196" y="10"/>
                    </a:lnTo>
                    <a:lnTo>
                      <a:pt x="192" y="8"/>
                    </a:lnTo>
                    <a:lnTo>
                      <a:pt x="192" y="6"/>
                    </a:lnTo>
                    <a:lnTo>
                      <a:pt x="181" y="0"/>
                    </a:lnTo>
                    <a:lnTo>
                      <a:pt x="184"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6" name="Freeform 537"/>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7" name="Freeform 538"/>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8" name="Freeform 539"/>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9" name="Freeform 540"/>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0" name="Freeform 541"/>
              <p:cNvSpPr>
                <a:spLocks/>
              </p:cNvSpPr>
              <p:nvPr/>
            </p:nvSpPr>
            <p:spPr bwMode="auto">
              <a:xfrm>
                <a:off x="4201" y="3107"/>
                <a:ext cx="491" cy="353"/>
              </a:xfrm>
              <a:custGeom>
                <a:avLst/>
                <a:gdLst>
                  <a:gd name="T0" fmla="*/ 129 w 491"/>
                  <a:gd name="T1" fmla="*/ 6 h 353"/>
                  <a:gd name="T2" fmla="*/ 127 w 491"/>
                  <a:gd name="T3" fmla="*/ 20 h 353"/>
                  <a:gd name="T4" fmla="*/ 127 w 491"/>
                  <a:gd name="T5" fmla="*/ 28 h 353"/>
                  <a:gd name="T6" fmla="*/ 133 w 491"/>
                  <a:gd name="T7" fmla="*/ 34 h 353"/>
                  <a:gd name="T8" fmla="*/ 141 w 491"/>
                  <a:gd name="T9" fmla="*/ 84 h 353"/>
                  <a:gd name="T10" fmla="*/ 121 w 491"/>
                  <a:gd name="T11" fmla="*/ 114 h 353"/>
                  <a:gd name="T12" fmla="*/ 84 w 491"/>
                  <a:gd name="T13" fmla="*/ 114 h 353"/>
                  <a:gd name="T14" fmla="*/ 68 w 491"/>
                  <a:gd name="T15" fmla="*/ 104 h 353"/>
                  <a:gd name="T16" fmla="*/ 80 w 491"/>
                  <a:gd name="T17" fmla="*/ 84 h 353"/>
                  <a:gd name="T18" fmla="*/ 84 w 491"/>
                  <a:gd name="T19" fmla="*/ 67 h 353"/>
                  <a:gd name="T20" fmla="*/ 70 w 491"/>
                  <a:gd name="T21" fmla="*/ 61 h 353"/>
                  <a:gd name="T22" fmla="*/ 62 w 491"/>
                  <a:gd name="T23" fmla="*/ 55 h 353"/>
                  <a:gd name="T24" fmla="*/ 47 w 491"/>
                  <a:gd name="T25" fmla="*/ 53 h 353"/>
                  <a:gd name="T26" fmla="*/ 41 w 491"/>
                  <a:gd name="T27" fmla="*/ 47 h 353"/>
                  <a:gd name="T28" fmla="*/ 27 w 491"/>
                  <a:gd name="T29" fmla="*/ 49 h 353"/>
                  <a:gd name="T30" fmla="*/ 25 w 491"/>
                  <a:gd name="T31" fmla="*/ 57 h 353"/>
                  <a:gd name="T32" fmla="*/ 15 w 491"/>
                  <a:gd name="T33" fmla="*/ 63 h 353"/>
                  <a:gd name="T34" fmla="*/ 11 w 491"/>
                  <a:gd name="T35" fmla="*/ 86 h 353"/>
                  <a:gd name="T36" fmla="*/ 8 w 491"/>
                  <a:gd name="T37" fmla="*/ 131 h 353"/>
                  <a:gd name="T38" fmla="*/ 0 w 491"/>
                  <a:gd name="T39" fmla="*/ 169 h 353"/>
                  <a:gd name="T40" fmla="*/ 11 w 491"/>
                  <a:gd name="T41" fmla="*/ 198 h 353"/>
                  <a:gd name="T42" fmla="*/ 27 w 491"/>
                  <a:gd name="T43" fmla="*/ 216 h 353"/>
                  <a:gd name="T44" fmla="*/ 35 w 491"/>
                  <a:gd name="T45" fmla="*/ 216 h 353"/>
                  <a:gd name="T46" fmla="*/ 45 w 491"/>
                  <a:gd name="T47" fmla="*/ 210 h 353"/>
                  <a:gd name="T48" fmla="*/ 45 w 491"/>
                  <a:gd name="T49" fmla="*/ 204 h 353"/>
                  <a:gd name="T50" fmla="*/ 64 w 491"/>
                  <a:gd name="T51" fmla="*/ 194 h 353"/>
                  <a:gd name="T52" fmla="*/ 62 w 491"/>
                  <a:gd name="T53" fmla="*/ 169 h 353"/>
                  <a:gd name="T54" fmla="*/ 58 w 491"/>
                  <a:gd name="T55" fmla="*/ 137 h 353"/>
                  <a:gd name="T56" fmla="*/ 64 w 491"/>
                  <a:gd name="T57" fmla="*/ 118 h 353"/>
                  <a:gd name="T58" fmla="*/ 113 w 491"/>
                  <a:gd name="T59" fmla="*/ 120 h 353"/>
                  <a:gd name="T60" fmla="*/ 141 w 491"/>
                  <a:gd name="T61" fmla="*/ 118 h 353"/>
                  <a:gd name="T62" fmla="*/ 141 w 491"/>
                  <a:gd name="T63" fmla="*/ 126 h 353"/>
                  <a:gd name="T64" fmla="*/ 135 w 491"/>
                  <a:gd name="T65" fmla="*/ 149 h 353"/>
                  <a:gd name="T66" fmla="*/ 121 w 491"/>
                  <a:gd name="T67" fmla="*/ 190 h 353"/>
                  <a:gd name="T68" fmla="*/ 115 w 491"/>
                  <a:gd name="T69" fmla="*/ 218 h 353"/>
                  <a:gd name="T70" fmla="*/ 111 w 491"/>
                  <a:gd name="T71" fmla="*/ 233 h 353"/>
                  <a:gd name="T72" fmla="*/ 125 w 491"/>
                  <a:gd name="T73" fmla="*/ 300 h 353"/>
                  <a:gd name="T74" fmla="*/ 125 w 491"/>
                  <a:gd name="T75" fmla="*/ 337 h 353"/>
                  <a:gd name="T76" fmla="*/ 354 w 491"/>
                  <a:gd name="T77" fmla="*/ 353 h 353"/>
                  <a:gd name="T78" fmla="*/ 360 w 491"/>
                  <a:gd name="T79" fmla="*/ 329 h 353"/>
                  <a:gd name="T80" fmla="*/ 391 w 491"/>
                  <a:gd name="T81" fmla="*/ 323 h 353"/>
                  <a:gd name="T82" fmla="*/ 397 w 491"/>
                  <a:gd name="T83" fmla="*/ 296 h 353"/>
                  <a:gd name="T84" fmla="*/ 397 w 491"/>
                  <a:gd name="T85" fmla="*/ 255 h 353"/>
                  <a:gd name="T86" fmla="*/ 413 w 491"/>
                  <a:gd name="T87" fmla="*/ 235 h 353"/>
                  <a:gd name="T88" fmla="*/ 431 w 491"/>
                  <a:gd name="T89" fmla="*/ 216 h 353"/>
                  <a:gd name="T90" fmla="*/ 421 w 491"/>
                  <a:gd name="T91" fmla="*/ 186 h 353"/>
                  <a:gd name="T92" fmla="*/ 425 w 491"/>
                  <a:gd name="T93" fmla="*/ 182 h 353"/>
                  <a:gd name="T94" fmla="*/ 440 w 491"/>
                  <a:gd name="T95" fmla="*/ 171 h 353"/>
                  <a:gd name="T96" fmla="*/ 470 w 491"/>
                  <a:gd name="T97" fmla="*/ 173 h 353"/>
                  <a:gd name="T98" fmla="*/ 476 w 491"/>
                  <a:gd name="T99" fmla="*/ 122 h 353"/>
                  <a:gd name="T100" fmla="*/ 427 w 491"/>
                  <a:gd name="T101" fmla="*/ 102 h 353"/>
                  <a:gd name="T102" fmla="*/ 417 w 491"/>
                  <a:gd name="T103" fmla="*/ 57 h 353"/>
                  <a:gd name="T104" fmla="*/ 362 w 491"/>
                  <a:gd name="T105" fmla="*/ 18 h 353"/>
                  <a:gd name="T106" fmla="*/ 319 w 491"/>
                  <a:gd name="T107" fmla="*/ 41 h 353"/>
                  <a:gd name="T108" fmla="*/ 301 w 491"/>
                  <a:gd name="T109" fmla="*/ 51 h 353"/>
                  <a:gd name="T110" fmla="*/ 264 w 491"/>
                  <a:gd name="T111" fmla="*/ 24 h 353"/>
                  <a:gd name="T112" fmla="*/ 199 w 491"/>
                  <a:gd name="T113" fmla="*/ 1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1" h="353">
                    <a:moveTo>
                      <a:pt x="141" y="0"/>
                    </a:move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18"/>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53"/>
                    </a:lnTo>
                    <a:lnTo>
                      <a:pt x="354" y="353"/>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1" y="159"/>
                    </a:lnTo>
                    <a:lnTo>
                      <a:pt x="491" y="126"/>
                    </a:lnTo>
                    <a:lnTo>
                      <a:pt x="476" y="122"/>
                    </a:ln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1" name="Freeform 542"/>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2" name="Freeform 543"/>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3" name="Freeform 544"/>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4" name="Freeform 545"/>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5" name="Freeform 546"/>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6" name="Freeform 547"/>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7" name="Freeform 548"/>
              <p:cNvSpPr>
                <a:spLocks/>
              </p:cNvSpPr>
              <p:nvPr/>
            </p:nvSpPr>
            <p:spPr bwMode="auto">
              <a:xfrm>
                <a:off x="4475" y="2955"/>
                <a:ext cx="527" cy="240"/>
              </a:xfrm>
              <a:custGeom>
                <a:avLst/>
                <a:gdLst>
                  <a:gd name="T0" fmla="*/ 231 w 527"/>
                  <a:gd name="T1" fmla="*/ 7 h 240"/>
                  <a:gd name="T2" fmla="*/ 213 w 527"/>
                  <a:gd name="T3" fmla="*/ 31 h 240"/>
                  <a:gd name="T4" fmla="*/ 204 w 527"/>
                  <a:gd name="T5" fmla="*/ 56 h 240"/>
                  <a:gd name="T6" fmla="*/ 192 w 527"/>
                  <a:gd name="T7" fmla="*/ 58 h 240"/>
                  <a:gd name="T8" fmla="*/ 188 w 527"/>
                  <a:gd name="T9" fmla="*/ 88 h 240"/>
                  <a:gd name="T10" fmla="*/ 170 w 527"/>
                  <a:gd name="T11" fmla="*/ 107 h 240"/>
                  <a:gd name="T12" fmla="*/ 149 w 527"/>
                  <a:gd name="T13" fmla="*/ 101 h 240"/>
                  <a:gd name="T14" fmla="*/ 139 w 527"/>
                  <a:gd name="T15" fmla="*/ 60 h 240"/>
                  <a:gd name="T16" fmla="*/ 127 w 527"/>
                  <a:gd name="T17" fmla="*/ 62 h 240"/>
                  <a:gd name="T18" fmla="*/ 106 w 527"/>
                  <a:gd name="T19" fmla="*/ 72 h 240"/>
                  <a:gd name="T20" fmla="*/ 86 w 527"/>
                  <a:gd name="T21" fmla="*/ 66 h 240"/>
                  <a:gd name="T22" fmla="*/ 45 w 527"/>
                  <a:gd name="T23" fmla="*/ 58 h 240"/>
                  <a:gd name="T24" fmla="*/ 31 w 527"/>
                  <a:gd name="T25" fmla="*/ 78 h 240"/>
                  <a:gd name="T26" fmla="*/ 4 w 527"/>
                  <a:gd name="T27" fmla="*/ 76 h 240"/>
                  <a:gd name="T28" fmla="*/ 21 w 527"/>
                  <a:gd name="T29" fmla="*/ 99 h 240"/>
                  <a:gd name="T30" fmla="*/ 27 w 527"/>
                  <a:gd name="T31" fmla="*/ 123 h 240"/>
                  <a:gd name="T32" fmla="*/ 25 w 527"/>
                  <a:gd name="T33" fmla="*/ 209 h 240"/>
                  <a:gd name="T34" fmla="*/ 53 w 527"/>
                  <a:gd name="T35" fmla="*/ 193 h 240"/>
                  <a:gd name="T36" fmla="*/ 90 w 527"/>
                  <a:gd name="T37" fmla="*/ 170 h 240"/>
                  <a:gd name="T38" fmla="*/ 164 w 527"/>
                  <a:gd name="T39" fmla="*/ 240 h 240"/>
                  <a:gd name="T40" fmla="*/ 450 w 527"/>
                  <a:gd name="T41" fmla="*/ 236 h 240"/>
                  <a:gd name="T42" fmla="*/ 460 w 527"/>
                  <a:gd name="T43" fmla="*/ 221 h 240"/>
                  <a:gd name="T44" fmla="*/ 482 w 527"/>
                  <a:gd name="T45" fmla="*/ 221 h 240"/>
                  <a:gd name="T46" fmla="*/ 495 w 527"/>
                  <a:gd name="T47" fmla="*/ 229 h 240"/>
                  <a:gd name="T48" fmla="*/ 488 w 527"/>
                  <a:gd name="T49" fmla="*/ 231 h 240"/>
                  <a:gd name="T50" fmla="*/ 484 w 527"/>
                  <a:gd name="T51" fmla="*/ 231 h 240"/>
                  <a:gd name="T52" fmla="*/ 495 w 527"/>
                  <a:gd name="T53" fmla="*/ 240 h 240"/>
                  <a:gd name="T54" fmla="*/ 513 w 527"/>
                  <a:gd name="T55" fmla="*/ 225 h 240"/>
                  <a:gd name="T56" fmla="*/ 523 w 527"/>
                  <a:gd name="T57" fmla="*/ 188 h 240"/>
                  <a:gd name="T58" fmla="*/ 515 w 527"/>
                  <a:gd name="T59" fmla="*/ 197 h 240"/>
                  <a:gd name="T60" fmla="*/ 507 w 527"/>
                  <a:gd name="T61" fmla="*/ 195 h 240"/>
                  <a:gd name="T62" fmla="*/ 515 w 527"/>
                  <a:gd name="T63" fmla="*/ 180 h 240"/>
                  <a:gd name="T64" fmla="*/ 525 w 527"/>
                  <a:gd name="T65" fmla="*/ 184 h 240"/>
                  <a:gd name="T66" fmla="*/ 517 w 527"/>
                  <a:gd name="T67" fmla="*/ 125 h 240"/>
                  <a:gd name="T68" fmla="*/ 505 w 527"/>
                  <a:gd name="T69" fmla="*/ 115 h 240"/>
                  <a:gd name="T70" fmla="*/ 493 w 527"/>
                  <a:gd name="T71" fmla="*/ 113 h 240"/>
                  <a:gd name="T72" fmla="*/ 476 w 527"/>
                  <a:gd name="T73" fmla="*/ 129 h 240"/>
                  <a:gd name="T74" fmla="*/ 460 w 527"/>
                  <a:gd name="T75" fmla="*/ 137 h 240"/>
                  <a:gd name="T76" fmla="*/ 452 w 527"/>
                  <a:gd name="T77" fmla="*/ 154 h 240"/>
                  <a:gd name="T78" fmla="*/ 419 w 527"/>
                  <a:gd name="T79" fmla="*/ 156 h 240"/>
                  <a:gd name="T80" fmla="*/ 409 w 527"/>
                  <a:gd name="T81" fmla="*/ 154 h 240"/>
                  <a:gd name="T82" fmla="*/ 444 w 527"/>
                  <a:gd name="T83" fmla="*/ 154 h 240"/>
                  <a:gd name="T84" fmla="*/ 456 w 527"/>
                  <a:gd name="T85" fmla="*/ 137 h 240"/>
                  <a:gd name="T86" fmla="*/ 470 w 527"/>
                  <a:gd name="T87" fmla="*/ 125 h 240"/>
                  <a:gd name="T88" fmla="*/ 484 w 527"/>
                  <a:gd name="T89" fmla="*/ 111 h 240"/>
                  <a:gd name="T90" fmla="*/ 499 w 527"/>
                  <a:gd name="T91" fmla="*/ 101 h 240"/>
                  <a:gd name="T92" fmla="*/ 505 w 527"/>
                  <a:gd name="T93" fmla="*/ 111 h 240"/>
                  <a:gd name="T94" fmla="*/ 517 w 527"/>
                  <a:gd name="T95" fmla="*/ 111 h 240"/>
                  <a:gd name="T96" fmla="*/ 497 w 527"/>
                  <a:gd name="T97" fmla="*/ 80 h 240"/>
                  <a:gd name="T98" fmla="*/ 491 w 527"/>
                  <a:gd name="T99" fmla="*/ 78 h 240"/>
                  <a:gd name="T100" fmla="*/ 499 w 527"/>
                  <a:gd name="T101" fmla="*/ 54 h 240"/>
                  <a:gd name="T102" fmla="*/ 441 w 527"/>
                  <a:gd name="T103" fmla="*/ 47 h 240"/>
                  <a:gd name="T104" fmla="*/ 419 w 527"/>
                  <a:gd name="T105" fmla="*/ 64 h 240"/>
                  <a:gd name="T106" fmla="*/ 378 w 527"/>
                  <a:gd name="T107" fmla="*/ 82 h 240"/>
                  <a:gd name="T108" fmla="*/ 360 w 527"/>
                  <a:gd name="T109" fmla="*/ 49 h 240"/>
                  <a:gd name="T110" fmla="*/ 325 w 527"/>
                  <a:gd name="T111" fmla="*/ 68 h 240"/>
                  <a:gd name="T112" fmla="*/ 298 w 527"/>
                  <a:gd name="T113" fmla="*/ 66 h 240"/>
                  <a:gd name="T114" fmla="*/ 272 w 527"/>
                  <a:gd name="T115" fmla="*/ 33 h 240"/>
                  <a:gd name="T116" fmla="*/ 260 w 527"/>
                  <a:gd name="T117" fmla="*/ 11 h 240"/>
                  <a:gd name="T118" fmla="*/ 245 w 527"/>
                  <a:gd name="T1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7" h="240">
                    <a:moveTo>
                      <a:pt x="245" y="2"/>
                    </a:moveTo>
                    <a:lnTo>
                      <a:pt x="239" y="7"/>
                    </a:lnTo>
                    <a:lnTo>
                      <a:pt x="239" y="7"/>
                    </a:lnTo>
                    <a:lnTo>
                      <a:pt x="237" y="7"/>
                    </a:lnTo>
                    <a:lnTo>
                      <a:pt x="231" y="7"/>
                    </a:lnTo>
                    <a:lnTo>
                      <a:pt x="225" y="11"/>
                    </a:lnTo>
                    <a:lnTo>
                      <a:pt x="221" y="17"/>
                    </a:lnTo>
                    <a:lnTo>
                      <a:pt x="219" y="25"/>
                    </a:lnTo>
                    <a:lnTo>
                      <a:pt x="215" y="29"/>
                    </a:lnTo>
                    <a:lnTo>
                      <a:pt x="213" y="31"/>
                    </a:lnTo>
                    <a:lnTo>
                      <a:pt x="215" y="37"/>
                    </a:lnTo>
                    <a:lnTo>
                      <a:pt x="213" y="45"/>
                    </a:lnTo>
                    <a:lnTo>
                      <a:pt x="211" y="49"/>
                    </a:lnTo>
                    <a:lnTo>
                      <a:pt x="211" y="56"/>
                    </a:lnTo>
                    <a:lnTo>
                      <a:pt x="204" y="56"/>
                    </a:lnTo>
                    <a:lnTo>
                      <a:pt x="202" y="51"/>
                    </a:lnTo>
                    <a:lnTo>
                      <a:pt x="200" y="47"/>
                    </a:lnTo>
                    <a:lnTo>
                      <a:pt x="196" y="43"/>
                    </a:lnTo>
                    <a:lnTo>
                      <a:pt x="194" y="51"/>
                    </a:lnTo>
                    <a:lnTo>
                      <a:pt x="192" y="58"/>
                    </a:lnTo>
                    <a:lnTo>
                      <a:pt x="190" y="64"/>
                    </a:lnTo>
                    <a:lnTo>
                      <a:pt x="190" y="66"/>
                    </a:lnTo>
                    <a:lnTo>
                      <a:pt x="190" y="76"/>
                    </a:lnTo>
                    <a:lnTo>
                      <a:pt x="186" y="82"/>
                    </a:lnTo>
                    <a:lnTo>
                      <a:pt x="188" y="88"/>
                    </a:lnTo>
                    <a:lnTo>
                      <a:pt x="190" y="90"/>
                    </a:lnTo>
                    <a:lnTo>
                      <a:pt x="196" y="94"/>
                    </a:lnTo>
                    <a:lnTo>
                      <a:pt x="190" y="101"/>
                    </a:lnTo>
                    <a:lnTo>
                      <a:pt x="188" y="101"/>
                    </a:lnTo>
                    <a:lnTo>
                      <a:pt x="170" y="107"/>
                    </a:lnTo>
                    <a:lnTo>
                      <a:pt x="166" y="107"/>
                    </a:lnTo>
                    <a:lnTo>
                      <a:pt x="162" y="103"/>
                    </a:lnTo>
                    <a:lnTo>
                      <a:pt x="157" y="101"/>
                    </a:lnTo>
                    <a:lnTo>
                      <a:pt x="151" y="103"/>
                    </a:lnTo>
                    <a:lnTo>
                      <a:pt x="149" y="101"/>
                    </a:lnTo>
                    <a:lnTo>
                      <a:pt x="143" y="101"/>
                    </a:lnTo>
                    <a:lnTo>
                      <a:pt x="141" y="86"/>
                    </a:lnTo>
                    <a:lnTo>
                      <a:pt x="145" y="76"/>
                    </a:lnTo>
                    <a:lnTo>
                      <a:pt x="143" y="64"/>
                    </a:lnTo>
                    <a:lnTo>
                      <a:pt x="139" y="60"/>
                    </a:lnTo>
                    <a:lnTo>
                      <a:pt x="139" y="51"/>
                    </a:lnTo>
                    <a:lnTo>
                      <a:pt x="133" y="51"/>
                    </a:lnTo>
                    <a:lnTo>
                      <a:pt x="129" y="54"/>
                    </a:lnTo>
                    <a:lnTo>
                      <a:pt x="129" y="58"/>
                    </a:lnTo>
                    <a:lnTo>
                      <a:pt x="127" y="62"/>
                    </a:lnTo>
                    <a:lnTo>
                      <a:pt x="125" y="64"/>
                    </a:lnTo>
                    <a:lnTo>
                      <a:pt x="119" y="68"/>
                    </a:lnTo>
                    <a:lnTo>
                      <a:pt x="117" y="78"/>
                    </a:lnTo>
                    <a:lnTo>
                      <a:pt x="110" y="78"/>
                    </a:lnTo>
                    <a:lnTo>
                      <a:pt x="106" y="72"/>
                    </a:lnTo>
                    <a:lnTo>
                      <a:pt x="102" y="74"/>
                    </a:lnTo>
                    <a:lnTo>
                      <a:pt x="98" y="66"/>
                    </a:lnTo>
                    <a:lnTo>
                      <a:pt x="94" y="62"/>
                    </a:lnTo>
                    <a:lnTo>
                      <a:pt x="92" y="62"/>
                    </a:lnTo>
                    <a:lnTo>
                      <a:pt x="86" y="66"/>
                    </a:lnTo>
                    <a:lnTo>
                      <a:pt x="84" y="54"/>
                    </a:lnTo>
                    <a:lnTo>
                      <a:pt x="55" y="47"/>
                    </a:lnTo>
                    <a:lnTo>
                      <a:pt x="53" y="51"/>
                    </a:lnTo>
                    <a:lnTo>
                      <a:pt x="49" y="51"/>
                    </a:lnTo>
                    <a:lnTo>
                      <a:pt x="45" y="58"/>
                    </a:lnTo>
                    <a:lnTo>
                      <a:pt x="47" y="60"/>
                    </a:lnTo>
                    <a:lnTo>
                      <a:pt x="41" y="72"/>
                    </a:lnTo>
                    <a:lnTo>
                      <a:pt x="39" y="74"/>
                    </a:lnTo>
                    <a:lnTo>
                      <a:pt x="35" y="74"/>
                    </a:lnTo>
                    <a:lnTo>
                      <a:pt x="31" y="78"/>
                    </a:lnTo>
                    <a:lnTo>
                      <a:pt x="12" y="68"/>
                    </a:lnTo>
                    <a:lnTo>
                      <a:pt x="2" y="62"/>
                    </a:lnTo>
                    <a:lnTo>
                      <a:pt x="0" y="66"/>
                    </a:lnTo>
                    <a:lnTo>
                      <a:pt x="2" y="72"/>
                    </a:lnTo>
                    <a:lnTo>
                      <a:pt x="4" y="76"/>
                    </a:lnTo>
                    <a:lnTo>
                      <a:pt x="6" y="80"/>
                    </a:lnTo>
                    <a:lnTo>
                      <a:pt x="10" y="80"/>
                    </a:lnTo>
                    <a:lnTo>
                      <a:pt x="16" y="86"/>
                    </a:lnTo>
                    <a:lnTo>
                      <a:pt x="21" y="92"/>
                    </a:lnTo>
                    <a:lnTo>
                      <a:pt x="21" y="99"/>
                    </a:lnTo>
                    <a:lnTo>
                      <a:pt x="14" y="103"/>
                    </a:lnTo>
                    <a:lnTo>
                      <a:pt x="10" y="111"/>
                    </a:lnTo>
                    <a:lnTo>
                      <a:pt x="16" y="117"/>
                    </a:lnTo>
                    <a:lnTo>
                      <a:pt x="27" y="121"/>
                    </a:lnTo>
                    <a:lnTo>
                      <a:pt x="27" y="123"/>
                    </a:lnTo>
                    <a:lnTo>
                      <a:pt x="29" y="129"/>
                    </a:lnTo>
                    <a:lnTo>
                      <a:pt x="25" y="168"/>
                    </a:lnTo>
                    <a:lnTo>
                      <a:pt x="25" y="178"/>
                    </a:lnTo>
                    <a:lnTo>
                      <a:pt x="27" y="203"/>
                    </a:lnTo>
                    <a:lnTo>
                      <a:pt x="25" y="209"/>
                    </a:lnTo>
                    <a:lnTo>
                      <a:pt x="37" y="213"/>
                    </a:lnTo>
                    <a:lnTo>
                      <a:pt x="45" y="213"/>
                    </a:lnTo>
                    <a:lnTo>
                      <a:pt x="45" y="193"/>
                    </a:lnTo>
                    <a:lnTo>
                      <a:pt x="53" y="193"/>
                    </a:lnTo>
                    <a:lnTo>
                      <a:pt x="53" y="193"/>
                    </a:lnTo>
                    <a:lnTo>
                      <a:pt x="63" y="191"/>
                    </a:lnTo>
                    <a:lnTo>
                      <a:pt x="68" y="186"/>
                    </a:lnTo>
                    <a:lnTo>
                      <a:pt x="82" y="170"/>
                    </a:lnTo>
                    <a:lnTo>
                      <a:pt x="88" y="170"/>
                    </a:lnTo>
                    <a:lnTo>
                      <a:pt x="90" y="170"/>
                    </a:lnTo>
                    <a:lnTo>
                      <a:pt x="119" y="201"/>
                    </a:lnTo>
                    <a:lnTo>
                      <a:pt x="137" y="199"/>
                    </a:lnTo>
                    <a:lnTo>
                      <a:pt x="143" y="209"/>
                    </a:lnTo>
                    <a:lnTo>
                      <a:pt x="119" y="240"/>
                    </a:lnTo>
                    <a:lnTo>
                      <a:pt x="164" y="240"/>
                    </a:lnTo>
                    <a:lnTo>
                      <a:pt x="170" y="231"/>
                    </a:lnTo>
                    <a:lnTo>
                      <a:pt x="200" y="240"/>
                    </a:lnTo>
                    <a:lnTo>
                      <a:pt x="437" y="240"/>
                    </a:lnTo>
                    <a:lnTo>
                      <a:pt x="441" y="238"/>
                    </a:lnTo>
                    <a:lnTo>
                      <a:pt x="450" y="236"/>
                    </a:lnTo>
                    <a:lnTo>
                      <a:pt x="452" y="233"/>
                    </a:lnTo>
                    <a:lnTo>
                      <a:pt x="454" y="229"/>
                    </a:lnTo>
                    <a:lnTo>
                      <a:pt x="454" y="227"/>
                    </a:lnTo>
                    <a:lnTo>
                      <a:pt x="458" y="223"/>
                    </a:lnTo>
                    <a:lnTo>
                      <a:pt x="460" y="221"/>
                    </a:lnTo>
                    <a:lnTo>
                      <a:pt x="464" y="219"/>
                    </a:lnTo>
                    <a:lnTo>
                      <a:pt x="470" y="219"/>
                    </a:lnTo>
                    <a:lnTo>
                      <a:pt x="474" y="219"/>
                    </a:lnTo>
                    <a:lnTo>
                      <a:pt x="478" y="219"/>
                    </a:lnTo>
                    <a:lnTo>
                      <a:pt x="482" y="221"/>
                    </a:lnTo>
                    <a:lnTo>
                      <a:pt x="484" y="221"/>
                    </a:lnTo>
                    <a:lnTo>
                      <a:pt x="488" y="221"/>
                    </a:lnTo>
                    <a:lnTo>
                      <a:pt x="491" y="223"/>
                    </a:lnTo>
                    <a:lnTo>
                      <a:pt x="493" y="225"/>
                    </a:lnTo>
                    <a:lnTo>
                      <a:pt x="495" y="229"/>
                    </a:lnTo>
                    <a:lnTo>
                      <a:pt x="497" y="233"/>
                    </a:lnTo>
                    <a:lnTo>
                      <a:pt x="495" y="233"/>
                    </a:lnTo>
                    <a:lnTo>
                      <a:pt x="493" y="236"/>
                    </a:lnTo>
                    <a:lnTo>
                      <a:pt x="491" y="233"/>
                    </a:lnTo>
                    <a:lnTo>
                      <a:pt x="488" y="231"/>
                    </a:lnTo>
                    <a:lnTo>
                      <a:pt x="488" y="229"/>
                    </a:lnTo>
                    <a:lnTo>
                      <a:pt x="488" y="227"/>
                    </a:lnTo>
                    <a:lnTo>
                      <a:pt x="486" y="227"/>
                    </a:lnTo>
                    <a:lnTo>
                      <a:pt x="484" y="229"/>
                    </a:lnTo>
                    <a:lnTo>
                      <a:pt x="484" y="231"/>
                    </a:lnTo>
                    <a:lnTo>
                      <a:pt x="484" y="233"/>
                    </a:lnTo>
                    <a:lnTo>
                      <a:pt x="486" y="238"/>
                    </a:lnTo>
                    <a:lnTo>
                      <a:pt x="488" y="240"/>
                    </a:lnTo>
                    <a:lnTo>
                      <a:pt x="491" y="240"/>
                    </a:lnTo>
                    <a:lnTo>
                      <a:pt x="495" y="240"/>
                    </a:lnTo>
                    <a:lnTo>
                      <a:pt x="497" y="240"/>
                    </a:lnTo>
                    <a:lnTo>
                      <a:pt x="501" y="236"/>
                    </a:lnTo>
                    <a:lnTo>
                      <a:pt x="505" y="231"/>
                    </a:lnTo>
                    <a:lnTo>
                      <a:pt x="511" y="227"/>
                    </a:lnTo>
                    <a:lnTo>
                      <a:pt x="513" y="225"/>
                    </a:lnTo>
                    <a:lnTo>
                      <a:pt x="521" y="221"/>
                    </a:lnTo>
                    <a:lnTo>
                      <a:pt x="527" y="219"/>
                    </a:lnTo>
                    <a:lnTo>
                      <a:pt x="527" y="186"/>
                    </a:lnTo>
                    <a:lnTo>
                      <a:pt x="525" y="188"/>
                    </a:lnTo>
                    <a:lnTo>
                      <a:pt x="523" y="188"/>
                    </a:lnTo>
                    <a:lnTo>
                      <a:pt x="523" y="193"/>
                    </a:lnTo>
                    <a:lnTo>
                      <a:pt x="523" y="195"/>
                    </a:lnTo>
                    <a:lnTo>
                      <a:pt x="523" y="195"/>
                    </a:lnTo>
                    <a:lnTo>
                      <a:pt x="517" y="197"/>
                    </a:lnTo>
                    <a:lnTo>
                      <a:pt x="515" y="197"/>
                    </a:lnTo>
                    <a:lnTo>
                      <a:pt x="511" y="199"/>
                    </a:lnTo>
                    <a:lnTo>
                      <a:pt x="507" y="199"/>
                    </a:lnTo>
                    <a:lnTo>
                      <a:pt x="505" y="197"/>
                    </a:lnTo>
                    <a:lnTo>
                      <a:pt x="505" y="195"/>
                    </a:lnTo>
                    <a:lnTo>
                      <a:pt x="507" y="195"/>
                    </a:lnTo>
                    <a:lnTo>
                      <a:pt x="507" y="186"/>
                    </a:lnTo>
                    <a:lnTo>
                      <a:pt x="507" y="184"/>
                    </a:lnTo>
                    <a:lnTo>
                      <a:pt x="509" y="182"/>
                    </a:lnTo>
                    <a:lnTo>
                      <a:pt x="513" y="182"/>
                    </a:lnTo>
                    <a:lnTo>
                      <a:pt x="515" y="180"/>
                    </a:lnTo>
                    <a:lnTo>
                      <a:pt x="517" y="182"/>
                    </a:lnTo>
                    <a:lnTo>
                      <a:pt x="519" y="184"/>
                    </a:lnTo>
                    <a:lnTo>
                      <a:pt x="519" y="184"/>
                    </a:lnTo>
                    <a:lnTo>
                      <a:pt x="521" y="184"/>
                    </a:lnTo>
                    <a:lnTo>
                      <a:pt x="525" y="184"/>
                    </a:lnTo>
                    <a:lnTo>
                      <a:pt x="525" y="182"/>
                    </a:lnTo>
                    <a:lnTo>
                      <a:pt x="527" y="182"/>
                    </a:lnTo>
                    <a:lnTo>
                      <a:pt x="527" y="131"/>
                    </a:lnTo>
                    <a:lnTo>
                      <a:pt x="523" y="127"/>
                    </a:lnTo>
                    <a:lnTo>
                      <a:pt x="517" y="125"/>
                    </a:lnTo>
                    <a:lnTo>
                      <a:pt x="513" y="123"/>
                    </a:lnTo>
                    <a:lnTo>
                      <a:pt x="511" y="119"/>
                    </a:lnTo>
                    <a:lnTo>
                      <a:pt x="511" y="117"/>
                    </a:lnTo>
                    <a:lnTo>
                      <a:pt x="507" y="115"/>
                    </a:lnTo>
                    <a:lnTo>
                      <a:pt x="505" y="115"/>
                    </a:lnTo>
                    <a:lnTo>
                      <a:pt x="501" y="117"/>
                    </a:lnTo>
                    <a:lnTo>
                      <a:pt x="499" y="115"/>
                    </a:lnTo>
                    <a:lnTo>
                      <a:pt x="497" y="115"/>
                    </a:lnTo>
                    <a:lnTo>
                      <a:pt x="497" y="113"/>
                    </a:lnTo>
                    <a:lnTo>
                      <a:pt x="493" y="113"/>
                    </a:lnTo>
                    <a:lnTo>
                      <a:pt x="486" y="115"/>
                    </a:lnTo>
                    <a:lnTo>
                      <a:pt x="484" y="119"/>
                    </a:lnTo>
                    <a:lnTo>
                      <a:pt x="480" y="123"/>
                    </a:lnTo>
                    <a:lnTo>
                      <a:pt x="478" y="127"/>
                    </a:lnTo>
                    <a:lnTo>
                      <a:pt x="476" y="129"/>
                    </a:lnTo>
                    <a:lnTo>
                      <a:pt x="472" y="129"/>
                    </a:lnTo>
                    <a:lnTo>
                      <a:pt x="470" y="129"/>
                    </a:lnTo>
                    <a:lnTo>
                      <a:pt x="464" y="131"/>
                    </a:lnTo>
                    <a:lnTo>
                      <a:pt x="462" y="133"/>
                    </a:lnTo>
                    <a:lnTo>
                      <a:pt x="460" y="137"/>
                    </a:lnTo>
                    <a:lnTo>
                      <a:pt x="458" y="141"/>
                    </a:lnTo>
                    <a:lnTo>
                      <a:pt x="458" y="146"/>
                    </a:lnTo>
                    <a:lnTo>
                      <a:pt x="458" y="148"/>
                    </a:lnTo>
                    <a:lnTo>
                      <a:pt x="454" y="150"/>
                    </a:lnTo>
                    <a:lnTo>
                      <a:pt x="452" y="154"/>
                    </a:lnTo>
                    <a:lnTo>
                      <a:pt x="450" y="154"/>
                    </a:lnTo>
                    <a:lnTo>
                      <a:pt x="446" y="156"/>
                    </a:lnTo>
                    <a:lnTo>
                      <a:pt x="433" y="158"/>
                    </a:lnTo>
                    <a:lnTo>
                      <a:pt x="423" y="156"/>
                    </a:lnTo>
                    <a:lnTo>
                      <a:pt x="419" y="156"/>
                    </a:lnTo>
                    <a:lnTo>
                      <a:pt x="415" y="154"/>
                    </a:lnTo>
                    <a:lnTo>
                      <a:pt x="409" y="154"/>
                    </a:lnTo>
                    <a:lnTo>
                      <a:pt x="405" y="156"/>
                    </a:lnTo>
                    <a:lnTo>
                      <a:pt x="403" y="156"/>
                    </a:lnTo>
                    <a:lnTo>
                      <a:pt x="409" y="154"/>
                    </a:lnTo>
                    <a:lnTo>
                      <a:pt x="413" y="152"/>
                    </a:lnTo>
                    <a:lnTo>
                      <a:pt x="421" y="152"/>
                    </a:lnTo>
                    <a:lnTo>
                      <a:pt x="429" y="154"/>
                    </a:lnTo>
                    <a:lnTo>
                      <a:pt x="437" y="154"/>
                    </a:lnTo>
                    <a:lnTo>
                      <a:pt x="444" y="154"/>
                    </a:lnTo>
                    <a:lnTo>
                      <a:pt x="450" y="150"/>
                    </a:lnTo>
                    <a:lnTo>
                      <a:pt x="452" y="146"/>
                    </a:lnTo>
                    <a:lnTo>
                      <a:pt x="454" y="146"/>
                    </a:lnTo>
                    <a:lnTo>
                      <a:pt x="456" y="141"/>
                    </a:lnTo>
                    <a:lnTo>
                      <a:pt x="456" y="137"/>
                    </a:lnTo>
                    <a:lnTo>
                      <a:pt x="458" y="133"/>
                    </a:lnTo>
                    <a:lnTo>
                      <a:pt x="458" y="131"/>
                    </a:lnTo>
                    <a:lnTo>
                      <a:pt x="462" y="129"/>
                    </a:lnTo>
                    <a:lnTo>
                      <a:pt x="464" y="127"/>
                    </a:lnTo>
                    <a:lnTo>
                      <a:pt x="470" y="125"/>
                    </a:lnTo>
                    <a:lnTo>
                      <a:pt x="474" y="125"/>
                    </a:lnTo>
                    <a:lnTo>
                      <a:pt x="478" y="123"/>
                    </a:lnTo>
                    <a:lnTo>
                      <a:pt x="480" y="119"/>
                    </a:lnTo>
                    <a:lnTo>
                      <a:pt x="480" y="115"/>
                    </a:lnTo>
                    <a:lnTo>
                      <a:pt x="484" y="111"/>
                    </a:lnTo>
                    <a:lnTo>
                      <a:pt x="488" y="107"/>
                    </a:lnTo>
                    <a:lnTo>
                      <a:pt x="491" y="107"/>
                    </a:lnTo>
                    <a:lnTo>
                      <a:pt x="495" y="105"/>
                    </a:lnTo>
                    <a:lnTo>
                      <a:pt x="495" y="103"/>
                    </a:lnTo>
                    <a:lnTo>
                      <a:pt x="499" y="101"/>
                    </a:lnTo>
                    <a:lnTo>
                      <a:pt x="499" y="103"/>
                    </a:lnTo>
                    <a:lnTo>
                      <a:pt x="499" y="107"/>
                    </a:lnTo>
                    <a:lnTo>
                      <a:pt x="501" y="109"/>
                    </a:lnTo>
                    <a:lnTo>
                      <a:pt x="503" y="111"/>
                    </a:lnTo>
                    <a:lnTo>
                      <a:pt x="505" y="111"/>
                    </a:lnTo>
                    <a:lnTo>
                      <a:pt x="509" y="111"/>
                    </a:lnTo>
                    <a:lnTo>
                      <a:pt x="511" y="111"/>
                    </a:lnTo>
                    <a:lnTo>
                      <a:pt x="513" y="111"/>
                    </a:lnTo>
                    <a:lnTo>
                      <a:pt x="515" y="113"/>
                    </a:lnTo>
                    <a:lnTo>
                      <a:pt x="517" y="111"/>
                    </a:lnTo>
                    <a:lnTo>
                      <a:pt x="511" y="105"/>
                    </a:lnTo>
                    <a:lnTo>
                      <a:pt x="505" y="96"/>
                    </a:lnTo>
                    <a:lnTo>
                      <a:pt x="501" y="88"/>
                    </a:lnTo>
                    <a:lnTo>
                      <a:pt x="501" y="84"/>
                    </a:lnTo>
                    <a:lnTo>
                      <a:pt x="497" y="80"/>
                    </a:lnTo>
                    <a:lnTo>
                      <a:pt x="493" y="82"/>
                    </a:lnTo>
                    <a:lnTo>
                      <a:pt x="488" y="84"/>
                    </a:lnTo>
                    <a:lnTo>
                      <a:pt x="484" y="84"/>
                    </a:lnTo>
                    <a:lnTo>
                      <a:pt x="482" y="84"/>
                    </a:lnTo>
                    <a:lnTo>
                      <a:pt x="491" y="78"/>
                    </a:lnTo>
                    <a:lnTo>
                      <a:pt x="493" y="76"/>
                    </a:lnTo>
                    <a:lnTo>
                      <a:pt x="495" y="72"/>
                    </a:lnTo>
                    <a:lnTo>
                      <a:pt x="501" y="66"/>
                    </a:lnTo>
                    <a:lnTo>
                      <a:pt x="501" y="62"/>
                    </a:lnTo>
                    <a:lnTo>
                      <a:pt x="499" y="54"/>
                    </a:lnTo>
                    <a:lnTo>
                      <a:pt x="499" y="47"/>
                    </a:lnTo>
                    <a:lnTo>
                      <a:pt x="484" y="31"/>
                    </a:lnTo>
                    <a:lnTo>
                      <a:pt x="470" y="31"/>
                    </a:lnTo>
                    <a:lnTo>
                      <a:pt x="448" y="43"/>
                    </a:lnTo>
                    <a:lnTo>
                      <a:pt x="441" y="47"/>
                    </a:lnTo>
                    <a:lnTo>
                      <a:pt x="441" y="47"/>
                    </a:lnTo>
                    <a:lnTo>
                      <a:pt x="433" y="54"/>
                    </a:lnTo>
                    <a:lnTo>
                      <a:pt x="427" y="60"/>
                    </a:lnTo>
                    <a:lnTo>
                      <a:pt x="427" y="60"/>
                    </a:lnTo>
                    <a:lnTo>
                      <a:pt x="419" y="64"/>
                    </a:lnTo>
                    <a:lnTo>
                      <a:pt x="405" y="72"/>
                    </a:lnTo>
                    <a:lnTo>
                      <a:pt x="388" y="80"/>
                    </a:lnTo>
                    <a:lnTo>
                      <a:pt x="380" y="84"/>
                    </a:lnTo>
                    <a:lnTo>
                      <a:pt x="380" y="84"/>
                    </a:lnTo>
                    <a:lnTo>
                      <a:pt x="378" y="82"/>
                    </a:lnTo>
                    <a:lnTo>
                      <a:pt x="374" y="82"/>
                    </a:lnTo>
                    <a:lnTo>
                      <a:pt x="368" y="76"/>
                    </a:lnTo>
                    <a:lnTo>
                      <a:pt x="364" y="72"/>
                    </a:lnTo>
                    <a:lnTo>
                      <a:pt x="368" y="62"/>
                    </a:lnTo>
                    <a:lnTo>
                      <a:pt x="360" y="49"/>
                    </a:lnTo>
                    <a:lnTo>
                      <a:pt x="354" y="41"/>
                    </a:lnTo>
                    <a:lnTo>
                      <a:pt x="352" y="39"/>
                    </a:lnTo>
                    <a:lnTo>
                      <a:pt x="339" y="39"/>
                    </a:lnTo>
                    <a:lnTo>
                      <a:pt x="327" y="60"/>
                    </a:lnTo>
                    <a:lnTo>
                      <a:pt x="325" y="68"/>
                    </a:lnTo>
                    <a:lnTo>
                      <a:pt x="319" y="78"/>
                    </a:lnTo>
                    <a:lnTo>
                      <a:pt x="315" y="80"/>
                    </a:lnTo>
                    <a:lnTo>
                      <a:pt x="307" y="82"/>
                    </a:lnTo>
                    <a:lnTo>
                      <a:pt x="305" y="74"/>
                    </a:lnTo>
                    <a:lnTo>
                      <a:pt x="298" y="66"/>
                    </a:lnTo>
                    <a:lnTo>
                      <a:pt x="298" y="58"/>
                    </a:lnTo>
                    <a:lnTo>
                      <a:pt x="294" y="49"/>
                    </a:lnTo>
                    <a:lnTo>
                      <a:pt x="278" y="43"/>
                    </a:lnTo>
                    <a:lnTo>
                      <a:pt x="278" y="41"/>
                    </a:lnTo>
                    <a:lnTo>
                      <a:pt x="272" y="33"/>
                    </a:lnTo>
                    <a:lnTo>
                      <a:pt x="266" y="29"/>
                    </a:lnTo>
                    <a:lnTo>
                      <a:pt x="266" y="27"/>
                    </a:lnTo>
                    <a:lnTo>
                      <a:pt x="266" y="25"/>
                    </a:lnTo>
                    <a:lnTo>
                      <a:pt x="272" y="21"/>
                    </a:lnTo>
                    <a:lnTo>
                      <a:pt x="260" y="11"/>
                    </a:lnTo>
                    <a:lnTo>
                      <a:pt x="258" y="7"/>
                    </a:lnTo>
                    <a:lnTo>
                      <a:pt x="260" y="4"/>
                    </a:lnTo>
                    <a:lnTo>
                      <a:pt x="256" y="0"/>
                    </a:lnTo>
                    <a:lnTo>
                      <a:pt x="249" y="0"/>
                    </a:lnTo>
                    <a:lnTo>
                      <a:pt x="245"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8" name="Freeform 549"/>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9" name="Freeform 550"/>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0" name="Freeform 551"/>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1" name="Freeform 552"/>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2" name="Freeform 553"/>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3" name="Freeform 554"/>
              <p:cNvSpPr>
                <a:spLocks/>
              </p:cNvSpPr>
              <p:nvPr/>
            </p:nvSpPr>
            <p:spPr bwMode="auto">
              <a:xfrm>
                <a:off x="5156" y="1868"/>
                <a:ext cx="277" cy="388"/>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4" name="Freeform 555"/>
              <p:cNvSpPr>
                <a:spLocks/>
              </p:cNvSpPr>
              <p:nvPr/>
            </p:nvSpPr>
            <p:spPr bwMode="auto">
              <a:xfrm>
                <a:off x="5156" y="1868"/>
                <a:ext cx="249" cy="351"/>
              </a:xfrm>
              <a:custGeom>
                <a:avLst/>
                <a:gdLst>
                  <a:gd name="T0" fmla="*/ 145 w 249"/>
                  <a:gd name="T1" fmla="*/ 12 h 351"/>
                  <a:gd name="T2" fmla="*/ 130 w 249"/>
                  <a:gd name="T3" fmla="*/ 28 h 351"/>
                  <a:gd name="T4" fmla="*/ 114 w 249"/>
                  <a:gd name="T5" fmla="*/ 24 h 351"/>
                  <a:gd name="T6" fmla="*/ 108 w 249"/>
                  <a:gd name="T7" fmla="*/ 41 h 351"/>
                  <a:gd name="T8" fmla="*/ 110 w 249"/>
                  <a:gd name="T9" fmla="*/ 73 h 351"/>
                  <a:gd name="T10" fmla="*/ 104 w 249"/>
                  <a:gd name="T11" fmla="*/ 102 h 351"/>
                  <a:gd name="T12" fmla="*/ 81 w 249"/>
                  <a:gd name="T13" fmla="*/ 118 h 351"/>
                  <a:gd name="T14" fmla="*/ 61 w 249"/>
                  <a:gd name="T15" fmla="*/ 116 h 351"/>
                  <a:gd name="T16" fmla="*/ 42 w 249"/>
                  <a:gd name="T17" fmla="*/ 118 h 351"/>
                  <a:gd name="T18" fmla="*/ 22 w 249"/>
                  <a:gd name="T19" fmla="*/ 139 h 351"/>
                  <a:gd name="T20" fmla="*/ 22 w 249"/>
                  <a:gd name="T21" fmla="*/ 159 h 351"/>
                  <a:gd name="T22" fmla="*/ 8 w 249"/>
                  <a:gd name="T23" fmla="*/ 176 h 351"/>
                  <a:gd name="T24" fmla="*/ 10 w 249"/>
                  <a:gd name="T25" fmla="*/ 196 h 351"/>
                  <a:gd name="T26" fmla="*/ 2 w 249"/>
                  <a:gd name="T27" fmla="*/ 223 h 351"/>
                  <a:gd name="T28" fmla="*/ 12 w 249"/>
                  <a:gd name="T29" fmla="*/ 237 h 351"/>
                  <a:gd name="T30" fmla="*/ 24 w 249"/>
                  <a:gd name="T31" fmla="*/ 245 h 351"/>
                  <a:gd name="T32" fmla="*/ 42 w 249"/>
                  <a:gd name="T33" fmla="*/ 257 h 351"/>
                  <a:gd name="T34" fmla="*/ 71 w 249"/>
                  <a:gd name="T35" fmla="*/ 274 h 351"/>
                  <a:gd name="T36" fmla="*/ 87 w 249"/>
                  <a:gd name="T37" fmla="*/ 292 h 351"/>
                  <a:gd name="T38" fmla="*/ 87 w 249"/>
                  <a:gd name="T39" fmla="*/ 317 h 351"/>
                  <a:gd name="T40" fmla="*/ 79 w 249"/>
                  <a:gd name="T41" fmla="*/ 329 h 351"/>
                  <a:gd name="T42" fmla="*/ 75 w 249"/>
                  <a:gd name="T43" fmla="*/ 351 h 351"/>
                  <a:gd name="T44" fmla="*/ 198 w 249"/>
                  <a:gd name="T45" fmla="*/ 347 h 351"/>
                  <a:gd name="T46" fmla="*/ 208 w 249"/>
                  <a:gd name="T47" fmla="*/ 347 h 351"/>
                  <a:gd name="T48" fmla="*/ 208 w 249"/>
                  <a:gd name="T49" fmla="*/ 333 h 351"/>
                  <a:gd name="T50" fmla="*/ 204 w 249"/>
                  <a:gd name="T51" fmla="*/ 312 h 351"/>
                  <a:gd name="T52" fmla="*/ 194 w 249"/>
                  <a:gd name="T53" fmla="*/ 278 h 351"/>
                  <a:gd name="T54" fmla="*/ 183 w 249"/>
                  <a:gd name="T55" fmla="*/ 249 h 351"/>
                  <a:gd name="T56" fmla="*/ 175 w 249"/>
                  <a:gd name="T57" fmla="*/ 233 h 351"/>
                  <a:gd name="T58" fmla="*/ 171 w 249"/>
                  <a:gd name="T59" fmla="*/ 218 h 351"/>
                  <a:gd name="T60" fmla="*/ 179 w 249"/>
                  <a:gd name="T61" fmla="*/ 208 h 351"/>
                  <a:gd name="T62" fmla="*/ 177 w 249"/>
                  <a:gd name="T63" fmla="*/ 204 h 351"/>
                  <a:gd name="T64" fmla="*/ 173 w 249"/>
                  <a:gd name="T65" fmla="*/ 204 h 351"/>
                  <a:gd name="T66" fmla="*/ 177 w 249"/>
                  <a:gd name="T67" fmla="*/ 194 h 351"/>
                  <a:gd name="T68" fmla="*/ 177 w 249"/>
                  <a:gd name="T69" fmla="*/ 188 h 351"/>
                  <a:gd name="T70" fmla="*/ 181 w 249"/>
                  <a:gd name="T71" fmla="*/ 176 h 351"/>
                  <a:gd name="T72" fmla="*/ 192 w 249"/>
                  <a:gd name="T73" fmla="*/ 159 h 351"/>
                  <a:gd name="T74" fmla="*/ 214 w 249"/>
                  <a:gd name="T75" fmla="*/ 145 h 351"/>
                  <a:gd name="T76" fmla="*/ 222 w 249"/>
                  <a:gd name="T77" fmla="*/ 124 h 351"/>
                  <a:gd name="T78" fmla="*/ 239 w 249"/>
                  <a:gd name="T79" fmla="*/ 114 h 351"/>
                  <a:gd name="T80" fmla="*/ 249 w 249"/>
                  <a:gd name="T81" fmla="*/ 102 h 351"/>
                  <a:gd name="T82" fmla="*/ 249 w 249"/>
                  <a:gd name="T83" fmla="*/ 51 h 351"/>
                  <a:gd name="T84" fmla="*/ 235 w 249"/>
                  <a:gd name="T85" fmla="*/ 43 h 351"/>
                  <a:gd name="T86" fmla="*/ 220 w 249"/>
                  <a:gd name="T87" fmla="*/ 32 h 351"/>
                  <a:gd name="T88" fmla="*/ 202 w 249"/>
                  <a:gd name="T89" fmla="*/ 43 h 351"/>
                  <a:gd name="T90" fmla="*/ 196 w 249"/>
                  <a:gd name="T91" fmla="*/ 51 h 351"/>
                  <a:gd name="T92" fmla="*/ 194 w 249"/>
                  <a:gd name="T93" fmla="*/ 32 h 351"/>
                  <a:gd name="T94" fmla="*/ 181 w 249"/>
                  <a:gd name="T95" fmla="*/ 12 h 351"/>
                  <a:gd name="T96" fmla="*/ 167 w 249"/>
                  <a:gd name="T97" fmla="*/ 2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9" h="351">
                    <a:moveTo>
                      <a:pt x="153" y="0"/>
                    </a:move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190" y="351"/>
                    </a:lnTo>
                    <a:lnTo>
                      <a:pt x="194" y="349"/>
                    </a:lnTo>
                    <a:lnTo>
                      <a:pt x="196" y="347"/>
                    </a:lnTo>
                    <a:lnTo>
                      <a:pt x="198" y="347"/>
                    </a:lnTo>
                    <a:lnTo>
                      <a:pt x="202" y="351"/>
                    </a:lnTo>
                    <a:lnTo>
                      <a:pt x="206" y="351"/>
                    </a:lnTo>
                    <a:lnTo>
                      <a:pt x="208" y="349"/>
                    </a:lnTo>
                    <a:lnTo>
                      <a:pt x="208" y="347"/>
                    </a:lnTo>
                    <a:lnTo>
                      <a:pt x="204" y="347"/>
                    </a:lnTo>
                    <a:lnTo>
                      <a:pt x="204" y="345"/>
                    </a:lnTo>
                    <a:lnTo>
                      <a:pt x="206" y="341"/>
                    </a:lnTo>
                    <a:lnTo>
                      <a:pt x="208" y="333"/>
                    </a:lnTo>
                    <a:lnTo>
                      <a:pt x="208" y="327"/>
                    </a:lnTo>
                    <a:lnTo>
                      <a:pt x="208" y="319"/>
                    </a:lnTo>
                    <a:lnTo>
                      <a:pt x="206"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3" y="116"/>
                    </a:lnTo>
                    <a:lnTo>
                      <a:pt x="235" y="116"/>
                    </a:lnTo>
                    <a:lnTo>
                      <a:pt x="239" y="114"/>
                    </a:lnTo>
                    <a:lnTo>
                      <a:pt x="243" y="114"/>
                    </a:lnTo>
                    <a:lnTo>
                      <a:pt x="245" y="110"/>
                    </a:lnTo>
                    <a:lnTo>
                      <a:pt x="247" y="106"/>
                    </a:lnTo>
                    <a:lnTo>
                      <a:pt x="249" y="102"/>
                    </a:lnTo>
                    <a:lnTo>
                      <a:pt x="247" y="98"/>
                    </a:lnTo>
                    <a:lnTo>
                      <a:pt x="249" y="96"/>
                    </a:lnTo>
                    <a:lnTo>
                      <a:pt x="249" y="96"/>
                    </a:lnTo>
                    <a:lnTo>
                      <a:pt x="249" y="51"/>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5" name="Freeform 556"/>
              <p:cNvSpPr>
                <a:spLocks/>
              </p:cNvSpPr>
              <p:nvPr/>
            </p:nvSpPr>
            <p:spPr bwMode="auto">
              <a:xfrm>
                <a:off x="5156" y="1868"/>
                <a:ext cx="277" cy="388"/>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6" name="Freeform 557"/>
              <p:cNvSpPr>
                <a:spLocks/>
              </p:cNvSpPr>
              <p:nvPr/>
            </p:nvSpPr>
            <p:spPr bwMode="auto">
              <a:xfrm>
                <a:off x="5156" y="1868"/>
                <a:ext cx="277" cy="388"/>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7" name="Freeform 558"/>
              <p:cNvSpPr>
                <a:spLocks/>
              </p:cNvSpPr>
              <p:nvPr/>
            </p:nvSpPr>
            <p:spPr bwMode="auto">
              <a:xfrm>
                <a:off x="5205" y="2215"/>
                <a:ext cx="165" cy="213"/>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8" name="Freeform 559"/>
              <p:cNvSpPr>
                <a:spLocks/>
              </p:cNvSpPr>
              <p:nvPr/>
            </p:nvSpPr>
            <p:spPr bwMode="auto">
              <a:xfrm>
                <a:off x="5205" y="2221"/>
                <a:ext cx="139" cy="166"/>
              </a:xfrm>
              <a:custGeom>
                <a:avLst/>
                <a:gdLst>
                  <a:gd name="T0" fmla="*/ 132 w 139"/>
                  <a:gd name="T1" fmla="*/ 7 h 166"/>
                  <a:gd name="T2" fmla="*/ 130 w 139"/>
                  <a:gd name="T3" fmla="*/ 17 h 166"/>
                  <a:gd name="T4" fmla="*/ 116 w 139"/>
                  <a:gd name="T5" fmla="*/ 17 h 166"/>
                  <a:gd name="T6" fmla="*/ 116 w 139"/>
                  <a:gd name="T7" fmla="*/ 9 h 166"/>
                  <a:gd name="T8" fmla="*/ 116 w 139"/>
                  <a:gd name="T9" fmla="*/ 7 h 166"/>
                  <a:gd name="T10" fmla="*/ 110 w 139"/>
                  <a:gd name="T11" fmla="*/ 11 h 166"/>
                  <a:gd name="T12" fmla="*/ 100 w 139"/>
                  <a:gd name="T13" fmla="*/ 4 h 166"/>
                  <a:gd name="T14" fmla="*/ 92 w 139"/>
                  <a:gd name="T15" fmla="*/ 2 h 166"/>
                  <a:gd name="T16" fmla="*/ 83 w 139"/>
                  <a:gd name="T17" fmla="*/ 19 h 166"/>
                  <a:gd name="T18" fmla="*/ 75 w 139"/>
                  <a:gd name="T19" fmla="*/ 23 h 166"/>
                  <a:gd name="T20" fmla="*/ 51 w 139"/>
                  <a:gd name="T21" fmla="*/ 21 h 166"/>
                  <a:gd name="T22" fmla="*/ 40 w 139"/>
                  <a:gd name="T23" fmla="*/ 23 h 166"/>
                  <a:gd name="T24" fmla="*/ 34 w 139"/>
                  <a:gd name="T25" fmla="*/ 27 h 166"/>
                  <a:gd name="T26" fmla="*/ 10 w 139"/>
                  <a:gd name="T27" fmla="*/ 39 h 166"/>
                  <a:gd name="T28" fmla="*/ 0 w 139"/>
                  <a:gd name="T29" fmla="*/ 47 h 166"/>
                  <a:gd name="T30" fmla="*/ 10 w 139"/>
                  <a:gd name="T31" fmla="*/ 66 h 166"/>
                  <a:gd name="T32" fmla="*/ 14 w 139"/>
                  <a:gd name="T33" fmla="*/ 80 h 166"/>
                  <a:gd name="T34" fmla="*/ 14 w 139"/>
                  <a:gd name="T35" fmla="*/ 86 h 166"/>
                  <a:gd name="T36" fmla="*/ 8 w 139"/>
                  <a:gd name="T37" fmla="*/ 101 h 166"/>
                  <a:gd name="T38" fmla="*/ 2 w 139"/>
                  <a:gd name="T39" fmla="*/ 125 h 166"/>
                  <a:gd name="T40" fmla="*/ 12 w 139"/>
                  <a:gd name="T41" fmla="*/ 137 h 166"/>
                  <a:gd name="T42" fmla="*/ 18 w 139"/>
                  <a:gd name="T43" fmla="*/ 158 h 166"/>
                  <a:gd name="T44" fmla="*/ 24 w 139"/>
                  <a:gd name="T45" fmla="*/ 166 h 166"/>
                  <a:gd name="T46" fmla="*/ 32 w 139"/>
                  <a:gd name="T47" fmla="*/ 162 h 166"/>
                  <a:gd name="T48" fmla="*/ 45 w 139"/>
                  <a:gd name="T49" fmla="*/ 160 h 166"/>
                  <a:gd name="T50" fmla="*/ 57 w 139"/>
                  <a:gd name="T51" fmla="*/ 162 h 166"/>
                  <a:gd name="T52" fmla="*/ 59 w 139"/>
                  <a:gd name="T53" fmla="*/ 166 h 166"/>
                  <a:gd name="T54" fmla="*/ 71 w 139"/>
                  <a:gd name="T55" fmla="*/ 164 h 166"/>
                  <a:gd name="T56" fmla="*/ 79 w 139"/>
                  <a:gd name="T57" fmla="*/ 166 h 166"/>
                  <a:gd name="T58" fmla="*/ 112 w 139"/>
                  <a:gd name="T59" fmla="*/ 162 h 166"/>
                  <a:gd name="T60" fmla="*/ 112 w 139"/>
                  <a:gd name="T61" fmla="*/ 152 h 166"/>
                  <a:gd name="T62" fmla="*/ 124 w 139"/>
                  <a:gd name="T63" fmla="*/ 150 h 166"/>
                  <a:gd name="T64" fmla="*/ 132 w 139"/>
                  <a:gd name="T65" fmla="*/ 137 h 166"/>
                  <a:gd name="T66" fmla="*/ 139 w 139"/>
                  <a:gd name="T6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9" h="166">
                    <a:moveTo>
                      <a:pt x="137" y="2"/>
                    </a:moveTo>
                    <a:lnTo>
                      <a:pt x="132" y="7"/>
                    </a:lnTo>
                    <a:lnTo>
                      <a:pt x="130" y="15"/>
                    </a:lnTo>
                    <a:lnTo>
                      <a:pt x="130" y="17"/>
                    </a:lnTo>
                    <a:lnTo>
                      <a:pt x="118" y="19"/>
                    </a:lnTo>
                    <a:lnTo>
                      <a:pt x="116" y="17"/>
                    </a:lnTo>
                    <a:lnTo>
                      <a:pt x="116" y="11"/>
                    </a:lnTo>
                    <a:lnTo>
                      <a:pt x="116" y="9"/>
                    </a:lnTo>
                    <a:lnTo>
                      <a:pt x="116" y="7"/>
                    </a:lnTo>
                    <a:lnTo>
                      <a:pt x="116" y="7"/>
                    </a:lnTo>
                    <a:lnTo>
                      <a:pt x="114" y="11"/>
                    </a:lnTo>
                    <a:lnTo>
                      <a:pt x="110" y="11"/>
                    </a:lnTo>
                    <a:lnTo>
                      <a:pt x="110" y="4"/>
                    </a:lnTo>
                    <a:lnTo>
                      <a:pt x="100" y="4"/>
                    </a:lnTo>
                    <a:lnTo>
                      <a:pt x="96" y="7"/>
                    </a:lnTo>
                    <a:lnTo>
                      <a:pt x="92" y="2"/>
                    </a:lnTo>
                    <a:lnTo>
                      <a:pt x="87" y="7"/>
                    </a:lnTo>
                    <a:lnTo>
                      <a:pt x="83" y="19"/>
                    </a:lnTo>
                    <a:lnTo>
                      <a:pt x="79" y="23"/>
                    </a:lnTo>
                    <a:lnTo>
                      <a:pt x="75" y="23"/>
                    </a:lnTo>
                    <a:lnTo>
                      <a:pt x="67" y="23"/>
                    </a:lnTo>
                    <a:lnTo>
                      <a:pt x="51" y="21"/>
                    </a:lnTo>
                    <a:lnTo>
                      <a:pt x="43" y="21"/>
                    </a:lnTo>
                    <a:lnTo>
                      <a:pt x="40" y="23"/>
                    </a:lnTo>
                    <a:lnTo>
                      <a:pt x="36" y="27"/>
                    </a:lnTo>
                    <a:lnTo>
                      <a:pt x="34" y="27"/>
                    </a:lnTo>
                    <a:lnTo>
                      <a:pt x="18" y="35"/>
                    </a:lnTo>
                    <a:lnTo>
                      <a:pt x="10" y="39"/>
                    </a:lnTo>
                    <a:lnTo>
                      <a:pt x="4" y="45"/>
                    </a:lnTo>
                    <a:lnTo>
                      <a:pt x="0" y="47"/>
                    </a:lnTo>
                    <a:lnTo>
                      <a:pt x="4" y="56"/>
                    </a:lnTo>
                    <a:lnTo>
                      <a:pt x="10" y="66"/>
                    </a:lnTo>
                    <a:lnTo>
                      <a:pt x="14" y="78"/>
                    </a:lnTo>
                    <a:lnTo>
                      <a:pt x="14" y="80"/>
                    </a:lnTo>
                    <a:lnTo>
                      <a:pt x="18" y="82"/>
                    </a:lnTo>
                    <a:lnTo>
                      <a:pt x="14" y="86"/>
                    </a:lnTo>
                    <a:lnTo>
                      <a:pt x="12" y="92"/>
                    </a:lnTo>
                    <a:lnTo>
                      <a:pt x="8" y="101"/>
                    </a:lnTo>
                    <a:lnTo>
                      <a:pt x="6" y="115"/>
                    </a:lnTo>
                    <a:lnTo>
                      <a:pt x="2" y="125"/>
                    </a:lnTo>
                    <a:lnTo>
                      <a:pt x="2" y="129"/>
                    </a:lnTo>
                    <a:lnTo>
                      <a:pt x="12" y="137"/>
                    </a:lnTo>
                    <a:lnTo>
                      <a:pt x="10" y="143"/>
                    </a:lnTo>
                    <a:lnTo>
                      <a:pt x="18" y="158"/>
                    </a:lnTo>
                    <a:lnTo>
                      <a:pt x="22" y="164"/>
                    </a:lnTo>
                    <a:lnTo>
                      <a:pt x="24" y="166"/>
                    </a:lnTo>
                    <a:lnTo>
                      <a:pt x="28" y="164"/>
                    </a:lnTo>
                    <a:lnTo>
                      <a:pt x="32" y="162"/>
                    </a:lnTo>
                    <a:lnTo>
                      <a:pt x="36" y="160"/>
                    </a:lnTo>
                    <a:lnTo>
                      <a:pt x="45" y="160"/>
                    </a:lnTo>
                    <a:lnTo>
                      <a:pt x="53" y="160"/>
                    </a:lnTo>
                    <a:lnTo>
                      <a:pt x="57" y="162"/>
                    </a:lnTo>
                    <a:lnTo>
                      <a:pt x="59" y="164"/>
                    </a:lnTo>
                    <a:lnTo>
                      <a:pt x="59" y="166"/>
                    </a:lnTo>
                    <a:lnTo>
                      <a:pt x="71" y="166"/>
                    </a:lnTo>
                    <a:lnTo>
                      <a:pt x="71" y="164"/>
                    </a:lnTo>
                    <a:lnTo>
                      <a:pt x="75" y="164"/>
                    </a:lnTo>
                    <a:lnTo>
                      <a:pt x="79" y="166"/>
                    </a:lnTo>
                    <a:lnTo>
                      <a:pt x="114" y="166"/>
                    </a:lnTo>
                    <a:lnTo>
                      <a:pt x="112" y="162"/>
                    </a:lnTo>
                    <a:lnTo>
                      <a:pt x="110" y="154"/>
                    </a:lnTo>
                    <a:lnTo>
                      <a:pt x="112" y="152"/>
                    </a:lnTo>
                    <a:lnTo>
                      <a:pt x="120" y="152"/>
                    </a:lnTo>
                    <a:lnTo>
                      <a:pt x="124" y="150"/>
                    </a:lnTo>
                    <a:lnTo>
                      <a:pt x="126" y="146"/>
                    </a:lnTo>
                    <a:lnTo>
                      <a:pt x="132" y="137"/>
                    </a:lnTo>
                    <a:lnTo>
                      <a:pt x="139" y="131"/>
                    </a:lnTo>
                    <a:lnTo>
                      <a:pt x="139" y="0"/>
                    </a:lnTo>
                    <a:lnTo>
                      <a:pt x="137"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9" name="Freeform 560"/>
              <p:cNvSpPr>
                <a:spLocks/>
              </p:cNvSpPr>
              <p:nvPr/>
            </p:nvSpPr>
            <p:spPr bwMode="auto">
              <a:xfrm>
                <a:off x="5205" y="2215"/>
                <a:ext cx="165" cy="213"/>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0" name="Freeform 561"/>
              <p:cNvSpPr>
                <a:spLocks/>
              </p:cNvSpPr>
              <p:nvPr/>
            </p:nvSpPr>
            <p:spPr bwMode="auto">
              <a:xfrm>
                <a:off x="5205" y="2215"/>
                <a:ext cx="165" cy="213"/>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1" name="Freeform 562"/>
              <p:cNvSpPr>
                <a:spLocks/>
              </p:cNvSpPr>
              <p:nvPr/>
            </p:nvSpPr>
            <p:spPr bwMode="auto">
              <a:xfrm>
                <a:off x="5450" y="2285"/>
                <a:ext cx="37" cy="2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2" name="Rectangle 563"/>
              <p:cNvSpPr>
                <a:spLocks noChangeArrowheads="1"/>
              </p:cNvSpPr>
              <p:nvPr/>
            </p:nvSpPr>
            <p:spPr bwMode="auto">
              <a:xfrm>
                <a:off x="5421" y="2246"/>
                <a:ext cx="37" cy="20"/>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3" name="Freeform 564"/>
              <p:cNvSpPr>
                <a:spLocks/>
              </p:cNvSpPr>
              <p:nvPr/>
            </p:nvSpPr>
            <p:spPr bwMode="auto">
              <a:xfrm>
                <a:off x="5450" y="2285"/>
                <a:ext cx="37" cy="2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4" name="Freeform 565"/>
              <p:cNvSpPr>
                <a:spLocks/>
              </p:cNvSpPr>
              <p:nvPr/>
            </p:nvSpPr>
            <p:spPr bwMode="auto">
              <a:xfrm>
                <a:off x="5450" y="2285"/>
                <a:ext cx="37" cy="2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5" name="Freeform 566"/>
              <p:cNvSpPr>
                <a:spLocks/>
              </p:cNvSpPr>
              <p:nvPr/>
            </p:nvSpPr>
            <p:spPr bwMode="auto">
              <a:xfrm>
                <a:off x="5525" y="2238"/>
                <a:ext cx="111" cy="270"/>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6" name="Freeform 567"/>
              <p:cNvSpPr>
                <a:spLocks/>
              </p:cNvSpPr>
              <p:nvPr/>
            </p:nvSpPr>
            <p:spPr bwMode="auto">
              <a:xfrm>
                <a:off x="5525" y="2238"/>
                <a:ext cx="80" cy="229"/>
              </a:xfrm>
              <a:custGeom>
                <a:avLst/>
                <a:gdLst>
                  <a:gd name="T0" fmla="*/ 15 w 80"/>
                  <a:gd name="T1" fmla="*/ 8 h 229"/>
                  <a:gd name="T2" fmla="*/ 2 w 80"/>
                  <a:gd name="T3" fmla="*/ 28 h 229"/>
                  <a:gd name="T4" fmla="*/ 0 w 80"/>
                  <a:gd name="T5" fmla="*/ 37 h 229"/>
                  <a:gd name="T6" fmla="*/ 5 w 80"/>
                  <a:gd name="T7" fmla="*/ 61 h 229"/>
                  <a:gd name="T8" fmla="*/ 7 w 80"/>
                  <a:gd name="T9" fmla="*/ 63 h 229"/>
                  <a:gd name="T10" fmla="*/ 7 w 80"/>
                  <a:gd name="T11" fmla="*/ 67 h 229"/>
                  <a:gd name="T12" fmla="*/ 9 w 80"/>
                  <a:gd name="T13" fmla="*/ 69 h 229"/>
                  <a:gd name="T14" fmla="*/ 11 w 80"/>
                  <a:gd name="T15" fmla="*/ 73 h 229"/>
                  <a:gd name="T16" fmla="*/ 21 w 80"/>
                  <a:gd name="T17" fmla="*/ 71 h 229"/>
                  <a:gd name="T18" fmla="*/ 33 w 80"/>
                  <a:gd name="T19" fmla="*/ 75 h 229"/>
                  <a:gd name="T20" fmla="*/ 39 w 80"/>
                  <a:gd name="T21" fmla="*/ 79 h 229"/>
                  <a:gd name="T22" fmla="*/ 45 w 80"/>
                  <a:gd name="T23" fmla="*/ 86 h 229"/>
                  <a:gd name="T24" fmla="*/ 49 w 80"/>
                  <a:gd name="T25" fmla="*/ 96 h 229"/>
                  <a:gd name="T26" fmla="*/ 52 w 80"/>
                  <a:gd name="T27" fmla="*/ 102 h 229"/>
                  <a:gd name="T28" fmla="*/ 47 w 80"/>
                  <a:gd name="T29" fmla="*/ 135 h 229"/>
                  <a:gd name="T30" fmla="*/ 45 w 80"/>
                  <a:gd name="T31" fmla="*/ 141 h 229"/>
                  <a:gd name="T32" fmla="*/ 43 w 80"/>
                  <a:gd name="T33" fmla="*/ 149 h 229"/>
                  <a:gd name="T34" fmla="*/ 41 w 80"/>
                  <a:gd name="T35" fmla="*/ 151 h 229"/>
                  <a:gd name="T36" fmla="*/ 39 w 80"/>
                  <a:gd name="T37" fmla="*/ 155 h 229"/>
                  <a:gd name="T38" fmla="*/ 35 w 80"/>
                  <a:gd name="T39" fmla="*/ 155 h 229"/>
                  <a:gd name="T40" fmla="*/ 31 w 80"/>
                  <a:gd name="T41" fmla="*/ 155 h 229"/>
                  <a:gd name="T42" fmla="*/ 23 w 80"/>
                  <a:gd name="T43" fmla="*/ 155 h 229"/>
                  <a:gd name="T44" fmla="*/ 19 w 80"/>
                  <a:gd name="T45" fmla="*/ 159 h 229"/>
                  <a:gd name="T46" fmla="*/ 11 w 80"/>
                  <a:gd name="T47" fmla="*/ 167 h 229"/>
                  <a:gd name="T48" fmla="*/ 9 w 80"/>
                  <a:gd name="T49" fmla="*/ 174 h 229"/>
                  <a:gd name="T50" fmla="*/ 7 w 80"/>
                  <a:gd name="T51" fmla="*/ 202 h 229"/>
                  <a:gd name="T52" fmla="*/ 11 w 80"/>
                  <a:gd name="T53" fmla="*/ 229 h 229"/>
                  <a:gd name="T54" fmla="*/ 80 w 80"/>
                  <a:gd name="T55" fmla="*/ 229 h 229"/>
                  <a:gd name="T56" fmla="*/ 80 w 80"/>
                  <a:gd name="T57" fmla="*/ 139 h 229"/>
                  <a:gd name="T58" fmla="*/ 76 w 80"/>
                  <a:gd name="T59" fmla="*/ 139 h 229"/>
                  <a:gd name="T60" fmla="*/ 72 w 80"/>
                  <a:gd name="T61" fmla="*/ 135 h 229"/>
                  <a:gd name="T62" fmla="*/ 68 w 80"/>
                  <a:gd name="T63" fmla="*/ 131 h 229"/>
                  <a:gd name="T64" fmla="*/ 70 w 80"/>
                  <a:gd name="T65" fmla="*/ 124 h 229"/>
                  <a:gd name="T66" fmla="*/ 70 w 80"/>
                  <a:gd name="T67" fmla="*/ 122 h 229"/>
                  <a:gd name="T68" fmla="*/ 66 w 80"/>
                  <a:gd name="T69" fmla="*/ 122 h 229"/>
                  <a:gd name="T70" fmla="*/ 62 w 80"/>
                  <a:gd name="T71" fmla="*/ 120 h 229"/>
                  <a:gd name="T72" fmla="*/ 58 w 80"/>
                  <a:gd name="T73" fmla="*/ 116 h 229"/>
                  <a:gd name="T74" fmla="*/ 58 w 80"/>
                  <a:gd name="T75" fmla="*/ 108 h 229"/>
                  <a:gd name="T76" fmla="*/ 62 w 80"/>
                  <a:gd name="T77" fmla="*/ 104 h 229"/>
                  <a:gd name="T78" fmla="*/ 64 w 80"/>
                  <a:gd name="T79" fmla="*/ 100 h 229"/>
                  <a:gd name="T80" fmla="*/ 74 w 80"/>
                  <a:gd name="T81" fmla="*/ 100 h 229"/>
                  <a:gd name="T82" fmla="*/ 74 w 80"/>
                  <a:gd name="T83" fmla="*/ 98 h 229"/>
                  <a:gd name="T84" fmla="*/ 74 w 80"/>
                  <a:gd name="T85" fmla="*/ 94 h 229"/>
                  <a:gd name="T86" fmla="*/ 78 w 80"/>
                  <a:gd name="T87" fmla="*/ 96 h 229"/>
                  <a:gd name="T88" fmla="*/ 80 w 80"/>
                  <a:gd name="T89" fmla="*/ 98 h 229"/>
                  <a:gd name="T90" fmla="*/ 80 w 80"/>
                  <a:gd name="T91" fmla="*/ 90 h 229"/>
                  <a:gd name="T92" fmla="*/ 76 w 80"/>
                  <a:gd name="T93" fmla="*/ 88 h 229"/>
                  <a:gd name="T94" fmla="*/ 70 w 80"/>
                  <a:gd name="T95" fmla="*/ 86 h 229"/>
                  <a:gd name="T96" fmla="*/ 64 w 80"/>
                  <a:gd name="T97" fmla="*/ 86 h 229"/>
                  <a:gd name="T98" fmla="*/ 54 w 80"/>
                  <a:gd name="T99" fmla="*/ 82 h 229"/>
                  <a:gd name="T100" fmla="*/ 47 w 80"/>
                  <a:gd name="T101" fmla="*/ 73 h 229"/>
                  <a:gd name="T102" fmla="*/ 39 w 80"/>
                  <a:gd name="T103" fmla="*/ 55 h 229"/>
                  <a:gd name="T104" fmla="*/ 35 w 80"/>
                  <a:gd name="T105" fmla="*/ 47 h 229"/>
                  <a:gd name="T106" fmla="*/ 29 w 80"/>
                  <a:gd name="T107" fmla="*/ 28 h 229"/>
                  <a:gd name="T108" fmla="*/ 25 w 80"/>
                  <a:gd name="T109" fmla="*/ 0 h 229"/>
                  <a:gd name="T110" fmla="*/ 15 w 80"/>
                  <a:gd name="T111" fmla="*/ 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 h="229">
                    <a:moveTo>
                      <a:pt x="15" y="8"/>
                    </a:moveTo>
                    <a:lnTo>
                      <a:pt x="2" y="28"/>
                    </a:lnTo>
                    <a:lnTo>
                      <a:pt x="0" y="37"/>
                    </a:lnTo>
                    <a:lnTo>
                      <a:pt x="5"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29"/>
                    </a:lnTo>
                    <a:lnTo>
                      <a:pt x="80" y="22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0" y="98"/>
                    </a:lnTo>
                    <a:lnTo>
                      <a:pt x="80" y="90"/>
                    </a:lnTo>
                    <a:lnTo>
                      <a:pt x="76" y="88"/>
                    </a:lnTo>
                    <a:lnTo>
                      <a:pt x="70" y="86"/>
                    </a:lnTo>
                    <a:lnTo>
                      <a:pt x="64" y="86"/>
                    </a:lnTo>
                    <a:lnTo>
                      <a:pt x="54" y="82"/>
                    </a:lnTo>
                    <a:lnTo>
                      <a:pt x="47" y="73"/>
                    </a:lnTo>
                    <a:lnTo>
                      <a:pt x="39" y="55"/>
                    </a:lnTo>
                    <a:lnTo>
                      <a:pt x="35" y="47"/>
                    </a:lnTo>
                    <a:lnTo>
                      <a:pt x="29" y="28"/>
                    </a:lnTo>
                    <a:lnTo>
                      <a:pt x="25" y="0"/>
                    </a:lnTo>
                    <a:lnTo>
                      <a:pt x="15"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7" name="Freeform 568"/>
              <p:cNvSpPr>
                <a:spLocks/>
              </p:cNvSpPr>
              <p:nvPr/>
            </p:nvSpPr>
            <p:spPr bwMode="auto">
              <a:xfrm>
                <a:off x="5525" y="2238"/>
                <a:ext cx="111" cy="270"/>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8" name="Freeform 569"/>
              <p:cNvSpPr>
                <a:spLocks/>
              </p:cNvSpPr>
              <p:nvPr/>
            </p:nvSpPr>
            <p:spPr bwMode="auto">
              <a:xfrm>
                <a:off x="5525" y="2238"/>
                <a:ext cx="111" cy="270"/>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9" name="Freeform 570"/>
              <p:cNvSpPr>
                <a:spLocks/>
              </p:cNvSpPr>
              <p:nvPr/>
            </p:nvSpPr>
            <p:spPr bwMode="auto">
              <a:xfrm>
                <a:off x="5282" y="1733"/>
                <a:ext cx="442" cy="4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0" name="Freeform 571"/>
              <p:cNvSpPr>
                <a:spLocks/>
              </p:cNvSpPr>
              <p:nvPr/>
            </p:nvSpPr>
            <p:spPr bwMode="auto">
              <a:xfrm>
                <a:off x="5282" y="1733"/>
                <a:ext cx="407" cy="366"/>
              </a:xfrm>
              <a:custGeom>
                <a:avLst/>
                <a:gdLst>
                  <a:gd name="T0" fmla="*/ 229 w 407"/>
                  <a:gd name="T1" fmla="*/ 24 h 366"/>
                  <a:gd name="T2" fmla="*/ 184 w 407"/>
                  <a:gd name="T3" fmla="*/ 28 h 366"/>
                  <a:gd name="T4" fmla="*/ 149 w 407"/>
                  <a:gd name="T5" fmla="*/ 55 h 366"/>
                  <a:gd name="T6" fmla="*/ 139 w 407"/>
                  <a:gd name="T7" fmla="*/ 65 h 366"/>
                  <a:gd name="T8" fmla="*/ 111 w 407"/>
                  <a:gd name="T9" fmla="*/ 57 h 366"/>
                  <a:gd name="T10" fmla="*/ 70 w 407"/>
                  <a:gd name="T11" fmla="*/ 61 h 366"/>
                  <a:gd name="T12" fmla="*/ 53 w 407"/>
                  <a:gd name="T13" fmla="*/ 47 h 366"/>
                  <a:gd name="T14" fmla="*/ 33 w 407"/>
                  <a:gd name="T15" fmla="*/ 55 h 366"/>
                  <a:gd name="T16" fmla="*/ 43 w 407"/>
                  <a:gd name="T17" fmla="*/ 84 h 366"/>
                  <a:gd name="T18" fmla="*/ 23 w 407"/>
                  <a:gd name="T19" fmla="*/ 92 h 366"/>
                  <a:gd name="T20" fmla="*/ 8 w 407"/>
                  <a:gd name="T21" fmla="*/ 112 h 366"/>
                  <a:gd name="T22" fmla="*/ 0 w 407"/>
                  <a:gd name="T23" fmla="*/ 129 h 366"/>
                  <a:gd name="T24" fmla="*/ 25 w 407"/>
                  <a:gd name="T25" fmla="*/ 135 h 366"/>
                  <a:gd name="T26" fmla="*/ 49 w 407"/>
                  <a:gd name="T27" fmla="*/ 145 h 366"/>
                  <a:gd name="T28" fmla="*/ 64 w 407"/>
                  <a:gd name="T29" fmla="*/ 186 h 366"/>
                  <a:gd name="T30" fmla="*/ 76 w 407"/>
                  <a:gd name="T31" fmla="*/ 180 h 366"/>
                  <a:gd name="T32" fmla="*/ 96 w 407"/>
                  <a:gd name="T33" fmla="*/ 169 h 366"/>
                  <a:gd name="T34" fmla="*/ 123 w 407"/>
                  <a:gd name="T35" fmla="*/ 186 h 366"/>
                  <a:gd name="T36" fmla="*/ 149 w 407"/>
                  <a:gd name="T37" fmla="*/ 178 h 366"/>
                  <a:gd name="T38" fmla="*/ 172 w 407"/>
                  <a:gd name="T39" fmla="*/ 174 h 366"/>
                  <a:gd name="T40" fmla="*/ 190 w 407"/>
                  <a:gd name="T41" fmla="*/ 176 h 366"/>
                  <a:gd name="T42" fmla="*/ 203 w 407"/>
                  <a:gd name="T43" fmla="*/ 188 h 366"/>
                  <a:gd name="T44" fmla="*/ 203 w 407"/>
                  <a:gd name="T45" fmla="*/ 198 h 366"/>
                  <a:gd name="T46" fmla="*/ 219 w 407"/>
                  <a:gd name="T47" fmla="*/ 194 h 366"/>
                  <a:gd name="T48" fmla="*/ 221 w 407"/>
                  <a:gd name="T49" fmla="*/ 202 h 366"/>
                  <a:gd name="T50" fmla="*/ 219 w 407"/>
                  <a:gd name="T51" fmla="*/ 212 h 366"/>
                  <a:gd name="T52" fmla="*/ 205 w 407"/>
                  <a:gd name="T53" fmla="*/ 229 h 366"/>
                  <a:gd name="T54" fmla="*/ 190 w 407"/>
                  <a:gd name="T55" fmla="*/ 253 h 366"/>
                  <a:gd name="T56" fmla="*/ 209 w 407"/>
                  <a:gd name="T57" fmla="*/ 263 h 366"/>
                  <a:gd name="T58" fmla="*/ 188 w 407"/>
                  <a:gd name="T59" fmla="*/ 280 h 366"/>
                  <a:gd name="T60" fmla="*/ 182 w 407"/>
                  <a:gd name="T61" fmla="*/ 257 h 366"/>
                  <a:gd name="T62" fmla="*/ 166 w 407"/>
                  <a:gd name="T63" fmla="*/ 261 h 366"/>
                  <a:gd name="T64" fmla="*/ 129 w 407"/>
                  <a:gd name="T65" fmla="*/ 280 h 366"/>
                  <a:gd name="T66" fmla="*/ 139 w 407"/>
                  <a:gd name="T67" fmla="*/ 294 h 366"/>
                  <a:gd name="T68" fmla="*/ 162 w 407"/>
                  <a:gd name="T69" fmla="*/ 323 h 366"/>
                  <a:gd name="T70" fmla="*/ 192 w 407"/>
                  <a:gd name="T71" fmla="*/ 300 h 366"/>
                  <a:gd name="T72" fmla="*/ 227 w 407"/>
                  <a:gd name="T73" fmla="*/ 315 h 366"/>
                  <a:gd name="T74" fmla="*/ 237 w 407"/>
                  <a:gd name="T75" fmla="*/ 331 h 366"/>
                  <a:gd name="T76" fmla="*/ 213 w 407"/>
                  <a:gd name="T77" fmla="*/ 349 h 366"/>
                  <a:gd name="T78" fmla="*/ 260 w 407"/>
                  <a:gd name="T79" fmla="*/ 347 h 366"/>
                  <a:gd name="T80" fmla="*/ 250 w 407"/>
                  <a:gd name="T81" fmla="*/ 308 h 366"/>
                  <a:gd name="T82" fmla="*/ 264 w 407"/>
                  <a:gd name="T83" fmla="*/ 280 h 366"/>
                  <a:gd name="T84" fmla="*/ 278 w 407"/>
                  <a:gd name="T85" fmla="*/ 255 h 366"/>
                  <a:gd name="T86" fmla="*/ 327 w 407"/>
                  <a:gd name="T87" fmla="*/ 253 h 366"/>
                  <a:gd name="T88" fmla="*/ 331 w 407"/>
                  <a:gd name="T89" fmla="*/ 288 h 366"/>
                  <a:gd name="T90" fmla="*/ 309 w 407"/>
                  <a:gd name="T91" fmla="*/ 296 h 366"/>
                  <a:gd name="T92" fmla="*/ 333 w 407"/>
                  <a:gd name="T93" fmla="*/ 329 h 366"/>
                  <a:gd name="T94" fmla="*/ 350 w 407"/>
                  <a:gd name="T95" fmla="*/ 345 h 366"/>
                  <a:gd name="T96" fmla="*/ 374 w 407"/>
                  <a:gd name="T97" fmla="*/ 308 h 366"/>
                  <a:gd name="T98" fmla="*/ 376 w 407"/>
                  <a:gd name="T99" fmla="*/ 253 h 366"/>
                  <a:gd name="T100" fmla="*/ 407 w 407"/>
                  <a:gd name="T101" fmla="*/ 223 h 366"/>
                  <a:gd name="T102" fmla="*/ 364 w 407"/>
                  <a:gd name="T103" fmla="*/ 126 h 366"/>
                  <a:gd name="T104" fmla="*/ 350 w 407"/>
                  <a:gd name="T105" fmla="*/ 126 h 366"/>
                  <a:gd name="T106" fmla="*/ 325 w 407"/>
                  <a:gd name="T107" fmla="*/ 112 h 366"/>
                  <a:gd name="T108" fmla="*/ 335 w 407"/>
                  <a:gd name="T109" fmla="*/ 71 h 366"/>
                  <a:gd name="T110" fmla="*/ 327 w 407"/>
                  <a:gd name="T111" fmla="*/ 45 h 366"/>
                  <a:gd name="T112" fmla="*/ 299 w 407"/>
                  <a:gd name="T113" fmla="*/ 30 h 366"/>
                  <a:gd name="T114" fmla="*/ 274 w 407"/>
                  <a:gd name="T115" fmla="*/ 22 h 366"/>
                  <a:gd name="T116" fmla="*/ 254 w 407"/>
                  <a:gd name="T117" fmla="*/ 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7" h="366">
                    <a:moveTo>
                      <a:pt x="243" y="2"/>
                    </a:moveTo>
                    <a:lnTo>
                      <a:pt x="243" y="4"/>
                    </a:lnTo>
                    <a:lnTo>
                      <a:pt x="243" y="12"/>
                    </a:lnTo>
                    <a:lnTo>
                      <a:pt x="243" y="18"/>
                    </a:lnTo>
                    <a:lnTo>
                      <a:pt x="239" y="22"/>
                    </a:lnTo>
                    <a:lnTo>
                      <a:pt x="229" y="24"/>
                    </a:lnTo>
                    <a:lnTo>
                      <a:pt x="209" y="24"/>
                    </a:lnTo>
                    <a:lnTo>
                      <a:pt x="203" y="22"/>
                    </a:lnTo>
                    <a:lnTo>
                      <a:pt x="196" y="24"/>
                    </a:lnTo>
                    <a:lnTo>
                      <a:pt x="196" y="32"/>
                    </a:lnTo>
                    <a:lnTo>
                      <a:pt x="190" y="32"/>
                    </a:lnTo>
                    <a:lnTo>
                      <a:pt x="184" y="28"/>
                    </a:lnTo>
                    <a:lnTo>
                      <a:pt x="176" y="28"/>
                    </a:lnTo>
                    <a:lnTo>
                      <a:pt x="170" y="26"/>
                    </a:lnTo>
                    <a:lnTo>
                      <a:pt x="166" y="34"/>
                    </a:lnTo>
                    <a:lnTo>
                      <a:pt x="170" y="43"/>
                    </a:lnTo>
                    <a:lnTo>
                      <a:pt x="160" y="53"/>
                    </a:lnTo>
                    <a:lnTo>
                      <a:pt x="149" y="55"/>
                    </a:lnTo>
                    <a:lnTo>
                      <a:pt x="143" y="57"/>
                    </a:lnTo>
                    <a:lnTo>
                      <a:pt x="145" y="59"/>
                    </a:lnTo>
                    <a:lnTo>
                      <a:pt x="145" y="65"/>
                    </a:lnTo>
                    <a:lnTo>
                      <a:pt x="143" y="69"/>
                    </a:lnTo>
                    <a:lnTo>
                      <a:pt x="143" y="67"/>
                    </a:lnTo>
                    <a:lnTo>
                      <a:pt x="139" y="65"/>
                    </a:lnTo>
                    <a:lnTo>
                      <a:pt x="131" y="63"/>
                    </a:lnTo>
                    <a:lnTo>
                      <a:pt x="123" y="65"/>
                    </a:lnTo>
                    <a:lnTo>
                      <a:pt x="119" y="63"/>
                    </a:lnTo>
                    <a:lnTo>
                      <a:pt x="117" y="61"/>
                    </a:lnTo>
                    <a:lnTo>
                      <a:pt x="115" y="57"/>
                    </a:lnTo>
                    <a:lnTo>
                      <a:pt x="111" y="57"/>
                    </a:lnTo>
                    <a:lnTo>
                      <a:pt x="109" y="59"/>
                    </a:lnTo>
                    <a:lnTo>
                      <a:pt x="94" y="61"/>
                    </a:lnTo>
                    <a:lnTo>
                      <a:pt x="86" y="63"/>
                    </a:lnTo>
                    <a:lnTo>
                      <a:pt x="82" y="67"/>
                    </a:lnTo>
                    <a:lnTo>
                      <a:pt x="74" y="63"/>
                    </a:lnTo>
                    <a:lnTo>
                      <a:pt x="70" y="61"/>
                    </a:lnTo>
                    <a:lnTo>
                      <a:pt x="66" y="59"/>
                    </a:lnTo>
                    <a:lnTo>
                      <a:pt x="66" y="51"/>
                    </a:lnTo>
                    <a:lnTo>
                      <a:pt x="64" y="51"/>
                    </a:lnTo>
                    <a:lnTo>
                      <a:pt x="62" y="49"/>
                    </a:lnTo>
                    <a:lnTo>
                      <a:pt x="55" y="49"/>
                    </a:lnTo>
                    <a:lnTo>
                      <a:pt x="53" y="47"/>
                    </a:lnTo>
                    <a:lnTo>
                      <a:pt x="49" y="45"/>
                    </a:lnTo>
                    <a:lnTo>
                      <a:pt x="47" y="45"/>
                    </a:lnTo>
                    <a:lnTo>
                      <a:pt x="39" y="51"/>
                    </a:lnTo>
                    <a:lnTo>
                      <a:pt x="39" y="53"/>
                    </a:lnTo>
                    <a:lnTo>
                      <a:pt x="33" y="55"/>
                    </a:lnTo>
                    <a:lnTo>
                      <a:pt x="33" y="55"/>
                    </a:lnTo>
                    <a:lnTo>
                      <a:pt x="31" y="57"/>
                    </a:lnTo>
                    <a:lnTo>
                      <a:pt x="23" y="59"/>
                    </a:lnTo>
                    <a:lnTo>
                      <a:pt x="21" y="61"/>
                    </a:lnTo>
                    <a:lnTo>
                      <a:pt x="29" y="67"/>
                    </a:lnTo>
                    <a:lnTo>
                      <a:pt x="41" y="77"/>
                    </a:lnTo>
                    <a:lnTo>
                      <a:pt x="43" y="84"/>
                    </a:lnTo>
                    <a:lnTo>
                      <a:pt x="41" y="88"/>
                    </a:lnTo>
                    <a:lnTo>
                      <a:pt x="41" y="92"/>
                    </a:lnTo>
                    <a:lnTo>
                      <a:pt x="39" y="98"/>
                    </a:lnTo>
                    <a:lnTo>
                      <a:pt x="33" y="98"/>
                    </a:lnTo>
                    <a:lnTo>
                      <a:pt x="27" y="96"/>
                    </a:lnTo>
                    <a:lnTo>
                      <a:pt x="23" y="92"/>
                    </a:lnTo>
                    <a:lnTo>
                      <a:pt x="21" y="92"/>
                    </a:lnTo>
                    <a:lnTo>
                      <a:pt x="15" y="100"/>
                    </a:lnTo>
                    <a:lnTo>
                      <a:pt x="13" y="102"/>
                    </a:lnTo>
                    <a:lnTo>
                      <a:pt x="13" y="108"/>
                    </a:lnTo>
                    <a:lnTo>
                      <a:pt x="15" y="108"/>
                    </a:lnTo>
                    <a:lnTo>
                      <a:pt x="8" y="112"/>
                    </a:lnTo>
                    <a:lnTo>
                      <a:pt x="4" y="112"/>
                    </a:lnTo>
                    <a:lnTo>
                      <a:pt x="2" y="116"/>
                    </a:lnTo>
                    <a:lnTo>
                      <a:pt x="2" y="118"/>
                    </a:lnTo>
                    <a:lnTo>
                      <a:pt x="0" y="120"/>
                    </a:lnTo>
                    <a:lnTo>
                      <a:pt x="0" y="122"/>
                    </a:lnTo>
                    <a:lnTo>
                      <a:pt x="0" y="129"/>
                    </a:lnTo>
                    <a:lnTo>
                      <a:pt x="2" y="135"/>
                    </a:lnTo>
                    <a:lnTo>
                      <a:pt x="6" y="137"/>
                    </a:lnTo>
                    <a:lnTo>
                      <a:pt x="15" y="135"/>
                    </a:lnTo>
                    <a:lnTo>
                      <a:pt x="19" y="137"/>
                    </a:lnTo>
                    <a:lnTo>
                      <a:pt x="19" y="137"/>
                    </a:lnTo>
                    <a:lnTo>
                      <a:pt x="25" y="135"/>
                    </a:lnTo>
                    <a:lnTo>
                      <a:pt x="29" y="135"/>
                    </a:lnTo>
                    <a:lnTo>
                      <a:pt x="37" y="135"/>
                    </a:lnTo>
                    <a:lnTo>
                      <a:pt x="41" y="137"/>
                    </a:lnTo>
                    <a:lnTo>
                      <a:pt x="45" y="141"/>
                    </a:lnTo>
                    <a:lnTo>
                      <a:pt x="47" y="145"/>
                    </a:lnTo>
                    <a:lnTo>
                      <a:pt x="49" y="145"/>
                    </a:lnTo>
                    <a:lnTo>
                      <a:pt x="55" y="147"/>
                    </a:lnTo>
                    <a:lnTo>
                      <a:pt x="70" y="145"/>
                    </a:lnTo>
                    <a:lnTo>
                      <a:pt x="72" y="145"/>
                    </a:lnTo>
                    <a:lnTo>
                      <a:pt x="72" y="147"/>
                    </a:lnTo>
                    <a:lnTo>
                      <a:pt x="68" y="167"/>
                    </a:lnTo>
                    <a:lnTo>
                      <a:pt x="64" y="186"/>
                    </a:lnTo>
                    <a:lnTo>
                      <a:pt x="66" y="186"/>
                    </a:lnTo>
                    <a:lnTo>
                      <a:pt x="68" y="186"/>
                    </a:lnTo>
                    <a:lnTo>
                      <a:pt x="70" y="186"/>
                    </a:lnTo>
                    <a:lnTo>
                      <a:pt x="74" y="184"/>
                    </a:lnTo>
                    <a:lnTo>
                      <a:pt x="76" y="184"/>
                    </a:lnTo>
                    <a:lnTo>
                      <a:pt x="76" y="180"/>
                    </a:lnTo>
                    <a:lnTo>
                      <a:pt x="76" y="178"/>
                    </a:lnTo>
                    <a:lnTo>
                      <a:pt x="86" y="174"/>
                    </a:lnTo>
                    <a:lnTo>
                      <a:pt x="90" y="171"/>
                    </a:lnTo>
                    <a:lnTo>
                      <a:pt x="90" y="169"/>
                    </a:lnTo>
                    <a:lnTo>
                      <a:pt x="94" y="167"/>
                    </a:lnTo>
                    <a:lnTo>
                      <a:pt x="96" y="169"/>
                    </a:lnTo>
                    <a:lnTo>
                      <a:pt x="98" y="171"/>
                    </a:lnTo>
                    <a:lnTo>
                      <a:pt x="102" y="171"/>
                    </a:lnTo>
                    <a:lnTo>
                      <a:pt x="109" y="178"/>
                    </a:lnTo>
                    <a:lnTo>
                      <a:pt x="111" y="178"/>
                    </a:lnTo>
                    <a:lnTo>
                      <a:pt x="117" y="180"/>
                    </a:lnTo>
                    <a:lnTo>
                      <a:pt x="123" y="186"/>
                    </a:lnTo>
                    <a:lnTo>
                      <a:pt x="129" y="188"/>
                    </a:lnTo>
                    <a:lnTo>
                      <a:pt x="135" y="188"/>
                    </a:lnTo>
                    <a:lnTo>
                      <a:pt x="149" y="188"/>
                    </a:lnTo>
                    <a:lnTo>
                      <a:pt x="147" y="184"/>
                    </a:lnTo>
                    <a:lnTo>
                      <a:pt x="149" y="182"/>
                    </a:lnTo>
                    <a:lnTo>
                      <a:pt x="149" y="178"/>
                    </a:lnTo>
                    <a:lnTo>
                      <a:pt x="156" y="176"/>
                    </a:lnTo>
                    <a:lnTo>
                      <a:pt x="162" y="178"/>
                    </a:lnTo>
                    <a:lnTo>
                      <a:pt x="168" y="180"/>
                    </a:lnTo>
                    <a:lnTo>
                      <a:pt x="168" y="180"/>
                    </a:lnTo>
                    <a:lnTo>
                      <a:pt x="170" y="178"/>
                    </a:lnTo>
                    <a:lnTo>
                      <a:pt x="172" y="174"/>
                    </a:lnTo>
                    <a:lnTo>
                      <a:pt x="176" y="174"/>
                    </a:lnTo>
                    <a:lnTo>
                      <a:pt x="178" y="171"/>
                    </a:lnTo>
                    <a:lnTo>
                      <a:pt x="180" y="174"/>
                    </a:lnTo>
                    <a:lnTo>
                      <a:pt x="184" y="176"/>
                    </a:lnTo>
                    <a:lnTo>
                      <a:pt x="188" y="176"/>
                    </a:lnTo>
                    <a:lnTo>
                      <a:pt x="190" y="176"/>
                    </a:lnTo>
                    <a:lnTo>
                      <a:pt x="190" y="180"/>
                    </a:lnTo>
                    <a:lnTo>
                      <a:pt x="190" y="186"/>
                    </a:lnTo>
                    <a:lnTo>
                      <a:pt x="192" y="188"/>
                    </a:lnTo>
                    <a:lnTo>
                      <a:pt x="194" y="190"/>
                    </a:lnTo>
                    <a:lnTo>
                      <a:pt x="198" y="190"/>
                    </a:lnTo>
                    <a:lnTo>
                      <a:pt x="203" y="188"/>
                    </a:lnTo>
                    <a:lnTo>
                      <a:pt x="203" y="190"/>
                    </a:lnTo>
                    <a:lnTo>
                      <a:pt x="203" y="192"/>
                    </a:lnTo>
                    <a:lnTo>
                      <a:pt x="201" y="194"/>
                    </a:lnTo>
                    <a:lnTo>
                      <a:pt x="198" y="196"/>
                    </a:lnTo>
                    <a:lnTo>
                      <a:pt x="201" y="196"/>
                    </a:lnTo>
                    <a:lnTo>
                      <a:pt x="203" y="198"/>
                    </a:lnTo>
                    <a:lnTo>
                      <a:pt x="205" y="194"/>
                    </a:lnTo>
                    <a:lnTo>
                      <a:pt x="207" y="190"/>
                    </a:lnTo>
                    <a:lnTo>
                      <a:pt x="209" y="188"/>
                    </a:lnTo>
                    <a:lnTo>
                      <a:pt x="213" y="190"/>
                    </a:lnTo>
                    <a:lnTo>
                      <a:pt x="215" y="192"/>
                    </a:lnTo>
                    <a:lnTo>
                      <a:pt x="219" y="194"/>
                    </a:lnTo>
                    <a:lnTo>
                      <a:pt x="221" y="196"/>
                    </a:lnTo>
                    <a:lnTo>
                      <a:pt x="223" y="194"/>
                    </a:lnTo>
                    <a:lnTo>
                      <a:pt x="221" y="196"/>
                    </a:lnTo>
                    <a:lnTo>
                      <a:pt x="223" y="196"/>
                    </a:lnTo>
                    <a:lnTo>
                      <a:pt x="221" y="200"/>
                    </a:lnTo>
                    <a:lnTo>
                      <a:pt x="221" y="202"/>
                    </a:lnTo>
                    <a:lnTo>
                      <a:pt x="223" y="204"/>
                    </a:lnTo>
                    <a:lnTo>
                      <a:pt x="223" y="206"/>
                    </a:lnTo>
                    <a:lnTo>
                      <a:pt x="225" y="208"/>
                    </a:lnTo>
                    <a:lnTo>
                      <a:pt x="225" y="210"/>
                    </a:lnTo>
                    <a:lnTo>
                      <a:pt x="221" y="212"/>
                    </a:lnTo>
                    <a:lnTo>
                      <a:pt x="219" y="212"/>
                    </a:lnTo>
                    <a:lnTo>
                      <a:pt x="217" y="212"/>
                    </a:lnTo>
                    <a:lnTo>
                      <a:pt x="215" y="212"/>
                    </a:lnTo>
                    <a:lnTo>
                      <a:pt x="213" y="214"/>
                    </a:lnTo>
                    <a:lnTo>
                      <a:pt x="211" y="218"/>
                    </a:lnTo>
                    <a:lnTo>
                      <a:pt x="209" y="223"/>
                    </a:lnTo>
                    <a:lnTo>
                      <a:pt x="205" y="229"/>
                    </a:lnTo>
                    <a:lnTo>
                      <a:pt x="201" y="235"/>
                    </a:lnTo>
                    <a:lnTo>
                      <a:pt x="196" y="237"/>
                    </a:lnTo>
                    <a:lnTo>
                      <a:pt x="194" y="241"/>
                    </a:lnTo>
                    <a:lnTo>
                      <a:pt x="190" y="245"/>
                    </a:lnTo>
                    <a:lnTo>
                      <a:pt x="188" y="251"/>
                    </a:lnTo>
                    <a:lnTo>
                      <a:pt x="190" y="253"/>
                    </a:lnTo>
                    <a:lnTo>
                      <a:pt x="194" y="249"/>
                    </a:lnTo>
                    <a:lnTo>
                      <a:pt x="198" y="249"/>
                    </a:lnTo>
                    <a:lnTo>
                      <a:pt x="203" y="253"/>
                    </a:lnTo>
                    <a:lnTo>
                      <a:pt x="203" y="255"/>
                    </a:lnTo>
                    <a:lnTo>
                      <a:pt x="207" y="259"/>
                    </a:lnTo>
                    <a:lnTo>
                      <a:pt x="209" y="263"/>
                    </a:lnTo>
                    <a:lnTo>
                      <a:pt x="209" y="268"/>
                    </a:lnTo>
                    <a:lnTo>
                      <a:pt x="207" y="272"/>
                    </a:lnTo>
                    <a:lnTo>
                      <a:pt x="203" y="278"/>
                    </a:lnTo>
                    <a:lnTo>
                      <a:pt x="198" y="282"/>
                    </a:lnTo>
                    <a:lnTo>
                      <a:pt x="194" y="282"/>
                    </a:lnTo>
                    <a:lnTo>
                      <a:pt x="188" y="280"/>
                    </a:lnTo>
                    <a:lnTo>
                      <a:pt x="182" y="278"/>
                    </a:lnTo>
                    <a:lnTo>
                      <a:pt x="180" y="274"/>
                    </a:lnTo>
                    <a:lnTo>
                      <a:pt x="176" y="270"/>
                    </a:lnTo>
                    <a:lnTo>
                      <a:pt x="176" y="266"/>
                    </a:lnTo>
                    <a:lnTo>
                      <a:pt x="180" y="263"/>
                    </a:lnTo>
                    <a:lnTo>
                      <a:pt x="182" y="257"/>
                    </a:lnTo>
                    <a:lnTo>
                      <a:pt x="180" y="257"/>
                    </a:lnTo>
                    <a:lnTo>
                      <a:pt x="176" y="257"/>
                    </a:lnTo>
                    <a:lnTo>
                      <a:pt x="174" y="259"/>
                    </a:lnTo>
                    <a:lnTo>
                      <a:pt x="170" y="257"/>
                    </a:lnTo>
                    <a:lnTo>
                      <a:pt x="170" y="259"/>
                    </a:lnTo>
                    <a:lnTo>
                      <a:pt x="166" y="261"/>
                    </a:lnTo>
                    <a:lnTo>
                      <a:pt x="166" y="266"/>
                    </a:lnTo>
                    <a:lnTo>
                      <a:pt x="164" y="270"/>
                    </a:lnTo>
                    <a:lnTo>
                      <a:pt x="156" y="274"/>
                    </a:lnTo>
                    <a:lnTo>
                      <a:pt x="147" y="280"/>
                    </a:lnTo>
                    <a:lnTo>
                      <a:pt x="135" y="282"/>
                    </a:lnTo>
                    <a:lnTo>
                      <a:pt x="129" y="280"/>
                    </a:lnTo>
                    <a:lnTo>
                      <a:pt x="125" y="282"/>
                    </a:lnTo>
                    <a:lnTo>
                      <a:pt x="125" y="288"/>
                    </a:lnTo>
                    <a:lnTo>
                      <a:pt x="127" y="290"/>
                    </a:lnTo>
                    <a:lnTo>
                      <a:pt x="129" y="290"/>
                    </a:lnTo>
                    <a:lnTo>
                      <a:pt x="133" y="290"/>
                    </a:lnTo>
                    <a:lnTo>
                      <a:pt x="139" y="294"/>
                    </a:lnTo>
                    <a:lnTo>
                      <a:pt x="143" y="300"/>
                    </a:lnTo>
                    <a:lnTo>
                      <a:pt x="145" y="304"/>
                    </a:lnTo>
                    <a:lnTo>
                      <a:pt x="143" y="313"/>
                    </a:lnTo>
                    <a:lnTo>
                      <a:pt x="145" y="319"/>
                    </a:lnTo>
                    <a:lnTo>
                      <a:pt x="154" y="323"/>
                    </a:lnTo>
                    <a:lnTo>
                      <a:pt x="162" y="323"/>
                    </a:lnTo>
                    <a:lnTo>
                      <a:pt x="170" y="321"/>
                    </a:lnTo>
                    <a:lnTo>
                      <a:pt x="176" y="319"/>
                    </a:lnTo>
                    <a:lnTo>
                      <a:pt x="182" y="313"/>
                    </a:lnTo>
                    <a:lnTo>
                      <a:pt x="184" y="304"/>
                    </a:lnTo>
                    <a:lnTo>
                      <a:pt x="188" y="302"/>
                    </a:lnTo>
                    <a:lnTo>
                      <a:pt x="192" y="300"/>
                    </a:lnTo>
                    <a:lnTo>
                      <a:pt x="198" y="302"/>
                    </a:lnTo>
                    <a:lnTo>
                      <a:pt x="207" y="304"/>
                    </a:lnTo>
                    <a:lnTo>
                      <a:pt x="215" y="311"/>
                    </a:lnTo>
                    <a:lnTo>
                      <a:pt x="221" y="313"/>
                    </a:lnTo>
                    <a:lnTo>
                      <a:pt x="227" y="317"/>
                    </a:lnTo>
                    <a:lnTo>
                      <a:pt x="227" y="315"/>
                    </a:lnTo>
                    <a:lnTo>
                      <a:pt x="231" y="313"/>
                    </a:lnTo>
                    <a:lnTo>
                      <a:pt x="233" y="313"/>
                    </a:lnTo>
                    <a:lnTo>
                      <a:pt x="237" y="313"/>
                    </a:lnTo>
                    <a:lnTo>
                      <a:pt x="241" y="319"/>
                    </a:lnTo>
                    <a:lnTo>
                      <a:pt x="239" y="325"/>
                    </a:lnTo>
                    <a:lnTo>
                      <a:pt x="237" y="331"/>
                    </a:lnTo>
                    <a:lnTo>
                      <a:pt x="237" y="337"/>
                    </a:lnTo>
                    <a:lnTo>
                      <a:pt x="233" y="341"/>
                    </a:lnTo>
                    <a:lnTo>
                      <a:pt x="229" y="341"/>
                    </a:lnTo>
                    <a:lnTo>
                      <a:pt x="223" y="341"/>
                    </a:lnTo>
                    <a:lnTo>
                      <a:pt x="217" y="341"/>
                    </a:lnTo>
                    <a:lnTo>
                      <a:pt x="213" y="349"/>
                    </a:lnTo>
                    <a:lnTo>
                      <a:pt x="215" y="355"/>
                    </a:lnTo>
                    <a:lnTo>
                      <a:pt x="217" y="366"/>
                    </a:lnTo>
                    <a:lnTo>
                      <a:pt x="264" y="366"/>
                    </a:lnTo>
                    <a:lnTo>
                      <a:pt x="264" y="362"/>
                    </a:lnTo>
                    <a:lnTo>
                      <a:pt x="262" y="355"/>
                    </a:lnTo>
                    <a:lnTo>
                      <a:pt x="260" y="347"/>
                    </a:lnTo>
                    <a:lnTo>
                      <a:pt x="258" y="341"/>
                    </a:lnTo>
                    <a:lnTo>
                      <a:pt x="252" y="331"/>
                    </a:lnTo>
                    <a:lnTo>
                      <a:pt x="248" y="327"/>
                    </a:lnTo>
                    <a:lnTo>
                      <a:pt x="243" y="319"/>
                    </a:lnTo>
                    <a:lnTo>
                      <a:pt x="245" y="315"/>
                    </a:lnTo>
                    <a:lnTo>
                      <a:pt x="250" y="308"/>
                    </a:lnTo>
                    <a:lnTo>
                      <a:pt x="250" y="302"/>
                    </a:lnTo>
                    <a:lnTo>
                      <a:pt x="254" y="296"/>
                    </a:lnTo>
                    <a:lnTo>
                      <a:pt x="260" y="288"/>
                    </a:lnTo>
                    <a:lnTo>
                      <a:pt x="262" y="286"/>
                    </a:lnTo>
                    <a:lnTo>
                      <a:pt x="262" y="282"/>
                    </a:lnTo>
                    <a:lnTo>
                      <a:pt x="264" y="280"/>
                    </a:lnTo>
                    <a:lnTo>
                      <a:pt x="268" y="278"/>
                    </a:lnTo>
                    <a:lnTo>
                      <a:pt x="270" y="274"/>
                    </a:lnTo>
                    <a:lnTo>
                      <a:pt x="270" y="268"/>
                    </a:lnTo>
                    <a:lnTo>
                      <a:pt x="272" y="266"/>
                    </a:lnTo>
                    <a:lnTo>
                      <a:pt x="274" y="259"/>
                    </a:lnTo>
                    <a:lnTo>
                      <a:pt x="278" y="255"/>
                    </a:lnTo>
                    <a:lnTo>
                      <a:pt x="288" y="249"/>
                    </a:lnTo>
                    <a:lnTo>
                      <a:pt x="295" y="247"/>
                    </a:lnTo>
                    <a:lnTo>
                      <a:pt x="301" y="247"/>
                    </a:lnTo>
                    <a:lnTo>
                      <a:pt x="309" y="249"/>
                    </a:lnTo>
                    <a:lnTo>
                      <a:pt x="317" y="249"/>
                    </a:lnTo>
                    <a:lnTo>
                      <a:pt x="327" y="253"/>
                    </a:lnTo>
                    <a:lnTo>
                      <a:pt x="333" y="259"/>
                    </a:lnTo>
                    <a:lnTo>
                      <a:pt x="335" y="266"/>
                    </a:lnTo>
                    <a:lnTo>
                      <a:pt x="335" y="272"/>
                    </a:lnTo>
                    <a:lnTo>
                      <a:pt x="335" y="276"/>
                    </a:lnTo>
                    <a:lnTo>
                      <a:pt x="331" y="284"/>
                    </a:lnTo>
                    <a:lnTo>
                      <a:pt x="331" y="288"/>
                    </a:lnTo>
                    <a:lnTo>
                      <a:pt x="329" y="292"/>
                    </a:lnTo>
                    <a:lnTo>
                      <a:pt x="327" y="294"/>
                    </a:lnTo>
                    <a:lnTo>
                      <a:pt x="321" y="296"/>
                    </a:lnTo>
                    <a:lnTo>
                      <a:pt x="317" y="294"/>
                    </a:lnTo>
                    <a:lnTo>
                      <a:pt x="311" y="292"/>
                    </a:lnTo>
                    <a:lnTo>
                      <a:pt x="309" y="296"/>
                    </a:lnTo>
                    <a:lnTo>
                      <a:pt x="311" y="302"/>
                    </a:lnTo>
                    <a:lnTo>
                      <a:pt x="313" y="311"/>
                    </a:lnTo>
                    <a:lnTo>
                      <a:pt x="325" y="321"/>
                    </a:lnTo>
                    <a:lnTo>
                      <a:pt x="329" y="325"/>
                    </a:lnTo>
                    <a:lnTo>
                      <a:pt x="331" y="327"/>
                    </a:lnTo>
                    <a:lnTo>
                      <a:pt x="333" y="329"/>
                    </a:lnTo>
                    <a:lnTo>
                      <a:pt x="337" y="331"/>
                    </a:lnTo>
                    <a:lnTo>
                      <a:pt x="339" y="333"/>
                    </a:lnTo>
                    <a:lnTo>
                      <a:pt x="339" y="337"/>
                    </a:lnTo>
                    <a:lnTo>
                      <a:pt x="339" y="341"/>
                    </a:lnTo>
                    <a:lnTo>
                      <a:pt x="344" y="345"/>
                    </a:lnTo>
                    <a:lnTo>
                      <a:pt x="350" y="345"/>
                    </a:lnTo>
                    <a:lnTo>
                      <a:pt x="360" y="343"/>
                    </a:lnTo>
                    <a:lnTo>
                      <a:pt x="364" y="339"/>
                    </a:lnTo>
                    <a:lnTo>
                      <a:pt x="368" y="333"/>
                    </a:lnTo>
                    <a:lnTo>
                      <a:pt x="370" y="325"/>
                    </a:lnTo>
                    <a:lnTo>
                      <a:pt x="372" y="317"/>
                    </a:lnTo>
                    <a:lnTo>
                      <a:pt x="374" y="308"/>
                    </a:lnTo>
                    <a:lnTo>
                      <a:pt x="376" y="300"/>
                    </a:lnTo>
                    <a:lnTo>
                      <a:pt x="376" y="292"/>
                    </a:lnTo>
                    <a:lnTo>
                      <a:pt x="372" y="282"/>
                    </a:lnTo>
                    <a:lnTo>
                      <a:pt x="372" y="274"/>
                    </a:lnTo>
                    <a:lnTo>
                      <a:pt x="372" y="263"/>
                    </a:lnTo>
                    <a:lnTo>
                      <a:pt x="376" y="253"/>
                    </a:lnTo>
                    <a:lnTo>
                      <a:pt x="378" y="245"/>
                    </a:lnTo>
                    <a:lnTo>
                      <a:pt x="384" y="237"/>
                    </a:lnTo>
                    <a:lnTo>
                      <a:pt x="393" y="233"/>
                    </a:lnTo>
                    <a:lnTo>
                      <a:pt x="397" y="231"/>
                    </a:lnTo>
                    <a:lnTo>
                      <a:pt x="401" y="229"/>
                    </a:lnTo>
                    <a:lnTo>
                      <a:pt x="407" y="223"/>
                    </a:lnTo>
                    <a:lnTo>
                      <a:pt x="407" y="141"/>
                    </a:lnTo>
                    <a:lnTo>
                      <a:pt x="399" y="135"/>
                    </a:lnTo>
                    <a:lnTo>
                      <a:pt x="376" y="126"/>
                    </a:lnTo>
                    <a:lnTo>
                      <a:pt x="368" y="126"/>
                    </a:lnTo>
                    <a:lnTo>
                      <a:pt x="368" y="129"/>
                    </a:lnTo>
                    <a:lnTo>
                      <a:pt x="364" y="126"/>
                    </a:lnTo>
                    <a:lnTo>
                      <a:pt x="364" y="122"/>
                    </a:lnTo>
                    <a:lnTo>
                      <a:pt x="358" y="118"/>
                    </a:lnTo>
                    <a:lnTo>
                      <a:pt x="356" y="120"/>
                    </a:lnTo>
                    <a:lnTo>
                      <a:pt x="352" y="122"/>
                    </a:lnTo>
                    <a:lnTo>
                      <a:pt x="352" y="124"/>
                    </a:lnTo>
                    <a:lnTo>
                      <a:pt x="350" y="126"/>
                    </a:lnTo>
                    <a:lnTo>
                      <a:pt x="348" y="129"/>
                    </a:lnTo>
                    <a:lnTo>
                      <a:pt x="346" y="129"/>
                    </a:lnTo>
                    <a:lnTo>
                      <a:pt x="344" y="126"/>
                    </a:lnTo>
                    <a:lnTo>
                      <a:pt x="339" y="124"/>
                    </a:lnTo>
                    <a:lnTo>
                      <a:pt x="331" y="118"/>
                    </a:lnTo>
                    <a:lnTo>
                      <a:pt x="325" y="112"/>
                    </a:lnTo>
                    <a:lnTo>
                      <a:pt x="311" y="100"/>
                    </a:lnTo>
                    <a:lnTo>
                      <a:pt x="305" y="94"/>
                    </a:lnTo>
                    <a:lnTo>
                      <a:pt x="303" y="86"/>
                    </a:lnTo>
                    <a:lnTo>
                      <a:pt x="313" y="84"/>
                    </a:lnTo>
                    <a:lnTo>
                      <a:pt x="329" y="77"/>
                    </a:lnTo>
                    <a:lnTo>
                      <a:pt x="335" y="71"/>
                    </a:lnTo>
                    <a:lnTo>
                      <a:pt x="344" y="63"/>
                    </a:lnTo>
                    <a:lnTo>
                      <a:pt x="342" y="63"/>
                    </a:lnTo>
                    <a:lnTo>
                      <a:pt x="335" y="55"/>
                    </a:lnTo>
                    <a:lnTo>
                      <a:pt x="333" y="49"/>
                    </a:lnTo>
                    <a:lnTo>
                      <a:pt x="331" y="45"/>
                    </a:lnTo>
                    <a:lnTo>
                      <a:pt x="327" y="45"/>
                    </a:lnTo>
                    <a:lnTo>
                      <a:pt x="325" y="41"/>
                    </a:lnTo>
                    <a:lnTo>
                      <a:pt x="317" y="37"/>
                    </a:lnTo>
                    <a:lnTo>
                      <a:pt x="313" y="32"/>
                    </a:lnTo>
                    <a:lnTo>
                      <a:pt x="311" y="30"/>
                    </a:lnTo>
                    <a:lnTo>
                      <a:pt x="307" y="30"/>
                    </a:lnTo>
                    <a:lnTo>
                      <a:pt x="299" y="30"/>
                    </a:lnTo>
                    <a:lnTo>
                      <a:pt x="295" y="34"/>
                    </a:lnTo>
                    <a:lnTo>
                      <a:pt x="292" y="32"/>
                    </a:lnTo>
                    <a:lnTo>
                      <a:pt x="290" y="30"/>
                    </a:lnTo>
                    <a:lnTo>
                      <a:pt x="288" y="30"/>
                    </a:lnTo>
                    <a:lnTo>
                      <a:pt x="280" y="24"/>
                    </a:lnTo>
                    <a:lnTo>
                      <a:pt x="274" y="22"/>
                    </a:lnTo>
                    <a:lnTo>
                      <a:pt x="274" y="18"/>
                    </a:lnTo>
                    <a:lnTo>
                      <a:pt x="268" y="16"/>
                    </a:lnTo>
                    <a:lnTo>
                      <a:pt x="262" y="18"/>
                    </a:lnTo>
                    <a:lnTo>
                      <a:pt x="260" y="8"/>
                    </a:lnTo>
                    <a:lnTo>
                      <a:pt x="256" y="6"/>
                    </a:lnTo>
                    <a:lnTo>
                      <a:pt x="254" y="4"/>
                    </a:lnTo>
                    <a:lnTo>
                      <a:pt x="250" y="2"/>
                    </a:lnTo>
                    <a:lnTo>
                      <a:pt x="245" y="0"/>
                    </a:lnTo>
                    <a:lnTo>
                      <a:pt x="243"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1" name="Freeform 572"/>
              <p:cNvSpPr>
                <a:spLocks/>
              </p:cNvSpPr>
              <p:nvPr/>
            </p:nvSpPr>
            <p:spPr bwMode="auto">
              <a:xfrm>
                <a:off x="5282" y="1733"/>
                <a:ext cx="442" cy="4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2" name="Freeform 573"/>
              <p:cNvSpPr>
                <a:spLocks/>
              </p:cNvSpPr>
              <p:nvPr/>
            </p:nvSpPr>
            <p:spPr bwMode="auto">
              <a:xfrm>
                <a:off x="5282" y="1733"/>
                <a:ext cx="442" cy="4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3" name="Freeform 574"/>
              <p:cNvSpPr>
                <a:spLocks/>
              </p:cNvSpPr>
              <p:nvPr/>
            </p:nvSpPr>
            <p:spPr bwMode="auto">
              <a:xfrm>
                <a:off x="4972" y="1733"/>
                <a:ext cx="355" cy="294"/>
              </a:xfrm>
              <a:custGeom>
                <a:avLst/>
                <a:gdLst>
                  <a:gd name="T0" fmla="*/ 106 w 355"/>
                  <a:gd name="T1" fmla="*/ 28 h 294"/>
                  <a:gd name="T2" fmla="*/ 96 w 355"/>
                  <a:gd name="T3" fmla="*/ 43 h 294"/>
                  <a:gd name="T4" fmla="*/ 79 w 355"/>
                  <a:gd name="T5" fmla="*/ 41 h 294"/>
                  <a:gd name="T6" fmla="*/ 85 w 355"/>
                  <a:gd name="T7" fmla="*/ 63 h 294"/>
                  <a:gd name="T8" fmla="*/ 104 w 355"/>
                  <a:gd name="T9" fmla="*/ 63 h 294"/>
                  <a:gd name="T10" fmla="*/ 110 w 355"/>
                  <a:gd name="T11" fmla="*/ 67 h 294"/>
                  <a:gd name="T12" fmla="*/ 110 w 355"/>
                  <a:gd name="T13" fmla="*/ 67 h 294"/>
                  <a:gd name="T14" fmla="*/ 116 w 355"/>
                  <a:gd name="T15" fmla="*/ 75 h 294"/>
                  <a:gd name="T16" fmla="*/ 124 w 355"/>
                  <a:gd name="T17" fmla="*/ 77 h 294"/>
                  <a:gd name="T18" fmla="*/ 141 w 355"/>
                  <a:gd name="T19" fmla="*/ 71 h 294"/>
                  <a:gd name="T20" fmla="*/ 149 w 355"/>
                  <a:gd name="T21" fmla="*/ 82 h 294"/>
                  <a:gd name="T22" fmla="*/ 190 w 355"/>
                  <a:gd name="T23" fmla="*/ 88 h 294"/>
                  <a:gd name="T24" fmla="*/ 218 w 355"/>
                  <a:gd name="T25" fmla="*/ 69 h 294"/>
                  <a:gd name="T26" fmla="*/ 233 w 355"/>
                  <a:gd name="T27" fmla="*/ 67 h 294"/>
                  <a:gd name="T28" fmla="*/ 251 w 355"/>
                  <a:gd name="T29" fmla="*/ 73 h 294"/>
                  <a:gd name="T30" fmla="*/ 269 w 355"/>
                  <a:gd name="T31" fmla="*/ 88 h 294"/>
                  <a:gd name="T32" fmla="*/ 280 w 355"/>
                  <a:gd name="T33" fmla="*/ 77 h 294"/>
                  <a:gd name="T34" fmla="*/ 294 w 355"/>
                  <a:gd name="T35" fmla="*/ 63 h 294"/>
                  <a:gd name="T36" fmla="*/ 312 w 355"/>
                  <a:gd name="T37" fmla="*/ 63 h 294"/>
                  <a:gd name="T38" fmla="*/ 341 w 355"/>
                  <a:gd name="T39" fmla="*/ 69 h 294"/>
                  <a:gd name="T40" fmla="*/ 353 w 355"/>
                  <a:gd name="T41" fmla="*/ 94 h 294"/>
                  <a:gd name="T42" fmla="*/ 335 w 355"/>
                  <a:gd name="T43" fmla="*/ 94 h 294"/>
                  <a:gd name="T44" fmla="*/ 323 w 355"/>
                  <a:gd name="T45" fmla="*/ 108 h 294"/>
                  <a:gd name="T46" fmla="*/ 312 w 355"/>
                  <a:gd name="T47" fmla="*/ 116 h 294"/>
                  <a:gd name="T48" fmla="*/ 312 w 355"/>
                  <a:gd name="T49" fmla="*/ 129 h 294"/>
                  <a:gd name="T50" fmla="*/ 329 w 355"/>
                  <a:gd name="T51" fmla="*/ 139 h 294"/>
                  <a:gd name="T52" fmla="*/ 323 w 355"/>
                  <a:gd name="T53" fmla="*/ 157 h 294"/>
                  <a:gd name="T54" fmla="*/ 312 w 355"/>
                  <a:gd name="T55" fmla="*/ 159 h 294"/>
                  <a:gd name="T56" fmla="*/ 292 w 355"/>
                  <a:gd name="T57" fmla="*/ 163 h 294"/>
                  <a:gd name="T58" fmla="*/ 294 w 355"/>
                  <a:gd name="T59" fmla="*/ 192 h 294"/>
                  <a:gd name="T60" fmla="*/ 290 w 355"/>
                  <a:gd name="T61" fmla="*/ 227 h 294"/>
                  <a:gd name="T62" fmla="*/ 286 w 355"/>
                  <a:gd name="T63" fmla="*/ 259 h 294"/>
                  <a:gd name="T64" fmla="*/ 259 w 355"/>
                  <a:gd name="T65" fmla="*/ 253 h 294"/>
                  <a:gd name="T66" fmla="*/ 233 w 355"/>
                  <a:gd name="T67" fmla="*/ 245 h 294"/>
                  <a:gd name="T68" fmla="*/ 212 w 355"/>
                  <a:gd name="T69" fmla="*/ 266 h 294"/>
                  <a:gd name="T70" fmla="*/ 200 w 355"/>
                  <a:gd name="T71" fmla="*/ 270 h 294"/>
                  <a:gd name="T72" fmla="*/ 165 w 355"/>
                  <a:gd name="T73" fmla="*/ 270 h 294"/>
                  <a:gd name="T74" fmla="*/ 151 w 355"/>
                  <a:gd name="T75" fmla="*/ 266 h 294"/>
                  <a:gd name="T76" fmla="*/ 135 w 355"/>
                  <a:gd name="T77" fmla="*/ 282 h 294"/>
                  <a:gd name="T78" fmla="*/ 112 w 355"/>
                  <a:gd name="T79" fmla="*/ 290 h 294"/>
                  <a:gd name="T80" fmla="*/ 83 w 355"/>
                  <a:gd name="T81" fmla="*/ 292 h 294"/>
                  <a:gd name="T82" fmla="*/ 67 w 355"/>
                  <a:gd name="T83" fmla="*/ 288 h 294"/>
                  <a:gd name="T84" fmla="*/ 73 w 355"/>
                  <a:gd name="T85" fmla="*/ 266 h 294"/>
                  <a:gd name="T86" fmla="*/ 75 w 355"/>
                  <a:gd name="T87" fmla="*/ 249 h 294"/>
                  <a:gd name="T88" fmla="*/ 67 w 355"/>
                  <a:gd name="T89" fmla="*/ 241 h 294"/>
                  <a:gd name="T90" fmla="*/ 77 w 355"/>
                  <a:gd name="T91" fmla="*/ 225 h 294"/>
                  <a:gd name="T92" fmla="*/ 55 w 355"/>
                  <a:gd name="T93" fmla="*/ 210 h 294"/>
                  <a:gd name="T94" fmla="*/ 71 w 355"/>
                  <a:gd name="T95" fmla="*/ 202 h 294"/>
                  <a:gd name="T96" fmla="*/ 61 w 355"/>
                  <a:gd name="T97" fmla="*/ 180 h 294"/>
                  <a:gd name="T98" fmla="*/ 45 w 355"/>
                  <a:gd name="T99" fmla="*/ 171 h 294"/>
                  <a:gd name="T100" fmla="*/ 10 w 355"/>
                  <a:gd name="T101" fmla="*/ 165 h 294"/>
                  <a:gd name="T102" fmla="*/ 6 w 355"/>
                  <a:gd name="T103" fmla="*/ 149 h 294"/>
                  <a:gd name="T104" fmla="*/ 12 w 355"/>
                  <a:gd name="T105" fmla="*/ 141 h 294"/>
                  <a:gd name="T106" fmla="*/ 30 w 355"/>
                  <a:gd name="T107" fmla="*/ 126 h 294"/>
                  <a:gd name="T108" fmla="*/ 22 w 355"/>
                  <a:gd name="T109" fmla="*/ 106 h 294"/>
                  <a:gd name="T110" fmla="*/ 30 w 355"/>
                  <a:gd name="T111" fmla="*/ 79 h 294"/>
                  <a:gd name="T112" fmla="*/ 34 w 355"/>
                  <a:gd name="T113" fmla="*/ 65 h 294"/>
                  <a:gd name="T114" fmla="*/ 51 w 355"/>
                  <a:gd name="T115" fmla="*/ 41 h 294"/>
                  <a:gd name="T116" fmla="*/ 59 w 355"/>
                  <a:gd name="T117" fmla="*/ 30 h 294"/>
                  <a:gd name="T118" fmla="*/ 57 w 355"/>
                  <a:gd name="T119" fmla="*/ 18 h 294"/>
                  <a:gd name="T120" fmla="*/ 67 w 355"/>
                  <a:gd name="T121" fmla="*/ 6 h 294"/>
                  <a:gd name="T122" fmla="*/ 98 w 355"/>
                  <a:gd name="T123" fmla="*/ 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94">
                    <a:moveTo>
                      <a:pt x="108" y="0"/>
                    </a:moveTo>
                    <a:lnTo>
                      <a:pt x="112" y="14"/>
                    </a:lnTo>
                    <a:lnTo>
                      <a:pt x="112" y="22"/>
                    </a:lnTo>
                    <a:lnTo>
                      <a:pt x="106" y="28"/>
                    </a:lnTo>
                    <a:lnTo>
                      <a:pt x="106" y="39"/>
                    </a:lnTo>
                    <a:lnTo>
                      <a:pt x="102" y="41"/>
                    </a:lnTo>
                    <a:lnTo>
                      <a:pt x="98" y="43"/>
                    </a:lnTo>
                    <a:lnTo>
                      <a:pt x="96" y="43"/>
                    </a:lnTo>
                    <a:lnTo>
                      <a:pt x="94" y="37"/>
                    </a:lnTo>
                    <a:lnTo>
                      <a:pt x="92" y="32"/>
                    </a:lnTo>
                    <a:lnTo>
                      <a:pt x="85" y="34"/>
                    </a:lnTo>
                    <a:lnTo>
                      <a:pt x="79" y="41"/>
                    </a:lnTo>
                    <a:lnTo>
                      <a:pt x="79" y="45"/>
                    </a:lnTo>
                    <a:lnTo>
                      <a:pt x="79" y="59"/>
                    </a:lnTo>
                    <a:lnTo>
                      <a:pt x="81" y="65"/>
                    </a:lnTo>
                    <a:lnTo>
                      <a:pt x="85" y="63"/>
                    </a:lnTo>
                    <a:lnTo>
                      <a:pt x="90" y="61"/>
                    </a:lnTo>
                    <a:lnTo>
                      <a:pt x="92" y="59"/>
                    </a:lnTo>
                    <a:lnTo>
                      <a:pt x="100" y="61"/>
                    </a:lnTo>
                    <a:lnTo>
                      <a:pt x="104" y="63"/>
                    </a:lnTo>
                    <a:lnTo>
                      <a:pt x="110" y="67"/>
                    </a:lnTo>
                    <a:lnTo>
                      <a:pt x="112" y="69"/>
                    </a:lnTo>
                    <a:lnTo>
                      <a:pt x="114" y="71"/>
                    </a:lnTo>
                    <a:lnTo>
                      <a:pt x="110" y="67"/>
                    </a:lnTo>
                    <a:lnTo>
                      <a:pt x="114" y="71"/>
                    </a:lnTo>
                    <a:lnTo>
                      <a:pt x="114" y="73"/>
                    </a:lnTo>
                    <a:lnTo>
                      <a:pt x="116" y="75"/>
                    </a:lnTo>
                    <a:lnTo>
                      <a:pt x="110" y="67"/>
                    </a:lnTo>
                    <a:lnTo>
                      <a:pt x="114" y="71"/>
                    </a:lnTo>
                    <a:lnTo>
                      <a:pt x="110" y="67"/>
                    </a:lnTo>
                    <a:lnTo>
                      <a:pt x="112" y="69"/>
                    </a:lnTo>
                    <a:lnTo>
                      <a:pt x="116" y="75"/>
                    </a:lnTo>
                    <a:lnTo>
                      <a:pt x="120" y="77"/>
                    </a:lnTo>
                    <a:lnTo>
                      <a:pt x="124" y="77"/>
                    </a:lnTo>
                    <a:lnTo>
                      <a:pt x="128" y="71"/>
                    </a:lnTo>
                    <a:lnTo>
                      <a:pt x="124" y="77"/>
                    </a:lnTo>
                    <a:lnTo>
                      <a:pt x="132" y="75"/>
                    </a:lnTo>
                    <a:lnTo>
                      <a:pt x="130" y="67"/>
                    </a:lnTo>
                    <a:lnTo>
                      <a:pt x="141" y="71"/>
                    </a:lnTo>
                    <a:lnTo>
                      <a:pt x="141" y="71"/>
                    </a:lnTo>
                    <a:lnTo>
                      <a:pt x="139" y="67"/>
                    </a:lnTo>
                    <a:lnTo>
                      <a:pt x="141" y="71"/>
                    </a:lnTo>
                    <a:lnTo>
                      <a:pt x="149" y="75"/>
                    </a:lnTo>
                    <a:lnTo>
                      <a:pt x="149" y="82"/>
                    </a:lnTo>
                    <a:lnTo>
                      <a:pt x="157" y="96"/>
                    </a:lnTo>
                    <a:lnTo>
                      <a:pt x="161" y="92"/>
                    </a:lnTo>
                    <a:lnTo>
                      <a:pt x="186" y="90"/>
                    </a:lnTo>
                    <a:lnTo>
                      <a:pt x="190" y="88"/>
                    </a:lnTo>
                    <a:lnTo>
                      <a:pt x="196" y="75"/>
                    </a:lnTo>
                    <a:lnTo>
                      <a:pt x="198" y="75"/>
                    </a:lnTo>
                    <a:lnTo>
                      <a:pt x="206" y="71"/>
                    </a:lnTo>
                    <a:lnTo>
                      <a:pt x="218" y="69"/>
                    </a:lnTo>
                    <a:lnTo>
                      <a:pt x="224" y="69"/>
                    </a:lnTo>
                    <a:lnTo>
                      <a:pt x="226" y="67"/>
                    </a:lnTo>
                    <a:lnTo>
                      <a:pt x="231" y="65"/>
                    </a:lnTo>
                    <a:lnTo>
                      <a:pt x="233" y="67"/>
                    </a:lnTo>
                    <a:lnTo>
                      <a:pt x="239" y="75"/>
                    </a:lnTo>
                    <a:lnTo>
                      <a:pt x="243" y="77"/>
                    </a:lnTo>
                    <a:lnTo>
                      <a:pt x="249" y="73"/>
                    </a:lnTo>
                    <a:lnTo>
                      <a:pt x="251" y="73"/>
                    </a:lnTo>
                    <a:lnTo>
                      <a:pt x="257" y="79"/>
                    </a:lnTo>
                    <a:lnTo>
                      <a:pt x="261" y="79"/>
                    </a:lnTo>
                    <a:lnTo>
                      <a:pt x="267" y="88"/>
                    </a:lnTo>
                    <a:lnTo>
                      <a:pt x="269" y="88"/>
                    </a:lnTo>
                    <a:lnTo>
                      <a:pt x="271" y="86"/>
                    </a:lnTo>
                    <a:lnTo>
                      <a:pt x="273" y="77"/>
                    </a:lnTo>
                    <a:lnTo>
                      <a:pt x="278" y="75"/>
                    </a:lnTo>
                    <a:lnTo>
                      <a:pt x="280" y="77"/>
                    </a:lnTo>
                    <a:lnTo>
                      <a:pt x="286" y="82"/>
                    </a:lnTo>
                    <a:lnTo>
                      <a:pt x="290" y="82"/>
                    </a:lnTo>
                    <a:lnTo>
                      <a:pt x="290" y="71"/>
                    </a:lnTo>
                    <a:lnTo>
                      <a:pt x="294" y="63"/>
                    </a:lnTo>
                    <a:lnTo>
                      <a:pt x="298" y="65"/>
                    </a:lnTo>
                    <a:lnTo>
                      <a:pt x="308" y="63"/>
                    </a:lnTo>
                    <a:lnTo>
                      <a:pt x="308" y="61"/>
                    </a:lnTo>
                    <a:lnTo>
                      <a:pt x="312" y="63"/>
                    </a:lnTo>
                    <a:lnTo>
                      <a:pt x="323" y="63"/>
                    </a:lnTo>
                    <a:lnTo>
                      <a:pt x="327" y="63"/>
                    </a:lnTo>
                    <a:lnTo>
                      <a:pt x="333" y="61"/>
                    </a:lnTo>
                    <a:lnTo>
                      <a:pt x="341" y="69"/>
                    </a:lnTo>
                    <a:lnTo>
                      <a:pt x="351" y="79"/>
                    </a:lnTo>
                    <a:lnTo>
                      <a:pt x="355" y="84"/>
                    </a:lnTo>
                    <a:lnTo>
                      <a:pt x="353" y="90"/>
                    </a:lnTo>
                    <a:lnTo>
                      <a:pt x="353" y="94"/>
                    </a:lnTo>
                    <a:lnTo>
                      <a:pt x="351" y="98"/>
                    </a:lnTo>
                    <a:lnTo>
                      <a:pt x="345" y="98"/>
                    </a:lnTo>
                    <a:lnTo>
                      <a:pt x="339" y="98"/>
                    </a:lnTo>
                    <a:lnTo>
                      <a:pt x="335" y="94"/>
                    </a:lnTo>
                    <a:lnTo>
                      <a:pt x="331" y="94"/>
                    </a:lnTo>
                    <a:lnTo>
                      <a:pt x="325" y="102"/>
                    </a:lnTo>
                    <a:lnTo>
                      <a:pt x="325" y="104"/>
                    </a:lnTo>
                    <a:lnTo>
                      <a:pt x="323" y="108"/>
                    </a:lnTo>
                    <a:lnTo>
                      <a:pt x="325" y="110"/>
                    </a:lnTo>
                    <a:lnTo>
                      <a:pt x="318" y="112"/>
                    </a:lnTo>
                    <a:lnTo>
                      <a:pt x="314" y="112"/>
                    </a:lnTo>
                    <a:lnTo>
                      <a:pt x="312" y="116"/>
                    </a:lnTo>
                    <a:lnTo>
                      <a:pt x="314" y="118"/>
                    </a:lnTo>
                    <a:lnTo>
                      <a:pt x="310" y="122"/>
                    </a:lnTo>
                    <a:lnTo>
                      <a:pt x="310" y="124"/>
                    </a:lnTo>
                    <a:lnTo>
                      <a:pt x="312" y="129"/>
                    </a:lnTo>
                    <a:lnTo>
                      <a:pt x="312" y="137"/>
                    </a:lnTo>
                    <a:lnTo>
                      <a:pt x="318" y="137"/>
                    </a:lnTo>
                    <a:lnTo>
                      <a:pt x="325" y="137"/>
                    </a:lnTo>
                    <a:lnTo>
                      <a:pt x="329" y="139"/>
                    </a:lnTo>
                    <a:lnTo>
                      <a:pt x="331" y="139"/>
                    </a:lnTo>
                    <a:lnTo>
                      <a:pt x="331" y="149"/>
                    </a:lnTo>
                    <a:lnTo>
                      <a:pt x="329" y="153"/>
                    </a:lnTo>
                    <a:lnTo>
                      <a:pt x="323" y="157"/>
                    </a:lnTo>
                    <a:lnTo>
                      <a:pt x="320" y="163"/>
                    </a:lnTo>
                    <a:lnTo>
                      <a:pt x="316" y="165"/>
                    </a:lnTo>
                    <a:lnTo>
                      <a:pt x="312" y="163"/>
                    </a:lnTo>
                    <a:lnTo>
                      <a:pt x="312" y="159"/>
                    </a:lnTo>
                    <a:lnTo>
                      <a:pt x="310" y="157"/>
                    </a:lnTo>
                    <a:lnTo>
                      <a:pt x="300" y="159"/>
                    </a:lnTo>
                    <a:lnTo>
                      <a:pt x="294" y="161"/>
                    </a:lnTo>
                    <a:lnTo>
                      <a:pt x="292" y="163"/>
                    </a:lnTo>
                    <a:lnTo>
                      <a:pt x="290" y="169"/>
                    </a:lnTo>
                    <a:lnTo>
                      <a:pt x="292" y="176"/>
                    </a:lnTo>
                    <a:lnTo>
                      <a:pt x="290" y="186"/>
                    </a:lnTo>
                    <a:lnTo>
                      <a:pt x="294" y="192"/>
                    </a:lnTo>
                    <a:lnTo>
                      <a:pt x="296" y="202"/>
                    </a:lnTo>
                    <a:lnTo>
                      <a:pt x="296" y="208"/>
                    </a:lnTo>
                    <a:lnTo>
                      <a:pt x="290" y="223"/>
                    </a:lnTo>
                    <a:lnTo>
                      <a:pt x="290" y="227"/>
                    </a:lnTo>
                    <a:lnTo>
                      <a:pt x="290" y="231"/>
                    </a:lnTo>
                    <a:lnTo>
                      <a:pt x="290" y="239"/>
                    </a:lnTo>
                    <a:lnTo>
                      <a:pt x="292" y="255"/>
                    </a:lnTo>
                    <a:lnTo>
                      <a:pt x="286" y="259"/>
                    </a:lnTo>
                    <a:lnTo>
                      <a:pt x="278" y="255"/>
                    </a:lnTo>
                    <a:lnTo>
                      <a:pt x="265" y="253"/>
                    </a:lnTo>
                    <a:lnTo>
                      <a:pt x="261" y="249"/>
                    </a:lnTo>
                    <a:lnTo>
                      <a:pt x="259" y="253"/>
                    </a:lnTo>
                    <a:lnTo>
                      <a:pt x="253" y="253"/>
                    </a:lnTo>
                    <a:lnTo>
                      <a:pt x="247" y="251"/>
                    </a:lnTo>
                    <a:lnTo>
                      <a:pt x="235" y="245"/>
                    </a:lnTo>
                    <a:lnTo>
                      <a:pt x="233" y="245"/>
                    </a:lnTo>
                    <a:lnTo>
                      <a:pt x="233" y="253"/>
                    </a:lnTo>
                    <a:lnTo>
                      <a:pt x="226" y="253"/>
                    </a:lnTo>
                    <a:lnTo>
                      <a:pt x="224" y="255"/>
                    </a:lnTo>
                    <a:lnTo>
                      <a:pt x="212" y="266"/>
                    </a:lnTo>
                    <a:lnTo>
                      <a:pt x="212" y="272"/>
                    </a:lnTo>
                    <a:lnTo>
                      <a:pt x="208" y="274"/>
                    </a:lnTo>
                    <a:lnTo>
                      <a:pt x="206" y="274"/>
                    </a:lnTo>
                    <a:lnTo>
                      <a:pt x="200" y="270"/>
                    </a:lnTo>
                    <a:lnTo>
                      <a:pt x="188" y="263"/>
                    </a:lnTo>
                    <a:lnTo>
                      <a:pt x="175" y="263"/>
                    </a:lnTo>
                    <a:lnTo>
                      <a:pt x="167" y="270"/>
                    </a:lnTo>
                    <a:lnTo>
                      <a:pt x="165" y="270"/>
                    </a:lnTo>
                    <a:lnTo>
                      <a:pt x="161" y="268"/>
                    </a:lnTo>
                    <a:lnTo>
                      <a:pt x="157" y="268"/>
                    </a:lnTo>
                    <a:lnTo>
                      <a:pt x="153" y="266"/>
                    </a:lnTo>
                    <a:lnTo>
                      <a:pt x="151" y="266"/>
                    </a:lnTo>
                    <a:lnTo>
                      <a:pt x="149" y="266"/>
                    </a:lnTo>
                    <a:lnTo>
                      <a:pt x="147" y="268"/>
                    </a:lnTo>
                    <a:lnTo>
                      <a:pt x="143" y="274"/>
                    </a:lnTo>
                    <a:lnTo>
                      <a:pt x="135" y="282"/>
                    </a:lnTo>
                    <a:lnTo>
                      <a:pt x="124" y="288"/>
                    </a:lnTo>
                    <a:lnTo>
                      <a:pt x="122" y="292"/>
                    </a:lnTo>
                    <a:lnTo>
                      <a:pt x="118" y="290"/>
                    </a:lnTo>
                    <a:lnTo>
                      <a:pt x="112" y="290"/>
                    </a:lnTo>
                    <a:lnTo>
                      <a:pt x="100" y="290"/>
                    </a:lnTo>
                    <a:lnTo>
                      <a:pt x="88" y="294"/>
                    </a:lnTo>
                    <a:lnTo>
                      <a:pt x="88" y="294"/>
                    </a:lnTo>
                    <a:lnTo>
                      <a:pt x="83" y="292"/>
                    </a:lnTo>
                    <a:lnTo>
                      <a:pt x="79" y="286"/>
                    </a:lnTo>
                    <a:lnTo>
                      <a:pt x="75" y="286"/>
                    </a:lnTo>
                    <a:lnTo>
                      <a:pt x="71" y="288"/>
                    </a:lnTo>
                    <a:lnTo>
                      <a:pt x="67" y="288"/>
                    </a:lnTo>
                    <a:lnTo>
                      <a:pt x="65" y="286"/>
                    </a:lnTo>
                    <a:lnTo>
                      <a:pt x="63" y="282"/>
                    </a:lnTo>
                    <a:lnTo>
                      <a:pt x="65" y="272"/>
                    </a:lnTo>
                    <a:lnTo>
                      <a:pt x="73" y="266"/>
                    </a:lnTo>
                    <a:lnTo>
                      <a:pt x="73" y="261"/>
                    </a:lnTo>
                    <a:lnTo>
                      <a:pt x="71" y="257"/>
                    </a:lnTo>
                    <a:lnTo>
                      <a:pt x="75" y="253"/>
                    </a:lnTo>
                    <a:lnTo>
                      <a:pt x="75" y="249"/>
                    </a:lnTo>
                    <a:lnTo>
                      <a:pt x="75" y="245"/>
                    </a:lnTo>
                    <a:lnTo>
                      <a:pt x="75" y="243"/>
                    </a:lnTo>
                    <a:lnTo>
                      <a:pt x="71" y="243"/>
                    </a:lnTo>
                    <a:lnTo>
                      <a:pt x="67" y="241"/>
                    </a:lnTo>
                    <a:lnTo>
                      <a:pt x="67" y="237"/>
                    </a:lnTo>
                    <a:lnTo>
                      <a:pt x="67" y="237"/>
                    </a:lnTo>
                    <a:lnTo>
                      <a:pt x="77" y="229"/>
                    </a:lnTo>
                    <a:lnTo>
                      <a:pt x="77" y="225"/>
                    </a:lnTo>
                    <a:lnTo>
                      <a:pt x="69" y="214"/>
                    </a:lnTo>
                    <a:lnTo>
                      <a:pt x="65" y="212"/>
                    </a:lnTo>
                    <a:lnTo>
                      <a:pt x="57" y="212"/>
                    </a:lnTo>
                    <a:lnTo>
                      <a:pt x="55" y="210"/>
                    </a:lnTo>
                    <a:lnTo>
                      <a:pt x="57" y="206"/>
                    </a:lnTo>
                    <a:lnTo>
                      <a:pt x="63" y="204"/>
                    </a:lnTo>
                    <a:lnTo>
                      <a:pt x="65" y="202"/>
                    </a:lnTo>
                    <a:lnTo>
                      <a:pt x="71" y="202"/>
                    </a:lnTo>
                    <a:lnTo>
                      <a:pt x="73" y="200"/>
                    </a:lnTo>
                    <a:lnTo>
                      <a:pt x="67" y="182"/>
                    </a:lnTo>
                    <a:lnTo>
                      <a:pt x="65" y="182"/>
                    </a:lnTo>
                    <a:lnTo>
                      <a:pt x="61" y="180"/>
                    </a:lnTo>
                    <a:lnTo>
                      <a:pt x="57" y="178"/>
                    </a:lnTo>
                    <a:lnTo>
                      <a:pt x="55" y="176"/>
                    </a:lnTo>
                    <a:lnTo>
                      <a:pt x="51" y="171"/>
                    </a:lnTo>
                    <a:lnTo>
                      <a:pt x="45" y="171"/>
                    </a:lnTo>
                    <a:lnTo>
                      <a:pt x="41" y="171"/>
                    </a:lnTo>
                    <a:lnTo>
                      <a:pt x="32" y="171"/>
                    </a:lnTo>
                    <a:lnTo>
                      <a:pt x="26" y="169"/>
                    </a:lnTo>
                    <a:lnTo>
                      <a:pt x="10" y="165"/>
                    </a:lnTo>
                    <a:lnTo>
                      <a:pt x="10" y="157"/>
                    </a:lnTo>
                    <a:lnTo>
                      <a:pt x="8" y="155"/>
                    </a:lnTo>
                    <a:lnTo>
                      <a:pt x="2" y="153"/>
                    </a:lnTo>
                    <a:lnTo>
                      <a:pt x="6" y="149"/>
                    </a:lnTo>
                    <a:lnTo>
                      <a:pt x="0" y="141"/>
                    </a:lnTo>
                    <a:lnTo>
                      <a:pt x="4" y="137"/>
                    </a:lnTo>
                    <a:lnTo>
                      <a:pt x="4" y="137"/>
                    </a:lnTo>
                    <a:lnTo>
                      <a:pt x="12" y="141"/>
                    </a:lnTo>
                    <a:lnTo>
                      <a:pt x="20" y="139"/>
                    </a:lnTo>
                    <a:lnTo>
                      <a:pt x="22" y="139"/>
                    </a:lnTo>
                    <a:lnTo>
                      <a:pt x="36" y="139"/>
                    </a:lnTo>
                    <a:lnTo>
                      <a:pt x="30" y="126"/>
                    </a:lnTo>
                    <a:lnTo>
                      <a:pt x="26" y="124"/>
                    </a:lnTo>
                    <a:lnTo>
                      <a:pt x="22" y="118"/>
                    </a:lnTo>
                    <a:lnTo>
                      <a:pt x="26" y="110"/>
                    </a:lnTo>
                    <a:lnTo>
                      <a:pt x="22" y="106"/>
                    </a:lnTo>
                    <a:lnTo>
                      <a:pt x="22" y="104"/>
                    </a:lnTo>
                    <a:lnTo>
                      <a:pt x="22" y="98"/>
                    </a:lnTo>
                    <a:lnTo>
                      <a:pt x="18" y="86"/>
                    </a:lnTo>
                    <a:lnTo>
                      <a:pt x="30" y="79"/>
                    </a:lnTo>
                    <a:lnTo>
                      <a:pt x="36" y="77"/>
                    </a:lnTo>
                    <a:lnTo>
                      <a:pt x="36" y="73"/>
                    </a:lnTo>
                    <a:lnTo>
                      <a:pt x="32" y="67"/>
                    </a:lnTo>
                    <a:lnTo>
                      <a:pt x="34" y="65"/>
                    </a:lnTo>
                    <a:lnTo>
                      <a:pt x="41" y="63"/>
                    </a:lnTo>
                    <a:lnTo>
                      <a:pt x="43" y="51"/>
                    </a:lnTo>
                    <a:lnTo>
                      <a:pt x="47" y="49"/>
                    </a:lnTo>
                    <a:lnTo>
                      <a:pt x="51" y="41"/>
                    </a:lnTo>
                    <a:lnTo>
                      <a:pt x="53" y="41"/>
                    </a:lnTo>
                    <a:lnTo>
                      <a:pt x="61" y="39"/>
                    </a:lnTo>
                    <a:lnTo>
                      <a:pt x="59" y="34"/>
                    </a:lnTo>
                    <a:lnTo>
                      <a:pt x="59" y="30"/>
                    </a:lnTo>
                    <a:lnTo>
                      <a:pt x="55" y="28"/>
                    </a:lnTo>
                    <a:lnTo>
                      <a:pt x="55" y="26"/>
                    </a:lnTo>
                    <a:lnTo>
                      <a:pt x="55" y="24"/>
                    </a:lnTo>
                    <a:lnTo>
                      <a:pt x="57" y="18"/>
                    </a:lnTo>
                    <a:lnTo>
                      <a:pt x="61" y="14"/>
                    </a:lnTo>
                    <a:lnTo>
                      <a:pt x="63" y="10"/>
                    </a:lnTo>
                    <a:lnTo>
                      <a:pt x="65" y="8"/>
                    </a:lnTo>
                    <a:lnTo>
                      <a:pt x="67" y="6"/>
                    </a:lnTo>
                    <a:lnTo>
                      <a:pt x="75" y="6"/>
                    </a:lnTo>
                    <a:lnTo>
                      <a:pt x="79" y="8"/>
                    </a:lnTo>
                    <a:lnTo>
                      <a:pt x="92" y="4"/>
                    </a:lnTo>
                    <a:lnTo>
                      <a:pt x="98" y="6"/>
                    </a:lnTo>
                    <a:lnTo>
                      <a:pt x="100" y="2"/>
                    </a:lnTo>
                    <a:lnTo>
                      <a:pt x="10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4" name="Freeform 575"/>
              <p:cNvSpPr>
                <a:spLocks noEditPoints="1"/>
              </p:cNvSpPr>
              <p:nvPr/>
            </p:nvSpPr>
            <p:spPr bwMode="auto">
              <a:xfrm>
                <a:off x="4972" y="1733"/>
                <a:ext cx="329" cy="261"/>
              </a:xfrm>
              <a:custGeom>
                <a:avLst/>
                <a:gdLst>
                  <a:gd name="T0" fmla="*/ 112 w 329"/>
                  <a:gd name="T1" fmla="*/ 69 h 261"/>
                  <a:gd name="T2" fmla="*/ 112 w 329"/>
                  <a:gd name="T3" fmla="*/ 69 h 261"/>
                  <a:gd name="T4" fmla="*/ 79 w 329"/>
                  <a:gd name="T5" fmla="*/ 8 h 261"/>
                  <a:gd name="T6" fmla="*/ 63 w 329"/>
                  <a:gd name="T7" fmla="*/ 10 h 261"/>
                  <a:gd name="T8" fmla="*/ 55 w 329"/>
                  <a:gd name="T9" fmla="*/ 26 h 261"/>
                  <a:gd name="T10" fmla="*/ 61 w 329"/>
                  <a:gd name="T11" fmla="*/ 39 h 261"/>
                  <a:gd name="T12" fmla="*/ 43 w 329"/>
                  <a:gd name="T13" fmla="*/ 51 h 261"/>
                  <a:gd name="T14" fmla="*/ 36 w 329"/>
                  <a:gd name="T15" fmla="*/ 73 h 261"/>
                  <a:gd name="T16" fmla="*/ 22 w 329"/>
                  <a:gd name="T17" fmla="*/ 98 h 261"/>
                  <a:gd name="T18" fmla="*/ 22 w 329"/>
                  <a:gd name="T19" fmla="*/ 118 h 261"/>
                  <a:gd name="T20" fmla="*/ 22 w 329"/>
                  <a:gd name="T21" fmla="*/ 139 h 261"/>
                  <a:gd name="T22" fmla="*/ 4 w 329"/>
                  <a:gd name="T23" fmla="*/ 137 h 261"/>
                  <a:gd name="T24" fmla="*/ 8 w 329"/>
                  <a:gd name="T25" fmla="*/ 155 h 261"/>
                  <a:gd name="T26" fmla="*/ 32 w 329"/>
                  <a:gd name="T27" fmla="*/ 171 h 261"/>
                  <a:gd name="T28" fmla="*/ 55 w 329"/>
                  <a:gd name="T29" fmla="*/ 176 h 261"/>
                  <a:gd name="T30" fmla="*/ 67 w 329"/>
                  <a:gd name="T31" fmla="*/ 182 h 261"/>
                  <a:gd name="T32" fmla="*/ 63 w 329"/>
                  <a:gd name="T33" fmla="*/ 204 h 261"/>
                  <a:gd name="T34" fmla="*/ 65 w 329"/>
                  <a:gd name="T35" fmla="*/ 212 h 261"/>
                  <a:gd name="T36" fmla="*/ 67 w 329"/>
                  <a:gd name="T37" fmla="*/ 237 h 261"/>
                  <a:gd name="T38" fmla="*/ 75 w 329"/>
                  <a:gd name="T39" fmla="*/ 243 h 261"/>
                  <a:gd name="T40" fmla="*/ 71 w 329"/>
                  <a:gd name="T41" fmla="*/ 257 h 261"/>
                  <a:gd name="T42" fmla="*/ 226 w 329"/>
                  <a:gd name="T43" fmla="*/ 253 h 261"/>
                  <a:gd name="T44" fmla="*/ 247 w 329"/>
                  <a:gd name="T45" fmla="*/ 251 h 261"/>
                  <a:gd name="T46" fmla="*/ 265 w 329"/>
                  <a:gd name="T47" fmla="*/ 253 h 261"/>
                  <a:gd name="T48" fmla="*/ 290 w 329"/>
                  <a:gd name="T49" fmla="*/ 239 h 261"/>
                  <a:gd name="T50" fmla="*/ 296 w 329"/>
                  <a:gd name="T51" fmla="*/ 208 h 261"/>
                  <a:gd name="T52" fmla="*/ 292 w 329"/>
                  <a:gd name="T53" fmla="*/ 176 h 261"/>
                  <a:gd name="T54" fmla="*/ 300 w 329"/>
                  <a:gd name="T55" fmla="*/ 159 h 261"/>
                  <a:gd name="T56" fmla="*/ 316 w 329"/>
                  <a:gd name="T57" fmla="*/ 165 h 261"/>
                  <a:gd name="T58" fmla="*/ 329 w 329"/>
                  <a:gd name="T59" fmla="*/ 151 h 261"/>
                  <a:gd name="T60" fmla="*/ 318 w 329"/>
                  <a:gd name="T61" fmla="*/ 137 h 261"/>
                  <a:gd name="T62" fmla="*/ 310 w 329"/>
                  <a:gd name="T63" fmla="*/ 122 h 261"/>
                  <a:gd name="T64" fmla="*/ 318 w 329"/>
                  <a:gd name="T65" fmla="*/ 112 h 261"/>
                  <a:gd name="T66" fmla="*/ 325 w 329"/>
                  <a:gd name="T67" fmla="*/ 102 h 261"/>
                  <a:gd name="T68" fmla="*/ 323 w 329"/>
                  <a:gd name="T69" fmla="*/ 63 h 261"/>
                  <a:gd name="T70" fmla="*/ 298 w 329"/>
                  <a:gd name="T71" fmla="*/ 65 h 261"/>
                  <a:gd name="T72" fmla="*/ 286 w 329"/>
                  <a:gd name="T73" fmla="*/ 82 h 261"/>
                  <a:gd name="T74" fmla="*/ 271 w 329"/>
                  <a:gd name="T75" fmla="*/ 86 h 261"/>
                  <a:gd name="T76" fmla="*/ 257 w 329"/>
                  <a:gd name="T77" fmla="*/ 79 h 261"/>
                  <a:gd name="T78" fmla="*/ 239 w 329"/>
                  <a:gd name="T79" fmla="*/ 75 h 261"/>
                  <a:gd name="T80" fmla="*/ 224 w 329"/>
                  <a:gd name="T81" fmla="*/ 69 h 261"/>
                  <a:gd name="T82" fmla="*/ 196 w 329"/>
                  <a:gd name="T83" fmla="*/ 75 h 261"/>
                  <a:gd name="T84" fmla="*/ 157 w 329"/>
                  <a:gd name="T85" fmla="*/ 96 h 261"/>
                  <a:gd name="T86" fmla="*/ 139 w 329"/>
                  <a:gd name="T87" fmla="*/ 67 h 261"/>
                  <a:gd name="T88" fmla="*/ 124 w 329"/>
                  <a:gd name="T89" fmla="*/ 77 h 261"/>
                  <a:gd name="T90" fmla="*/ 110 w 329"/>
                  <a:gd name="T91" fmla="*/ 67 h 261"/>
                  <a:gd name="T92" fmla="*/ 90 w 329"/>
                  <a:gd name="T93" fmla="*/ 61 h 261"/>
                  <a:gd name="T94" fmla="*/ 79 w 329"/>
                  <a:gd name="T95" fmla="*/ 45 h 261"/>
                  <a:gd name="T96" fmla="*/ 94 w 329"/>
                  <a:gd name="T97" fmla="*/ 37 h 261"/>
                  <a:gd name="T98" fmla="*/ 106 w 329"/>
                  <a:gd name="T99" fmla="*/ 39 h 261"/>
                  <a:gd name="T100" fmla="*/ 108 w 329"/>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9" h="261">
                    <a:moveTo>
                      <a:pt x="124" y="77"/>
                    </a:moveTo>
                    <a:lnTo>
                      <a:pt x="128" y="71"/>
                    </a:lnTo>
                    <a:lnTo>
                      <a:pt x="124" y="77"/>
                    </a:lnTo>
                    <a:close/>
                    <a:moveTo>
                      <a:pt x="112" y="69"/>
                    </a:moveTo>
                    <a:lnTo>
                      <a:pt x="116" y="75"/>
                    </a:lnTo>
                    <a:lnTo>
                      <a:pt x="114" y="73"/>
                    </a:lnTo>
                    <a:lnTo>
                      <a:pt x="114" y="71"/>
                    </a:lnTo>
                    <a:lnTo>
                      <a:pt x="112" y="69"/>
                    </a:lnTo>
                    <a:close/>
                    <a:moveTo>
                      <a:pt x="100" y="2"/>
                    </a:moveTo>
                    <a:lnTo>
                      <a:pt x="98" y="6"/>
                    </a:lnTo>
                    <a:lnTo>
                      <a:pt x="92" y="4"/>
                    </a:lnTo>
                    <a:lnTo>
                      <a:pt x="79" y="8"/>
                    </a:lnTo>
                    <a:lnTo>
                      <a:pt x="75" y="6"/>
                    </a:lnTo>
                    <a:lnTo>
                      <a:pt x="67" y="6"/>
                    </a:lnTo>
                    <a:lnTo>
                      <a:pt x="65" y="8"/>
                    </a:lnTo>
                    <a:lnTo>
                      <a:pt x="63" y="10"/>
                    </a:lnTo>
                    <a:lnTo>
                      <a:pt x="63" y="14"/>
                    </a:lnTo>
                    <a:lnTo>
                      <a:pt x="57" y="18"/>
                    </a:lnTo>
                    <a:lnTo>
                      <a:pt x="55" y="24"/>
                    </a:lnTo>
                    <a:lnTo>
                      <a:pt x="55" y="26"/>
                    </a:lnTo>
                    <a:lnTo>
                      <a:pt x="55" y="28"/>
                    </a:lnTo>
                    <a:lnTo>
                      <a:pt x="59" y="30"/>
                    </a:lnTo>
                    <a:lnTo>
                      <a:pt x="59" y="34"/>
                    </a:lnTo>
                    <a:lnTo>
                      <a:pt x="61" y="39"/>
                    </a:lnTo>
                    <a:lnTo>
                      <a:pt x="53" y="41"/>
                    </a:lnTo>
                    <a:lnTo>
                      <a:pt x="51" y="41"/>
                    </a:lnTo>
                    <a:lnTo>
                      <a:pt x="47" y="49"/>
                    </a:lnTo>
                    <a:lnTo>
                      <a:pt x="43" y="51"/>
                    </a:lnTo>
                    <a:lnTo>
                      <a:pt x="41" y="63"/>
                    </a:lnTo>
                    <a:lnTo>
                      <a:pt x="34" y="65"/>
                    </a:lnTo>
                    <a:lnTo>
                      <a:pt x="32" y="67"/>
                    </a:lnTo>
                    <a:lnTo>
                      <a:pt x="36" y="73"/>
                    </a:lnTo>
                    <a:lnTo>
                      <a:pt x="36" y="77"/>
                    </a:lnTo>
                    <a:lnTo>
                      <a:pt x="30" y="79"/>
                    </a:lnTo>
                    <a:lnTo>
                      <a:pt x="18" y="86"/>
                    </a:lnTo>
                    <a:lnTo>
                      <a:pt x="22" y="98"/>
                    </a:lnTo>
                    <a:lnTo>
                      <a:pt x="22" y="104"/>
                    </a:lnTo>
                    <a:lnTo>
                      <a:pt x="22" y="106"/>
                    </a:lnTo>
                    <a:lnTo>
                      <a:pt x="26" y="110"/>
                    </a:lnTo>
                    <a:lnTo>
                      <a:pt x="22" y="118"/>
                    </a:lnTo>
                    <a:lnTo>
                      <a:pt x="26" y="124"/>
                    </a:lnTo>
                    <a:lnTo>
                      <a:pt x="30" y="126"/>
                    </a:lnTo>
                    <a:lnTo>
                      <a:pt x="36" y="139"/>
                    </a:lnTo>
                    <a:lnTo>
                      <a:pt x="22" y="139"/>
                    </a:lnTo>
                    <a:lnTo>
                      <a:pt x="20" y="139"/>
                    </a:lnTo>
                    <a:lnTo>
                      <a:pt x="12" y="141"/>
                    </a:lnTo>
                    <a:lnTo>
                      <a:pt x="4" y="137"/>
                    </a:lnTo>
                    <a:lnTo>
                      <a:pt x="4" y="137"/>
                    </a:lnTo>
                    <a:lnTo>
                      <a:pt x="0" y="141"/>
                    </a:lnTo>
                    <a:lnTo>
                      <a:pt x="6" y="149"/>
                    </a:lnTo>
                    <a:lnTo>
                      <a:pt x="2" y="153"/>
                    </a:lnTo>
                    <a:lnTo>
                      <a:pt x="8" y="155"/>
                    </a:lnTo>
                    <a:lnTo>
                      <a:pt x="10" y="157"/>
                    </a:lnTo>
                    <a:lnTo>
                      <a:pt x="10" y="165"/>
                    </a:lnTo>
                    <a:lnTo>
                      <a:pt x="26" y="169"/>
                    </a:lnTo>
                    <a:lnTo>
                      <a:pt x="32" y="171"/>
                    </a:lnTo>
                    <a:lnTo>
                      <a:pt x="41" y="171"/>
                    </a:lnTo>
                    <a:lnTo>
                      <a:pt x="45" y="171"/>
                    </a:lnTo>
                    <a:lnTo>
                      <a:pt x="51" y="171"/>
                    </a:lnTo>
                    <a:lnTo>
                      <a:pt x="55" y="176"/>
                    </a:lnTo>
                    <a:lnTo>
                      <a:pt x="57" y="178"/>
                    </a:lnTo>
                    <a:lnTo>
                      <a:pt x="61" y="180"/>
                    </a:lnTo>
                    <a:lnTo>
                      <a:pt x="65" y="182"/>
                    </a:lnTo>
                    <a:lnTo>
                      <a:pt x="67" y="182"/>
                    </a:lnTo>
                    <a:lnTo>
                      <a:pt x="73" y="200"/>
                    </a:lnTo>
                    <a:lnTo>
                      <a:pt x="71" y="202"/>
                    </a:lnTo>
                    <a:lnTo>
                      <a:pt x="65" y="202"/>
                    </a:lnTo>
                    <a:lnTo>
                      <a:pt x="63" y="204"/>
                    </a:lnTo>
                    <a:lnTo>
                      <a:pt x="57" y="206"/>
                    </a:lnTo>
                    <a:lnTo>
                      <a:pt x="55" y="210"/>
                    </a:lnTo>
                    <a:lnTo>
                      <a:pt x="57" y="212"/>
                    </a:lnTo>
                    <a:lnTo>
                      <a:pt x="65" y="212"/>
                    </a:lnTo>
                    <a:lnTo>
                      <a:pt x="69" y="214"/>
                    </a:lnTo>
                    <a:lnTo>
                      <a:pt x="77" y="225"/>
                    </a:lnTo>
                    <a:lnTo>
                      <a:pt x="77" y="229"/>
                    </a:lnTo>
                    <a:lnTo>
                      <a:pt x="67" y="237"/>
                    </a:lnTo>
                    <a:lnTo>
                      <a:pt x="67" y="237"/>
                    </a:lnTo>
                    <a:lnTo>
                      <a:pt x="67" y="241"/>
                    </a:lnTo>
                    <a:lnTo>
                      <a:pt x="71" y="243"/>
                    </a:lnTo>
                    <a:lnTo>
                      <a:pt x="75" y="243"/>
                    </a:lnTo>
                    <a:lnTo>
                      <a:pt x="75" y="245"/>
                    </a:lnTo>
                    <a:lnTo>
                      <a:pt x="75" y="249"/>
                    </a:lnTo>
                    <a:lnTo>
                      <a:pt x="75" y="253"/>
                    </a:lnTo>
                    <a:lnTo>
                      <a:pt x="71" y="257"/>
                    </a:lnTo>
                    <a:lnTo>
                      <a:pt x="73" y="261"/>
                    </a:lnTo>
                    <a:lnTo>
                      <a:pt x="218" y="261"/>
                    </a:lnTo>
                    <a:lnTo>
                      <a:pt x="224" y="255"/>
                    </a:lnTo>
                    <a:lnTo>
                      <a:pt x="226" y="253"/>
                    </a:lnTo>
                    <a:lnTo>
                      <a:pt x="233" y="253"/>
                    </a:lnTo>
                    <a:lnTo>
                      <a:pt x="233" y="245"/>
                    </a:lnTo>
                    <a:lnTo>
                      <a:pt x="235" y="245"/>
                    </a:lnTo>
                    <a:lnTo>
                      <a:pt x="247" y="251"/>
                    </a:lnTo>
                    <a:lnTo>
                      <a:pt x="253" y="253"/>
                    </a:lnTo>
                    <a:lnTo>
                      <a:pt x="259" y="253"/>
                    </a:lnTo>
                    <a:lnTo>
                      <a:pt x="261" y="249"/>
                    </a:lnTo>
                    <a:lnTo>
                      <a:pt x="265" y="253"/>
                    </a:lnTo>
                    <a:lnTo>
                      <a:pt x="278" y="255"/>
                    </a:lnTo>
                    <a:lnTo>
                      <a:pt x="286" y="259"/>
                    </a:lnTo>
                    <a:lnTo>
                      <a:pt x="292" y="255"/>
                    </a:lnTo>
                    <a:lnTo>
                      <a:pt x="290" y="239"/>
                    </a:lnTo>
                    <a:lnTo>
                      <a:pt x="290" y="231"/>
                    </a:lnTo>
                    <a:lnTo>
                      <a:pt x="290" y="227"/>
                    </a:lnTo>
                    <a:lnTo>
                      <a:pt x="290" y="223"/>
                    </a:lnTo>
                    <a:lnTo>
                      <a:pt x="296" y="208"/>
                    </a:lnTo>
                    <a:lnTo>
                      <a:pt x="296" y="202"/>
                    </a:lnTo>
                    <a:lnTo>
                      <a:pt x="294" y="192"/>
                    </a:lnTo>
                    <a:lnTo>
                      <a:pt x="290" y="186"/>
                    </a:lnTo>
                    <a:lnTo>
                      <a:pt x="292" y="176"/>
                    </a:lnTo>
                    <a:lnTo>
                      <a:pt x="290" y="169"/>
                    </a:lnTo>
                    <a:lnTo>
                      <a:pt x="292" y="163"/>
                    </a:lnTo>
                    <a:lnTo>
                      <a:pt x="294" y="161"/>
                    </a:lnTo>
                    <a:lnTo>
                      <a:pt x="300" y="159"/>
                    </a:lnTo>
                    <a:lnTo>
                      <a:pt x="310" y="157"/>
                    </a:lnTo>
                    <a:lnTo>
                      <a:pt x="312" y="159"/>
                    </a:lnTo>
                    <a:lnTo>
                      <a:pt x="312" y="163"/>
                    </a:lnTo>
                    <a:lnTo>
                      <a:pt x="316" y="165"/>
                    </a:lnTo>
                    <a:lnTo>
                      <a:pt x="320" y="163"/>
                    </a:lnTo>
                    <a:lnTo>
                      <a:pt x="323" y="157"/>
                    </a:lnTo>
                    <a:lnTo>
                      <a:pt x="329" y="153"/>
                    </a:lnTo>
                    <a:lnTo>
                      <a:pt x="329" y="151"/>
                    </a:lnTo>
                    <a:lnTo>
                      <a:pt x="329" y="139"/>
                    </a:lnTo>
                    <a:lnTo>
                      <a:pt x="329" y="139"/>
                    </a:lnTo>
                    <a:lnTo>
                      <a:pt x="325" y="137"/>
                    </a:lnTo>
                    <a:lnTo>
                      <a:pt x="318" y="137"/>
                    </a:lnTo>
                    <a:lnTo>
                      <a:pt x="312" y="137"/>
                    </a:lnTo>
                    <a:lnTo>
                      <a:pt x="312" y="129"/>
                    </a:lnTo>
                    <a:lnTo>
                      <a:pt x="310" y="124"/>
                    </a:lnTo>
                    <a:lnTo>
                      <a:pt x="310" y="122"/>
                    </a:lnTo>
                    <a:lnTo>
                      <a:pt x="314" y="118"/>
                    </a:lnTo>
                    <a:lnTo>
                      <a:pt x="312" y="116"/>
                    </a:lnTo>
                    <a:lnTo>
                      <a:pt x="314" y="112"/>
                    </a:lnTo>
                    <a:lnTo>
                      <a:pt x="318" y="112"/>
                    </a:lnTo>
                    <a:lnTo>
                      <a:pt x="325" y="110"/>
                    </a:lnTo>
                    <a:lnTo>
                      <a:pt x="323" y="108"/>
                    </a:lnTo>
                    <a:lnTo>
                      <a:pt x="325" y="104"/>
                    </a:lnTo>
                    <a:lnTo>
                      <a:pt x="325" y="102"/>
                    </a:lnTo>
                    <a:lnTo>
                      <a:pt x="329" y="96"/>
                    </a:lnTo>
                    <a:lnTo>
                      <a:pt x="329" y="63"/>
                    </a:lnTo>
                    <a:lnTo>
                      <a:pt x="327" y="63"/>
                    </a:lnTo>
                    <a:lnTo>
                      <a:pt x="323" y="63"/>
                    </a:lnTo>
                    <a:lnTo>
                      <a:pt x="312" y="63"/>
                    </a:lnTo>
                    <a:lnTo>
                      <a:pt x="308" y="61"/>
                    </a:lnTo>
                    <a:lnTo>
                      <a:pt x="308" y="63"/>
                    </a:lnTo>
                    <a:lnTo>
                      <a:pt x="298" y="65"/>
                    </a:lnTo>
                    <a:lnTo>
                      <a:pt x="294" y="63"/>
                    </a:lnTo>
                    <a:lnTo>
                      <a:pt x="290" y="71"/>
                    </a:lnTo>
                    <a:lnTo>
                      <a:pt x="290" y="82"/>
                    </a:lnTo>
                    <a:lnTo>
                      <a:pt x="286" y="82"/>
                    </a:lnTo>
                    <a:lnTo>
                      <a:pt x="280" y="77"/>
                    </a:lnTo>
                    <a:lnTo>
                      <a:pt x="278" y="75"/>
                    </a:lnTo>
                    <a:lnTo>
                      <a:pt x="273" y="77"/>
                    </a:lnTo>
                    <a:lnTo>
                      <a:pt x="271" y="86"/>
                    </a:lnTo>
                    <a:lnTo>
                      <a:pt x="269" y="88"/>
                    </a:lnTo>
                    <a:lnTo>
                      <a:pt x="267" y="88"/>
                    </a:lnTo>
                    <a:lnTo>
                      <a:pt x="261" y="79"/>
                    </a:lnTo>
                    <a:lnTo>
                      <a:pt x="257" y="79"/>
                    </a:lnTo>
                    <a:lnTo>
                      <a:pt x="251" y="73"/>
                    </a:lnTo>
                    <a:lnTo>
                      <a:pt x="249" y="73"/>
                    </a:lnTo>
                    <a:lnTo>
                      <a:pt x="243" y="77"/>
                    </a:lnTo>
                    <a:lnTo>
                      <a:pt x="239" y="75"/>
                    </a:lnTo>
                    <a:lnTo>
                      <a:pt x="233" y="67"/>
                    </a:lnTo>
                    <a:lnTo>
                      <a:pt x="231" y="65"/>
                    </a:lnTo>
                    <a:lnTo>
                      <a:pt x="226" y="67"/>
                    </a:lnTo>
                    <a:lnTo>
                      <a:pt x="224" y="69"/>
                    </a:lnTo>
                    <a:lnTo>
                      <a:pt x="218" y="69"/>
                    </a:lnTo>
                    <a:lnTo>
                      <a:pt x="206" y="71"/>
                    </a:lnTo>
                    <a:lnTo>
                      <a:pt x="198" y="75"/>
                    </a:lnTo>
                    <a:lnTo>
                      <a:pt x="196" y="75"/>
                    </a:lnTo>
                    <a:lnTo>
                      <a:pt x="190" y="88"/>
                    </a:lnTo>
                    <a:lnTo>
                      <a:pt x="186" y="90"/>
                    </a:lnTo>
                    <a:lnTo>
                      <a:pt x="161" y="92"/>
                    </a:lnTo>
                    <a:lnTo>
                      <a:pt x="157" y="96"/>
                    </a:lnTo>
                    <a:lnTo>
                      <a:pt x="149" y="82"/>
                    </a:lnTo>
                    <a:lnTo>
                      <a:pt x="149" y="75"/>
                    </a:lnTo>
                    <a:lnTo>
                      <a:pt x="141" y="71"/>
                    </a:lnTo>
                    <a:lnTo>
                      <a:pt x="139" y="67"/>
                    </a:lnTo>
                    <a:lnTo>
                      <a:pt x="141" y="71"/>
                    </a:lnTo>
                    <a:lnTo>
                      <a:pt x="130" y="67"/>
                    </a:lnTo>
                    <a:lnTo>
                      <a:pt x="132" y="75"/>
                    </a:lnTo>
                    <a:lnTo>
                      <a:pt x="124" y="77"/>
                    </a:lnTo>
                    <a:lnTo>
                      <a:pt x="120" y="77"/>
                    </a:lnTo>
                    <a:lnTo>
                      <a:pt x="116" y="75"/>
                    </a:lnTo>
                    <a:lnTo>
                      <a:pt x="112" y="69"/>
                    </a:lnTo>
                    <a:lnTo>
                      <a:pt x="110" y="67"/>
                    </a:lnTo>
                    <a:lnTo>
                      <a:pt x="104" y="63"/>
                    </a:lnTo>
                    <a:lnTo>
                      <a:pt x="100" y="61"/>
                    </a:lnTo>
                    <a:lnTo>
                      <a:pt x="92" y="59"/>
                    </a:lnTo>
                    <a:lnTo>
                      <a:pt x="90" y="61"/>
                    </a:lnTo>
                    <a:lnTo>
                      <a:pt x="85" y="63"/>
                    </a:lnTo>
                    <a:lnTo>
                      <a:pt x="81" y="65"/>
                    </a:lnTo>
                    <a:lnTo>
                      <a:pt x="79" y="59"/>
                    </a:lnTo>
                    <a:lnTo>
                      <a:pt x="79" y="45"/>
                    </a:lnTo>
                    <a:lnTo>
                      <a:pt x="79" y="41"/>
                    </a:lnTo>
                    <a:lnTo>
                      <a:pt x="85" y="34"/>
                    </a:lnTo>
                    <a:lnTo>
                      <a:pt x="92" y="32"/>
                    </a:lnTo>
                    <a:lnTo>
                      <a:pt x="94" y="37"/>
                    </a:lnTo>
                    <a:lnTo>
                      <a:pt x="96" y="43"/>
                    </a:lnTo>
                    <a:lnTo>
                      <a:pt x="98" y="43"/>
                    </a:lnTo>
                    <a:lnTo>
                      <a:pt x="102" y="41"/>
                    </a:lnTo>
                    <a:lnTo>
                      <a:pt x="106" y="39"/>
                    </a:lnTo>
                    <a:lnTo>
                      <a:pt x="106" y="28"/>
                    </a:lnTo>
                    <a:lnTo>
                      <a:pt x="112" y="22"/>
                    </a:lnTo>
                    <a:lnTo>
                      <a:pt x="112" y="14"/>
                    </a:lnTo>
                    <a:lnTo>
                      <a:pt x="108" y="0"/>
                    </a:lnTo>
                    <a:lnTo>
                      <a:pt x="10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5" name="Freeform 576"/>
              <p:cNvSpPr>
                <a:spLocks/>
              </p:cNvSpPr>
              <p:nvPr/>
            </p:nvSpPr>
            <p:spPr bwMode="auto">
              <a:xfrm>
                <a:off x="4972" y="1733"/>
                <a:ext cx="355" cy="294"/>
              </a:xfrm>
              <a:custGeom>
                <a:avLst/>
                <a:gdLst>
                  <a:gd name="T0" fmla="*/ 106 w 355"/>
                  <a:gd name="T1" fmla="*/ 28 h 294"/>
                  <a:gd name="T2" fmla="*/ 96 w 355"/>
                  <a:gd name="T3" fmla="*/ 43 h 294"/>
                  <a:gd name="T4" fmla="*/ 79 w 355"/>
                  <a:gd name="T5" fmla="*/ 41 h 294"/>
                  <a:gd name="T6" fmla="*/ 85 w 355"/>
                  <a:gd name="T7" fmla="*/ 63 h 294"/>
                  <a:gd name="T8" fmla="*/ 104 w 355"/>
                  <a:gd name="T9" fmla="*/ 63 h 294"/>
                  <a:gd name="T10" fmla="*/ 110 w 355"/>
                  <a:gd name="T11" fmla="*/ 67 h 294"/>
                  <a:gd name="T12" fmla="*/ 110 w 355"/>
                  <a:gd name="T13" fmla="*/ 67 h 294"/>
                  <a:gd name="T14" fmla="*/ 116 w 355"/>
                  <a:gd name="T15" fmla="*/ 75 h 294"/>
                  <a:gd name="T16" fmla="*/ 124 w 355"/>
                  <a:gd name="T17" fmla="*/ 77 h 294"/>
                  <a:gd name="T18" fmla="*/ 141 w 355"/>
                  <a:gd name="T19" fmla="*/ 71 h 294"/>
                  <a:gd name="T20" fmla="*/ 149 w 355"/>
                  <a:gd name="T21" fmla="*/ 82 h 294"/>
                  <a:gd name="T22" fmla="*/ 190 w 355"/>
                  <a:gd name="T23" fmla="*/ 88 h 294"/>
                  <a:gd name="T24" fmla="*/ 218 w 355"/>
                  <a:gd name="T25" fmla="*/ 69 h 294"/>
                  <a:gd name="T26" fmla="*/ 233 w 355"/>
                  <a:gd name="T27" fmla="*/ 67 h 294"/>
                  <a:gd name="T28" fmla="*/ 251 w 355"/>
                  <a:gd name="T29" fmla="*/ 73 h 294"/>
                  <a:gd name="T30" fmla="*/ 269 w 355"/>
                  <a:gd name="T31" fmla="*/ 88 h 294"/>
                  <a:gd name="T32" fmla="*/ 280 w 355"/>
                  <a:gd name="T33" fmla="*/ 77 h 294"/>
                  <a:gd name="T34" fmla="*/ 294 w 355"/>
                  <a:gd name="T35" fmla="*/ 63 h 294"/>
                  <a:gd name="T36" fmla="*/ 312 w 355"/>
                  <a:gd name="T37" fmla="*/ 63 h 294"/>
                  <a:gd name="T38" fmla="*/ 341 w 355"/>
                  <a:gd name="T39" fmla="*/ 69 h 294"/>
                  <a:gd name="T40" fmla="*/ 353 w 355"/>
                  <a:gd name="T41" fmla="*/ 94 h 294"/>
                  <a:gd name="T42" fmla="*/ 335 w 355"/>
                  <a:gd name="T43" fmla="*/ 94 h 294"/>
                  <a:gd name="T44" fmla="*/ 323 w 355"/>
                  <a:gd name="T45" fmla="*/ 108 h 294"/>
                  <a:gd name="T46" fmla="*/ 312 w 355"/>
                  <a:gd name="T47" fmla="*/ 116 h 294"/>
                  <a:gd name="T48" fmla="*/ 312 w 355"/>
                  <a:gd name="T49" fmla="*/ 129 h 294"/>
                  <a:gd name="T50" fmla="*/ 329 w 355"/>
                  <a:gd name="T51" fmla="*/ 139 h 294"/>
                  <a:gd name="T52" fmla="*/ 323 w 355"/>
                  <a:gd name="T53" fmla="*/ 157 h 294"/>
                  <a:gd name="T54" fmla="*/ 312 w 355"/>
                  <a:gd name="T55" fmla="*/ 159 h 294"/>
                  <a:gd name="T56" fmla="*/ 292 w 355"/>
                  <a:gd name="T57" fmla="*/ 163 h 294"/>
                  <a:gd name="T58" fmla="*/ 294 w 355"/>
                  <a:gd name="T59" fmla="*/ 192 h 294"/>
                  <a:gd name="T60" fmla="*/ 290 w 355"/>
                  <a:gd name="T61" fmla="*/ 227 h 294"/>
                  <a:gd name="T62" fmla="*/ 286 w 355"/>
                  <a:gd name="T63" fmla="*/ 259 h 294"/>
                  <a:gd name="T64" fmla="*/ 259 w 355"/>
                  <a:gd name="T65" fmla="*/ 253 h 294"/>
                  <a:gd name="T66" fmla="*/ 233 w 355"/>
                  <a:gd name="T67" fmla="*/ 245 h 294"/>
                  <a:gd name="T68" fmla="*/ 212 w 355"/>
                  <a:gd name="T69" fmla="*/ 266 h 294"/>
                  <a:gd name="T70" fmla="*/ 200 w 355"/>
                  <a:gd name="T71" fmla="*/ 270 h 294"/>
                  <a:gd name="T72" fmla="*/ 165 w 355"/>
                  <a:gd name="T73" fmla="*/ 270 h 294"/>
                  <a:gd name="T74" fmla="*/ 151 w 355"/>
                  <a:gd name="T75" fmla="*/ 266 h 294"/>
                  <a:gd name="T76" fmla="*/ 135 w 355"/>
                  <a:gd name="T77" fmla="*/ 282 h 294"/>
                  <a:gd name="T78" fmla="*/ 112 w 355"/>
                  <a:gd name="T79" fmla="*/ 290 h 294"/>
                  <a:gd name="T80" fmla="*/ 83 w 355"/>
                  <a:gd name="T81" fmla="*/ 292 h 294"/>
                  <a:gd name="T82" fmla="*/ 67 w 355"/>
                  <a:gd name="T83" fmla="*/ 288 h 294"/>
                  <a:gd name="T84" fmla="*/ 73 w 355"/>
                  <a:gd name="T85" fmla="*/ 266 h 294"/>
                  <a:gd name="T86" fmla="*/ 75 w 355"/>
                  <a:gd name="T87" fmla="*/ 249 h 294"/>
                  <a:gd name="T88" fmla="*/ 67 w 355"/>
                  <a:gd name="T89" fmla="*/ 241 h 294"/>
                  <a:gd name="T90" fmla="*/ 77 w 355"/>
                  <a:gd name="T91" fmla="*/ 225 h 294"/>
                  <a:gd name="T92" fmla="*/ 55 w 355"/>
                  <a:gd name="T93" fmla="*/ 210 h 294"/>
                  <a:gd name="T94" fmla="*/ 71 w 355"/>
                  <a:gd name="T95" fmla="*/ 202 h 294"/>
                  <a:gd name="T96" fmla="*/ 61 w 355"/>
                  <a:gd name="T97" fmla="*/ 180 h 294"/>
                  <a:gd name="T98" fmla="*/ 45 w 355"/>
                  <a:gd name="T99" fmla="*/ 171 h 294"/>
                  <a:gd name="T100" fmla="*/ 10 w 355"/>
                  <a:gd name="T101" fmla="*/ 165 h 294"/>
                  <a:gd name="T102" fmla="*/ 6 w 355"/>
                  <a:gd name="T103" fmla="*/ 149 h 294"/>
                  <a:gd name="T104" fmla="*/ 12 w 355"/>
                  <a:gd name="T105" fmla="*/ 141 h 294"/>
                  <a:gd name="T106" fmla="*/ 30 w 355"/>
                  <a:gd name="T107" fmla="*/ 126 h 294"/>
                  <a:gd name="T108" fmla="*/ 22 w 355"/>
                  <a:gd name="T109" fmla="*/ 106 h 294"/>
                  <a:gd name="T110" fmla="*/ 30 w 355"/>
                  <a:gd name="T111" fmla="*/ 79 h 294"/>
                  <a:gd name="T112" fmla="*/ 34 w 355"/>
                  <a:gd name="T113" fmla="*/ 65 h 294"/>
                  <a:gd name="T114" fmla="*/ 51 w 355"/>
                  <a:gd name="T115" fmla="*/ 41 h 294"/>
                  <a:gd name="T116" fmla="*/ 59 w 355"/>
                  <a:gd name="T117" fmla="*/ 30 h 294"/>
                  <a:gd name="T118" fmla="*/ 57 w 355"/>
                  <a:gd name="T119" fmla="*/ 18 h 294"/>
                  <a:gd name="T120" fmla="*/ 67 w 355"/>
                  <a:gd name="T121" fmla="*/ 6 h 294"/>
                  <a:gd name="T122" fmla="*/ 98 w 355"/>
                  <a:gd name="T123" fmla="*/ 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94">
                    <a:moveTo>
                      <a:pt x="108" y="0"/>
                    </a:moveTo>
                    <a:lnTo>
                      <a:pt x="112" y="14"/>
                    </a:lnTo>
                    <a:lnTo>
                      <a:pt x="112" y="22"/>
                    </a:lnTo>
                    <a:lnTo>
                      <a:pt x="106" y="28"/>
                    </a:lnTo>
                    <a:lnTo>
                      <a:pt x="106" y="39"/>
                    </a:lnTo>
                    <a:lnTo>
                      <a:pt x="102" y="41"/>
                    </a:lnTo>
                    <a:lnTo>
                      <a:pt x="98" y="43"/>
                    </a:lnTo>
                    <a:lnTo>
                      <a:pt x="96" y="43"/>
                    </a:lnTo>
                    <a:lnTo>
                      <a:pt x="94" y="37"/>
                    </a:lnTo>
                    <a:lnTo>
                      <a:pt x="92" y="32"/>
                    </a:lnTo>
                    <a:lnTo>
                      <a:pt x="85" y="34"/>
                    </a:lnTo>
                    <a:lnTo>
                      <a:pt x="79" y="41"/>
                    </a:lnTo>
                    <a:lnTo>
                      <a:pt x="79" y="45"/>
                    </a:lnTo>
                    <a:lnTo>
                      <a:pt x="79" y="59"/>
                    </a:lnTo>
                    <a:lnTo>
                      <a:pt x="81" y="65"/>
                    </a:lnTo>
                    <a:lnTo>
                      <a:pt x="85" y="63"/>
                    </a:lnTo>
                    <a:lnTo>
                      <a:pt x="90" y="61"/>
                    </a:lnTo>
                    <a:lnTo>
                      <a:pt x="92" y="59"/>
                    </a:lnTo>
                    <a:lnTo>
                      <a:pt x="100" y="61"/>
                    </a:lnTo>
                    <a:lnTo>
                      <a:pt x="104" y="63"/>
                    </a:lnTo>
                    <a:lnTo>
                      <a:pt x="110" y="67"/>
                    </a:lnTo>
                    <a:lnTo>
                      <a:pt x="112" y="69"/>
                    </a:lnTo>
                    <a:lnTo>
                      <a:pt x="114" y="71"/>
                    </a:lnTo>
                    <a:lnTo>
                      <a:pt x="110" y="67"/>
                    </a:lnTo>
                    <a:lnTo>
                      <a:pt x="114" y="71"/>
                    </a:lnTo>
                    <a:lnTo>
                      <a:pt x="114" y="73"/>
                    </a:lnTo>
                    <a:lnTo>
                      <a:pt x="116" y="75"/>
                    </a:lnTo>
                    <a:lnTo>
                      <a:pt x="110" y="67"/>
                    </a:lnTo>
                    <a:lnTo>
                      <a:pt x="114" y="71"/>
                    </a:lnTo>
                    <a:lnTo>
                      <a:pt x="110" y="67"/>
                    </a:lnTo>
                    <a:lnTo>
                      <a:pt x="112" y="69"/>
                    </a:lnTo>
                    <a:lnTo>
                      <a:pt x="116" y="75"/>
                    </a:lnTo>
                    <a:lnTo>
                      <a:pt x="120" y="77"/>
                    </a:lnTo>
                    <a:lnTo>
                      <a:pt x="124" y="77"/>
                    </a:lnTo>
                    <a:lnTo>
                      <a:pt x="128" y="71"/>
                    </a:lnTo>
                    <a:lnTo>
                      <a:pt x="124" y="77"/>
                    </a:lnTo>
                    <a:lnTo>
                      <a:pt x="132" y="75"/>
                    </a:lnTo>
                    <a:lnTo>
                      <a:pt x="130" y="67"/>
                    </a:lnTo>
                    <a:lnTo>
                      <a:pt x="141" y="71"/>
                    </a:lnTo>
                    <a:lnTo>
                      <a:pt x="141" y="71"/>
                    </a:lnTo>
                    <a:lnTo>
                      <a:pt x="139" y="67"/>
                    </a:lnTo>
                    <a:lnTo>
                      <a:pt x="141" y="71"/>
                    </a:lnTo>
                    <a:lnTo>
                      <a:pt x="149" y="75"/>
                    </a:lnTo>
                    <a:lnTo>
                      <a:pt x="149" y="82"/>
                    </a:lnTo>
                    <a:lnTo>
                      <a:pt x="157" y="96"/>
                    </a:lnTo>
                    <a:lnTo>
                      <a:pt x="161" y="92"/>
                    </a:lnTo>
                    <a:lnTo>
                      <a:pt x="186" y="90"/>
                    </a:lnTo>
                    <a:lnTo>
                      <a:pt x="190" y="88"/>
                    </a:lnTo>
                    <a:lnTo>
                      <a:pt x="196" y="75"/>
                    </a:lnTo>
                    <a:lnTo>
                      <a:pt x="198" y="75"/>
                    </a:lnTo>
                    <a:lnTo>
                      <a:pt x="206" y="71"/>
                    </a:lnTo>
                    <a:lnTo>
                      <a:pt x="218" y="69"/>
                    </a:lnTo>
                    <a:lnTo>
                      <a:pt x="224" y="69"/>
                    </a:lnTo>
                    <a:lnTo>
                      <a:pt x="226" y="67"/>
                    </a:lnTo>
                    <a:lnTo>
                      <a:pt x="231" y="65"/>
                    </a:lnTo>
                    <a:lnTo>
                      <a:pt x="233" y="67"/>
                    </a:lnTo>
                    <a:lnTo>
                      <a:pt x="239" y="75"/>
                    </a:lnTo>
                    <a:lnTo>
                      <a:pt x="243" y="77"/>
                    </a:lnTo>
                    <a:lnTo>
                      <a:pt x="249" y="73"/>
                    </a:lnTo>
                    <a:lnTo>
                      <a:pt x="251" y="73"/>
                    </a:lnTo>
                    <a:lnTo>
                      <a:pt x="257" y="79"/>
                    </a:lnTo>
                    <a:lnTo>
                      <a:pt x="261" y="79"/>
                    </a:lnTo>
                    <a:lnTo>
                      <a:pt x="267" y="88"/>
                    </a:lnTo>
                    <a:lnTo>
                      <a:pt x="269" y="88"/>
                    </a:lnTo>
                    <a:lnTo>
                      <a:pt x="271" y="86"/>
                    </a:lnTo>
                    <a:lnTo>
                      <a:pt x="273" y="77"/>
                    </a:lnTo>
                    <a:lnTo>
                      <a:pt x="278" y="75"/>
                    </a:lnTo>
                    <a:lnTo>
                      <a:pt x="280" y="77"/>
                    </a:lnTo>
                    <a:lnTo>
                      <a:pt x="286" y="82"/>
                    </a:lnTo>
                    <a:lnTo>
                      <a:pt x="290" y="82"/>
                    </a:lnTo>
                    <a:lnTo>
                      <a:pt x="290" y="71"/>
                    </a:lnTo>
                    <a:lnTo>
                      <a:pt x="294" y="63"/>
                    </a:lnTo>
                    <a:lnTo>
                      <a:pt x="298" y="65"/>
                    </a:lnTo>
                    <a:lnTo>
                      <a:pt x="308" y="63"/>
                    </a:lnTo>
                    <a:lnTo>
                      <a:pt x="308" y="61"/>
                    </a:lnTo>
                    <a:lnTo>
                      <a:pt x="312" y="63"/>
                    </a:lnTo>
                    <a:lnTo>
                      <a:pt x="323" y="63"/>
                    </a:lnTo>
                    <a:lnTo>
                      <a:pt x="327" y="63"/>
                    </a:lnTo>
                    <a:lnTo>
                      <a:pt x="333" y="61"/>
                    </a:lnTo>
                    <a:lnTo>
                      <a:pt x="341" y="69"/>
                    </a:lnTo>
                    <a:lnTo>
                      <a:pt x="351" y="79"/>
                    </a:lnTo>
                    <a:lnTo>
                      <a:pt x="355" y="84"/>
                    </a:lnTo>
                    <a:lnTo>
                      <a:pt x="353" y="90"/>
                    </a:lnTo>
                    <a:lnTo>
                      <a:pt x="353" y="94"/>
                    </a:lnTo>
                    <a:lnTo>
                      <a:pt x="351" y="98"/>
                    </a:lnTo>
                    <a:lnTo>
                      <a:pt x="345" y="98"/>
                    </a:lnTo>
                    <a:lnTo>
                      <a:pt x="339" y="98"/>
                    </a:lnTo>
                    <a:lnTo>
                      <a:pt x="335" y="94"/>
                    </a:lnTo>
                    <a:lnTo>
                      <a:pt x="331" y="94"/>
                    </a:lnTo>
                    <a:lnTo>
                      <a:pt x="325" y="102"/>
                    </a:lnTo>
                    <a:lnTo>
                      <a:pt x="325" y="104"/>
                    </a:lnTo>
                    <a:lnTo>
                      <a:pt x="323" y="108"/>
                    </a:lnTo>
                    <a:lnTo>
                      <a:pt x="325" y="110"/>
                    </a:lnTo>
                    <a:lnTo>
                      <a:pt x="318" y="112"/>
                    </a:lnTo>
                    <a:lnTo>
                      <a:pt x="314" y="112"/>
                    </a:lnTo>
                    <a:lnTo>
                      <a:pt x="312" y="116"/>
                    </a:lnTo>
                    <a:lnTo>
                      <a:pt x="314" y="118"/>
                    </a:lnTo>
                    <a:lnTo>
                      <a:pt x="310" y="122"/>
                    </a:lnTo>
                    <a:lnTo>
                      <a:pt x="310" y="124"/>
                    </a:lnTo>
                    <a:lnTo>
                      <a:pt x="312" y="129"/>
                    </a:lnTo>
                    <a:lnTo>
                      <a:pt x="312" y="137"/>
                    </a:lnTo>
                    <a:lnTo>
                      <a:pt x="318" y="137"/>
                    </a:lnTo>
                    <a:lnTo>
                      <a:pt x="325" y="137"/>
                    </a:lnTo>
                    <a:lnTo>
                      <a:pt x="329" y="139"/>
                    </a:lnTo>
                    <a:lnTo>
                      <a:pt x="331" y="139"/>
                    </a:lnTo>
                    <a:lnTo>
                      <a:pt x="331" y="149"/>
                    </a:lnTo>
                    <a:lnTo>
                      <a:pt x="329" y="153"/>
                    </a:lnTo>
                    <a:lnTo>
                      <a:pt x="323" y="157"/>
                    </a:lnTo>
                    <a:lnTo>
                      <a:pt x="320" y="163"/>
                    </a:lnTo>
                    <a:lnTo>
                      <a:pt x="316" y="165"/>
                    </a:lnTo>
                    <a:lnTo>
                      <a:pt x="312" y="163"/>
                    </a:lnTo>
                    <a:lnTo>
                      <a:pt x="312" y="159"/>
                    </a:lnTo>
                    <a:lnTo>
                      <a:pt x="310" y="157"/>
                    </a:lnTo>
                    <a:lnTo>
                      <a:pt x="300" y="159"/>
                    </a:lnTo>
                    <a:lnTo>
                      <a:pt x="294" y="161"/>
                    </a:lnTo>
                    <a:lnTo>
                      <a:pt x="292" y="163"/>
                    </a:lnTo>
                    <a:lnTo>
                      <a:pt x="290" y="169"/>
                    </a:lnTo>
                    <a:lnTo>
                      <a:pt x="292" y="176"/>
                    </a:lnTo>
                    <a:lnTo>
                      <a:pt x="290" y="186"/>
                    </a:lnTo>
                    <a:lnTo>
                      <a:pt x="294" y="192"/>
                    </a:lnTo>
                    <a:lnTo>
                      <a:pt x="296" y="202"/>
                    </a:lnTo>
                    <a:lnTo>
                      <a:pt x="296" y="208"/>
                    </a:lnTo>
                    <a:lnTo>
                      <a:pt x="290" y="223"/>
                    </a:lnTo>
                    <a:lnTo>
                      <a:pt x="290" y="227"/>
                    </a:lnTo>
                    <a:lnTo>
                      <a:pt x="290" y="231"/>
                    </a:lnTo>
                    <a:lnTo>
                      <a:pt x="290" y="239"/>
                    </a:lnTo>
                    <a:lnTo>
                      <a:pt x="292" y="255"/>
                    </a:lnTo>
                    <a:lnTo>
                      <a:pt x="286" y="259"/>
                    </a:lnTo>
                    <a:lnTo>
                      <a:pt x="278" y="255"/>
                    </a:lnTo>
                    <a:lnTo>
                      <a:pt x="265" y="253"/>
                    </a:lnTo>
                    <a:lnTo>
                      <a:pt x="261" y="249"/>
                    </a:lnTo>
                    <a:lnTo>
                      <a:pt x="259" y="253"/>
                    </a:lnTo>
                    <a:lnTo>
                      <a:pt x="253" y="253"/>
                    </a:lnTo>
                    <a:lnTo>
                      <a:pt x="247" y="251"/>
                    </a:lnTo>
                    <a:lnTo>
                      <a:pt x="235" y="245"/>
                    </a:lnTo>
                    <a:lnTo>
                      <a:pt x="233" y="245"/>
                    </a:lnTo>
                    <a:lnTo>
                      <a:pt x="233" y="253"/>
                    </a:lnTo>
                    <a:lnTo>
                      <a:pt x="226" y="253"/>
                    </a:lnTo>
                    <a:lnTo>
                      <a:pt x="224" y="255"/>
                    </a:lnTo>
                    <a:lnTo>
                      <a:pt x="212" y="266"/>
                    </a:lnTo>
                    <a:lnTo>
                      <a:pt x="212" y="272"/>
                    </a:lnTo>
                    <a:lnTo>
                      <a:pt x="208" y="274"/>
                    </a:lnTo>
                    <a:lnTo>
                      <a:pt x="206" y="274"/>
                    </a:lnTo>
                    <a:lnTo>
                      <a:pt x="200" y="270"/>
                    </a:lnTo>
                    <a:lnTo>
                      <a:pt x="188" y="263"/>
                    </a:lnTo>
                    <a:lnTo>
                      <a:pt x="175" y="263"/>
                    </a:lnTo>
                    <a:lnTo>
                      <a:pt x="167" y="270"/>
                    </a:lnTo>
                    <a:lnTo>
                      <a:pt x="165" y="270"/>
                    </a:lnTo>
                    <a:lnTo>
                      <a:pt x="161" y="268"/>
                    </a:lnTo>
                    <a:lnTo>
                      <a:pt x="157" y="268"/>
                    </a:lnTo>
                    <a:lnTo>
                      <a:pt x="153" y="266"/>
                    </a:lnTo>
                    <a:lnTo>
                      <a:pt x="151" y="266"/>
                    </a:lnTo>
                    <a:lnTo>
                      <a:pt x="149" y="266"/>
                    </a:lnTo>
                    <a:lnTo>
                      <a:pt x="147" y="268"/>
                    </a:lnTo>
                    <a:lnTo>
                      <a:pt x="143" y="274"/>
                    </a:lnTo>
                    <a:lnTo>
                      <a:pt x="135" y="282"/>
                    </a:lnTo>
                    <a:lnTo>
                      <a:pt x="124" y="288"/>
                    </a:lnTo>
                    <a:lnTo>
                      <a:pt x="122" y="292"/>
                    </a:lnTo>
                    <a:lnTo>
                      <a:pt x="118" y="290"/>
                    </a:lnTo>
                    <a:lnTo>
                      <a:pt x="112" y="290"/>
                    </a:lnTo>
                    <a:lnTo>
                      <a:pt x="100" y="290"/>
                    </a:lnTo>
                    <a:lnTo>
                      <a:pt x="88" y="294"/>
                    </a:lnTo>
                    <a:lnTo>
                      <a:pt x="88" y="294"/>
                    </a:lnTo>
                    <a:lnTo>
                      <a:pt x="83" y="292"/>
                    </a:lnTo>
                    <a:lnTo>
                      <a:pt x="79" y="286"/>
                    </a:lnTo>
                    <a:lnTo>
                      <a:pt x="75" y="286"/>
                    </a:lnTo>
                    <a:lnTo>
                      <a:pt x="71" y="288"/>
                    </a:lnTo>
                    <a:lnTo>
                      <a:pt x="67" y="288"/>
                    </a:lnTo>
                    <a:lnTo>
                      <a:pt x="65" y="286"/>
                    </a:lnTo>
                    <a:lnTo>
                      <a:pt x="63" y="282"/>
                    </a:lnTo>
                    <a:lnTo>
                      <a:pt x="65" y="272"/>
                    </a:lnTo>
                    <a:lnTo>
                      <a:pt x="73" y="266"/>
                    </a:lnTo>
                    <a:lnTo>
                      <a:pt x="73" y="261"/>
                    </a:lnTo>
                    <a:lnTo>
                      <a:pt x="71" y="257"/>
                    </a:lnTo>
                    <a:lnTo>
                      <a:pt x="75" y="253"/>
                    </a:lnTo>
                    <a:lnTo>
                      <a:pt x="75" y="249"/>
                    </a:lnTo>
                    <a:lnTo>
                      <a:pt x="75" y="245"/>
                    </a:lnTo>
                    <a:lnTo>
                      <a:pt x="75" y="243"/>
                    </a:lnTo>
                    <a:lnTo>
                      <a:pt x="71" y="243"/>
                    </a:lnTo>
                    <a:lnTo>
                      <a:pt x="67" y="241"/>
                    </a:lnTo>
                    <a:lnTo>
                      <a:pt x="67" y="237"/>
                    </a:lnTo>
                    <a:lnTo>
                      <a:pt x="67" y="237"/>
                    </a:lnTo>
                    <a:lnTo>
                      <a:pt x="77" y="229"/>
                    </a:lnTo>
                    <a:lnTo>
                      <a:pt x="77" y="225"/>
                    </a:lnTo>
                    <a:lnTo>
                      <a:pt x="69" y="214"/>
                    </a:lnTo>
                    <a:lnTo>
                      <a:pt x="65" y="212"/>
                    </a:lnTo>
                    <a:lnTo>
                      <a:pt x="57" y="212"/>
                    </a:lnTo>
                    <a:lnTo>
                      <a:pt x="55" y="210"/>
                    </a:lnTo>
                    <a:lnTo>
                      <a:pt x="57" y="206"/>
                    </a:lnTo>
                    <a:lnTo>
                      <a:pt x="63" y="204"/>
                    </a:lnTo>
                    <a:lnTo>
                      <a:pt x="65" y="202"/>
                    </a:lnTo>
                    <a:lnTo>
                      <a:pt x="71" y="202"/>
                    </a:lnTo>
                    <a:lnTo>
                      <a:pt x="73" y="200"/>
                    </a:lnTo>
                    <a:lnTo>
                      <a:pt x="67" y="182"/>
                    </a:lnTo>
                    <a:lnTo>
                      <a:pt x="65" y="182"/>
                    </a:lnTo>
                    <a:lnTo>
                      <a:pt x="61" y="180"/>
                    </a:lnTo>
                    <a:lnTo>
                      <a:pt x="57" y="178"/>
                    </a:lnTo>
                    <a:lnTo>
                      <a:pt x="55" y="176"/>
                    </a:lnTo>
                    <a:lnTo>
                      <a:pt x="51" y="171"/>
                    </a:lnTo>
                    <a:lnTo>
                      <a:pt x="45" y="171"/>
                    </a:lnTo>
                    <a:lnTo>
                      <a:pt x="41" y="171"/>
                    </a:lnTo>
                    <a:lnTo>
                      <a:pt x="32" y="171"/>
                    </a:lnTo>
                    <a:lnTo>
                      <a:pt x="26" y="169"/>
                    </a:lnTo>
                    <a:lnTo>
                      <a:pt x="10" y="165"/>
                    </a:lnTo>
                    <a:lnTo>
                      <a:pt x="10" y="157"/>
                    </a:lnTo>
                    <a:lnTo>
                      <a:pt x="8" y="155"/>
                    </a:lnTo>
                    <a:lnTo>
                      <a:pt x="2" y="153"/>
                    </a:lnTo>
                    <a:lnTo>
                      <a:pt x="6" y="149"/>
                    </a:lnTo>
                    <a:lnTo>
                      <a:pt x="0" y="141"/>
                    </a:lnTo>
                    <a:lnTo>
                      <a:pt x="4" y="137"/>
                    </a:lnTo>
                    <a:lnTo>
                      <a:pt x="4" y="137"/>
                    </a:lnTo>
                    <a:lnTo>
                      <a:pt x="12" y="141"/>
                    </a:lnTo>
                    <a:lnTo>
                      <a:pt x="20" y="139"/>
                    </a:lnTo>
                    <a:lnTo>
                      <a:pt x="22" y="139"/>
                    </a:lnTo>
                    <a:lnTo>
                      <a:pt x="36" y="139"/>
                    </a:lnTo>
                    <a:lnTo>
                      <a:pt x="30" y="126"/>
                    </a:lnTo>
                    <a:lnTo>
                      <a:pt x="26" y="124"/>
                    </a:lnTo>
                    <a:lnTo>
                      <a:pt x="22" y="118"/>
                    </a:lnTo>
                    <a:lnTo>
                      <a:pt x="26" y="110"/>
                    </a:lnTo>
                    <a:lnTo>
                      <a:pt x="22" y="106"/>
                    </a:lnTo>
                    <a:lnTo>
                      <a:pt x="22" y="104"/>
                    </a:lnTo>
                    <a:lnTo>
                      <a:pt x="22" y="98"/>
                    </a:lnTo>
                    <a:lnTo>
                      <a:pt x="18" y="86"/>
                    </a:lnTo>
                    <a:lnTo>
                      <a:pt x="30" y="79"/>
                    </a:lnTo>
                    <a:lnTo>
                      <a:pt x="36" y="77"/>
                    </a:lnTo>
                    <a:lnTo>
                      <a:pt x="36" y="73"/>
                    </a:lnTo>
                    <a:lnTo>
                      <a:pt x="32" y="67"/>
                    </a:lnTo>
                    <a:lnTo>
                      <a:pt x="34" y="65"/>
                    </a:lnTo>
                    <a:lnTo>
                      <a:pt x="41" y="63"/>
                    </a:lnTo>
                    <a:lnTo>
                      <a:pt x="43" y="51"/>
                    </a:lnTo>
                    <a:lnTo>
                      <a:pt x="47" y="49"/>
                    </a:lnTo>
                    <a:lnTo>
                      <a:pt x="51" y="41"/>
                    </a:lnTo>
                    <a:lnTo>
                      <a:pt x="53" y="41"/>
                    </a:lnTo>
                    <a:lnTo>
                      <a:pt x="61" y="39"/>
                    </a:lnTo>
                    <a:lnTo>
                      <a:pt x="59" y="34"/>
                    </a:lnTo>
                    <a:lnTo>
                      <a:pt x="59" y="30"/>
                    </a:lnTo>
                    <a:lnTo>
                      <a:pt x="55" y="28"/>
                    </a:lnTo>
                    <a:lnTo>
                      <a:pt x="55" y="26"/>
                    </a:lnTo>
                    <a:lnTo>
                      <a:pt x="55" y="24"/>
                    </a:lnTo>
                    <a:lnTo>
                      <a:pt x="57" y="18"/>
                    </a:lnTo>
                    <a:lnTo>
                      <a:pt x="61" y="14"/>
                    </a:lnTo>
                    <a:lnTo>
                      <a:pt x="63" y="10"/>
                    </a:lnTo>
                    <a:lnTo>
                      <a:pt x="65" y="8"/>
                    </a:lnTo>
                    <a:lnTo>
                      <a:pt x="67" y="6"/>
                    </a:lnTo>
                    <a:lnTo>
                      <a:pt x="75" y="6"/>
                    </a:lnTo>
                    <a:lnTo>
                      <a:pt x="79" y="8"/>
                    </a:lnTo>
                    <a:lnTo>
                      <a:pt x="92" y="4"/>
                    </a:lnTo>
                    <a:lnTo>
                      <a:pt x="98" y="6"/>
                    </a:lnTo>
                    <a:lnTo>
                      <a:pt x="100" y="2"/>
                    </a:lnTo>
                    <a:lnTo>
                      <a:pt x="108"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6" name="Freeform 577"/>
              <p:cNvSpPr>
                <a:spLocks/>
              </p:cNvSpPr>
              <p:nvPr/>
            </p:nvSpPr>
            <p:spPr bwMode="auto">
              <a:xfrm>
                <a:off x="4972" y="1733"/>
                <a:ext cx="355" cy="294"/>
              </a:xfrm>
              <a:custGeom>
                <a:avLst/>
                <a:gdLst>
                  <a:gd name="T0" fmla="*/ 106 w 355"/>
                  <a:gd name="T1" fmla="*/ 28 h 294"/>
                  <a:gd name="T2" fmla="*/ 96 w 355"/>
                  <a:gd name="T3" fmla="*/ 43 h 294"/>
                  <a:gd name="T4" fmla="*/ 79 w 355"/>
                  <a:gd name="T5" fmla="*/ 41 h 294"/>
                  <a:gd name="T6" fmla="*/ 85 w 355"/>
                  <a:gd name="T7" fmla="*/ 63 h 294"/>
                  <a:gd name="T8" fmla="*/ 104 w 355"/>
                  <a:gd name="T9" fmla="*/ 63 h 294"/>
                  <a:gd name="T10" fmla="*/ 110 w 355"/>
                  <a:gd name="T11" fmla="*/ 67 h 294"/>
                  <a:gd name="T12" fmla="*/ 110 w 355"/>
                  <a:gd name="T13" fmla="*/ 67 h 294"/>
                  <a:gd name="T14" fmla="*/ 116 w 355"/>
                  <a:gd name="T15" fmla="*/ 75 h 294"/>
                  <a:gd name="T16" fmla="*/ 124 w 355"/>
                  <a:gd name="T17" fmla="*/ 77 h 294"/>
                  <a:gd name="T18" fmla="*/ 141 w 355"/>
                  <a:gd name="T19" fmla="*/ 71 h 294"/>
                  <a:gd name="T20" fmla="*/ 149 w 355"/>
                  <a:gd name="T21" fmla="*/ 82 h 294"/>
                  <a:gd name="T22" fmla="*/ 190 w 355"/>
                  <a:gd name="T23" fmla="*/ 88 h 294"/>
                  <a:gd name="T24" fmla="*/ 218 w 355"/>
                  <a:gd name="T25" fmla="*/ 69 h 294"/>
                  <a:gd name="T26" fmla="*/ 233 w 355"/>
                  <a:gd name="T27" fmla="*/ 67 h 294"/>
                  <a:gd name="T28" fmla="*/ 251 w 355"/>
                  <a:gd name="T29" fmla="*/ 73 h 294"/>
                  <a:gd name="T30" fmla="*/ 269 w 355"/>
                  <a:gd name="T31" fmla="*/ 88 h 294"/>
                  <a:gd name="T32" fmla="*/ 280 w 355"/>
                  <a:gd name="T33" fmla="*/ 77 h 294"/>
                  <a:gd name="T34" fmla="*/ 294 w 355"/>
                  <a:gd name="T35" fmla="*/ 63 h 294"/>
                  <a:gd name="T36" fmla="*/ 312 w 355"/>
                  <a:gd name="T37" fmla="*/ 63 h 294"/>
                  <a:gd name="T38" fmla="*/ 341 w 355"/>
                  <a:gd name="T39" fmla="*/ 69 h 294"/>
                  <a:gd name="T40" fmla="*/ 353 w 355"/>
                  <a:gd name="T41" fmla="*/ 94 h 294"/>
                  <a:gd name="T42" fmla="*/ 335 w 355"/>
                  <a:gd name="T43" fmla="*/ 94 h 294"/>
                  <a:gd name="T44" fmla="*/ 323 w 355"/>
                  <a:gd name="T45" fmla="*/ 108 h 294"/>
                  <a:gd name="T46" fmla="*/ 312 w 355"/>
                  <a:gd name="T47" fmla="*/ 116 h 294"/>
                  <a:gd name="T48" fmla="*/ 312 w 355"/>
                  <a:gd name="T49" fmla="*/ 129 h 294"/>
                  <a:gd name="T50" fmla="*/ 329 w 355"/>
                  <a:gd name="T51" fmla="*/ 139 h 294"/>
                  <a:gd name="T52" fmla="*/ 323 w 355"/>
                  <a:gd name="T53" fmla="*/ 157 h 294"/>
                  <a:gd name="T54" fmla="*/ 312 w 355"/>
                  <a:gd name="T55" fmla="*/ 159 h 294"/>
                  <a:gd name="T56" fmla="*/ 292 w 355"/>
                  <a:gd name="T57" fmla="*/ 163 h 294"/>
                  <a:gd name="T58" fmla="*/ 294 w 355"/>
                  <a:gd name="T59" fmla="*/ 192 h 294"/>
                  <a:gd name="T60" fmla="*/ 290 w 355"/>
                  <a:gd name="T61" fmla="*/ 227 h 294"/>
                  <a:gd name="T62" fmla="*/ 286 w 355"/>
                  <a:gd name="T63" fmla="*/ 259 h 294"/>
                  <a:gd name="T64" fmla="*/ 259 w 355"/>
                  <a:gd name="T65" fmla="*/ 253 h 294"/>
                  <a:gd name="T66" fmla="*/ 233 w 355"/>
                  <a:gd name="T67" fmla="*/ 245 h 294"/>
                  <a:gd name="T68" fmla="*/ 212 w 355"/>
                  <a:gd name="T69" fmla="*/ 266 h 294"/>
                  <a:gd name="T70" fmla="*/ 200 w 355"/>
                  <a:gd name="T71" fmla="*/ 270 h 294"/>
                  <a:gd name="T72" fmla="*/ 165 w 355"/>
                  <a:gd name="T73" fmla="*/ 270 h 294"/>
                  <a:gd name="T74" fmla="*/ 151 w 355"/>
                  <a:gd name="T75" fmla="*/ 266 h 294"/>
                  <a:gd name="T76" fmla="*/ 135 w 355"/>
                  <a:gd name="T77" fmla="*/ 282 h 294"/>
                  <a:gd name="T78" fmla="*/ 112 w 355"/>
                  <a:gd name="T79" fmla="*/ 290 h 294"/>
                  <a:gd name="T80" fmla="*/ 83 w 355"/>
                  <a:gd name="T81" fmla="*/ 292 h 294"/>
                  <a:gd name="T82" fmla="*/ 67 w 355"/>
                  <a:gd name="T83" fmla="*/ 288 h 294"/>
                  <a:gd name="T84" fmla="*/ 73 w 355"/>
                  <a:gd name="T85" fmla="*/ 266 h 294"/>
                  <a:gd name="T86" fmla="*/ 75 w 355"/>
                  <a:gd name="T87" fmla="*/ 249 h 294"/>
                  <a:gd name="T88" fmla="*/ 67 w 355"/>
                  <a:gd name="T89" fmla="*/ 241 h 294"/>
                  <a:gd name="T90" fmla="*/ 77 w 355"/>
                  <a:gd name="T91" fmla="*/ 225 h 294"/>
                  <a:gd name="T92" fmla="*/ 55 w 355"/>
                  <a:gd name="T93" fmla="*/ 210 h 294"/>
                  <a:gd name="T94" fmla="*/ 71 w 355"/>
                  <a:gd name="T95" fmla="*/ 202 h 294"/>
                  <a:gd name="T96" fmla="*/ 61 w 355"/>
                  <a:gd name="T97" fmla="*/ 180 h 294"/>
                  <a:gd name="T98" fmla="*/ 45 w 355"/>
                  <a:gd name="T99" fmla="*/ 171 h 294"/>
                  <a:gd name="T100" fmla="*/ 10 w 355"/>
                  <a:gd name="T101" fmla="*/ 165 h 294"/>
                  <a:gd name="T102" fmla="*/ 6 w 355"/>
                  <a:gd name="T103" fmla="*/ 149 h 294"/>
                  <a:gd name="T104" fmla="*/ 12 w 355"/>
                  <a:gd name="T105" fmla="*/ 141 h 294"/>
                  <a:gd name="T106" fmla="*/ 30 w 355"/>
                  <a:gd name="T107" fmla="*/ 126 h 294"/>
                  <a:gd name="T108" fmla="*/ 22 w 355"/>
                  <a:gd name="T109" fmla="*/ 106 h 294"/>
                  <a:gd name="T110" fmla="*/ 30 w 355"/>
                  <a:gd name="T111" fmla="*/ 79 h 294"/>
                  <a:gd name="T112" fmla="*/ 34 w 355"/>
                  <a:gd name="T113" fmla="*/ 65 h 294"/>
                  <a:gd name="T114" fmla="*/ 51 w 355"/>
                  <a:gd name="T115" fmla="*/ 41 h 294"/>
                  <a:gd name="T116" fmla="*/ 59 w 355"/>
                  <a:gd name="T117" fmla="*/ 30 h 294"/>
                  <a:gd name="T118" fmla="*/ 57 w 355"/>
                  <a:gd name="T119" fmla="*/ 18 h 294"/>
                  <a:gd name="T120" fmla="*/ 67 w 355"/>
                  <a:gd name="T121" fmla="*/ 6 h 294"/>
                  <a:gd name="T122" fmla="*/ 98 w 355"/>
                  <a:gd name="T123" fmla="*/ 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94">
                    <a:moveTo>
                      <a:pt x="108" y="0"/>
                    </a:moveTo>
                    <a:lnTo>
                      <a:pt x="112" y="14"/>
                    </a:lnTo>
                    <a:lnTo>
                      <a:pt x="112" y="22"/>
                    </a:lnTo>
                    <a:lnTo>
                      <a:pt x="106" y="28"/>
                    </a:lnTo>
                    <a:lnTo>
                      <a:pt x="106" y="39"/>
                    </a:lnTo>
                    <a:lnTo>
                      <a:pt x="102" y="41"/>
                    </a:lnTo>
                    <a:lnTo>
                      <a:pt x="98" y="43"/>
                    </a:lnTo>
                    <a:lnTo>
                      <a:pt x="96" y="43"/>
                    </a:lnTo>
                    <a:lnTo>
                      <a:pt x="94" y="37"/>
                    </a:lnTo>
                    <a:lnTo>
                      <a:pt x="92" y="32"/>
                    </a:lnTo>
                    <a:lnTo>
                      <a:pt x="85" y="34"/>
                    </a:lnTo>
                    <a:lnTo>
                      <a:pt x="79" y="41"/>
                    </a:lnTo>
                    <a:lnTo>
                      <a:pt x="79" y="45"/>
                    </a:lnTo>
                    <a:lnTo>
                      <a:pt x="79" y="59"/>
                    </a:lnTo>
                    <a:lnTo>
                      <a:pt x="81" y="65"/>
                    </a:lnTo>
                    <a:lnTo>
                      <a:pt x="85" y="63"/>
                    </a:lnTo>
                    <a:lnTo>
                      <a:pt x="90" y="61"/>
                    </a:lnTo>
                    <a:lnTo>
                      <a:pt x="92" y="59"/>
                    </a:lnTo>
                    <a:lnTo>
                      <a:pt x="100" y="61"/>
                    </a:lnTo>
                    <a:lnTo>
                      <a:pt x="104" y="63"/>
                    </a:lnTo>
                    <a:lnTo>
                      <a:pt x="110" y="67"/>
                    </a:lnTo>
                    <a:lnTo>
                      <a:pt x="112" y="69"/>
                    </a:lnTo>
                    <a:lnTo>
                      <a:pt x="114" y="71"/>
                    </a:lnTo>
                    <a:lnTo>
                      <a:pt x="110" y="67"/>
                    </a:lnTo>
                    <a:lnTo>
                      <a:pt x="114" y="71"/>
                    </a:lnTo>
                    <a:lnTo>
                      <a:pt x="114" y="73"/>
                    </a:lnTo>
                    <a:lnTo>
                      <a:pt x="116" y="75"/>
                    </a:lnTo>
                    <a:lnTo>
                      <a:pt x="110" y="67"/>
                    </a:lnTo>
                    <a:lnTo>
                      <a:pt x="114" y="71"/>
                    </a:lnTo>
                    <a:lnTo>
                      <a:pt x="110" y="67"/>
                    </a:lnTo>
                    <a:lnTo>
                      <a:pt x="112" y="69"/>
                    </a:lnTo>
                    <a:lnTo>
                      <a:pt x="116" y="75"/>
                    </a:lnTo>
                    <a:lnTo>
                      <a:pt x="120" y="77"/>
                    </a:lnTo>
                    <a:lnTo>
                      <a:pt x="124" y="77"/>
                    </a:lnTo>
                    <a:lnTo>
                      <a:pt x="128" y="71"/>
                    </a:lnTo>
                    <a:lnTo>
                      <a:pt x="124" y="77"/>
                    </a:lnTo>
                    <a:lnTo>
                      <a:pt x="132" y="75"/>
                    </a:lnTo>
                    <a:lnTo>
                      <a:pt x="130" y="67"/>
                    </a:lnTo>
                    <a:lnTo>
                      <a:pt x="141" y="71"/>
                    </a:lnTo>
                    <a:lnTo>
                      <a:pt x="141" y="71"/>
                    </a:lnTo>
                    <a:lnTo>
                      <a:pt x="139" y="67"/>
                    </a:lnTo>
                    <a:lnTo>
                      <a:pt x="141" y="71"/>
                    </a:lnTo>
                    <a:lnTo>
                      <a:pt x="149" y="75"/>
                    </a:lnTo>
                    <a:lnTo>
                      <a:pt x="149" y="82"/>
                    </a:lnTo>
                    <a:lnTo>
                      <a:pt x="157" y="96"/>
                    </a:lnTo>
                    <a:lnTo>
                      <a:pt x="161" y="92"/>
                    </a:lnTo>
                    <a:lnTo>
                      <a:pt x="186" y="90"/>
                    </a:lnTo>
                    <a:lnTo>
                      <a:pt x="190" y="88"/>
                    </a:lnTo>
                    <a:lnTo>
                      <a:pt x="196" y="75"/>
                    </a:lnTo>
                    <a:lnTo>
                      <a:pt x="198" y="75"/>
                    </a:lnTo>
                    <a:lnTo>
                      <a:pt x="206" y="71"/>
                    </a:lnTo>
                    <a:lnTo>
                      <a:pt x="218" y="69"/>
                    </a:lnTo>
                    <a:lnTo>
                      <a:pt x="224" y="69"/>
                    </a:lnTo>
                    <a:lnTo>
                      <a:pt x="226" y="67"/>
                    </a:lnTo>
                    <a:lnTo>
                      <a:pt x="231" y="65"/>
                    </a:lnTo>
                    <a:lnTo>
                      <a:pt x="233" y="67"/>
                    </a:lnTo>
                    <a:lnTo>
                      <a:pt x="239" y="75"/>
                    </a:lnTo>
                    <a:lnTo>
                      <a:pt x="243" y="77"/>
                    </a:lnTo>
                    <a:lnTo>
                      <a:pt x="249" y="73"/>
                    </a:lnTo>
                    <a:lnTo>
                      <a:pt x="251" y="73"/>
                    </a:lnTo>
                    <a:lnTo>
                      <a:pt x="257" y="79"/>
                    </a:lnTo>
                    <a:lnTo>
                      <a:pt x="261" y="79"/>
                    </a:lnTo>
                    <a:lnTo>
                      <a:pt x="267" y="88"/>
                    </a:lnTo>
                    <a:lnTo>
                      <a:pt x="269" y="88"/>
                    </a:lnTo>
                    <a:lnTo>
                      <a:pt x="271" y="86"/>
                    </a:lnTo>
                    <a:lnTo>
                      <a:pt x="273" y="77"/>
                    </a:lnTo>
                    <a:lnTo>
                      <a:pt x="278" y="75"/>
                    </a:lnTo>
                    <a:lnTo>
                      <a:pt x="280" y="77"/>
                    </a:lnTo>
                    <a:lnTo>
                      <a:pt x="286" y="82"/>
                    </a:lnTo>
                    <a:lnTo>
                      <a:pt x="290" y="82"/>
                    </a:lnTo>
                    <a:lnTo>
                      <a:pt x="290" y="71"/>
                    </a:lnTo>
                    <a:lnTo>
                      <a:pt x="294" y="63"/>
                    </a:lnTo>
                    <a:lnTo>
                      <a:pt x="298" y="65"/>
                    </a:lnTo>
                    <a:lnTo>
                      <a:pt x="308" y="63"/>
                    </a:lnTo>
                    <a:lnTo>
                      <a:pt x="308" y="61"/>
                    </a:lnTo>
                    <a:lnTo>
                      <a:pt x="312" y="63"/>
                    </a:lnTo>
                    <a:lnTo>
                      <a:pt x="323" y="63"/>
                    </a:lnTo>
                    <a:lnTo>
                      <a:pt x="327" y="63"/>
                    </a:lnTo>
                    <a:lnTo>
                      <a:pt x="333" y="61"/>
                    </a:lnTo>
                    <a:lnTo>
                      <a:pt x="341" y="69"/>
                    </a:lnTo>
                    <a:lnTo>
                      <a:pt x="351" y="79"/>
                    </a:lnTo>
                    <a:lnTo>
                      <a:pt x="355" y="84"/>
                    </a:lnTo>
                    <a:lnTo>
                      <a:pt x="353" y="90"/>
                    </a:lnTo>
                    <a:lnTo>
                      <a:pt x="353" y="94"/>
                    </a:lnTo>
                    <a:lnTo>
                      <a:pt x="351" y="98"/>
                    </a:lnTo>
                    <a:lnTo>
                      <a:pt x="345" y="98"/>
                    </a:lnTo>
                    <a:lnTo>
                      <a:pt x="339" y="98"/>
                    </a:lnTo>
                    <a:lnTo>
                      <a:pt x="335" y="94"/>
                    </a:lnTo>
                    <a:lnTo>
                      <a:pt x="331" y="94"/>
                    </a:lnTo>
                    <a:lnTo>
                      <a:pt x="325" y="102"/>
                    </a:lnTo>
                    <a:lnTo>
                      <a:pt x="325" y="104"/>
                    </a:lnTo>
                    <a:lnTo>
                      <a:pt x="323" y="108"/>
                    </a:lnTo>
                    <a:lnTo>
                      <a:pt x="325" y="110"/>
                    </a:lnTo>
                    <a:lnTo>
                      <a:pt x="318" y="112"/>
                    </a:lnTo>
                    <a:lnTo>
                      <a:pt x="314" y="112"/>
                    </a:lnTo>
                    <a:lnTo>
                      <a:pt x="312" y="116"/>
                    </a:lnTo>
                    <a:lnTo>
                      <a:pt x="314" y="118"/>
                    </a:lnTo>
                    <a:lnTo>
                      <a:pt x="310" y="122"/>
                    </a:lnTo>
                    <a:lnTo>
                      <a:pt x="310" y="124"/>
                    </a:lnTo>
                    <a:lnTo>
                      <a:pt x="312" y="129"/>
                    </a:lnTo>
                    <a:lnTo>
                      <a:pt x="312" y="137"/>
                    </a:lnTo>
                    <a:lnTo>
                      <a:pt x="318" y="137"/>
                    </a:lnTo>
                    <a:lnTo>
                      <a:pt x="325" y="137"/>
                    </a:lnTo>
                    <a:lnTo>
                      <a:pt x="329" y="139"/>
                    </a:lnTo>
                    <a:lnTo>
                      <a:pt x="331" y="139"/>
                    </a:lnTo>
                    <a:lnTo>
                      <a:pt x="331" y="149"/>
                    </a:lnTo>
                    <a:lnTo>
                      <a:pt x="329" y="153"/>
                    </a:lnTo>
                    <a:lnTo>
                      <a:pt x="323" y="157"/>
                    </a:lnTo>
                    <a:lnTo>
                      <a:pt x="320" y="163"/>
                    </a:lnTo>
                    <a:lnTo>
                      <a:pt x="316" y="165"/>
                    </a:lnTo>
                    <a:lnTo>
                      <a:pt x="312" y="163"/>
                    </a:lnTo>
                    <a:lnTo>
                      <a:pt x="312" y="159"/>
                    </a:lnTo>
                    <a:lnTo>
                      <a:pt x="310" y="157"/>
                    </a:lnTo>
                    <a:lnTo>
                      <a:pt x="300" y="159"/>
                    </a:lnTo>
                    <a:lnTo>
                      <a:pt x="294" y="161"/>
                    </a:lnTo>
                    <a:lnTo>
                      <a:pt x="292" y="163"/>
                    </a:lnTo>
                    <a:lnTo>
                      <a:pt x="290" y="169"/>
                    </a:lnTo>
                    <a:lnTo>
                      <a:pt x="292" y="176"/>
                    </a:lnTo>
                    <a:lnTo>
                      <a:pt x="290" y="186"/>
                    </a:lnTo>
                    <a:lnTo>
                      <a:pt x="294" y="192"/>
                    </a:lnTo>
                    <a:lnTo>
                      <a:pt x="296" y="202"/>
                    </a:lnTo>
                    <a:lnTo>
                      <a:pt x="296" y="208"/>
                    </a:lnTo>
                    <a:lnTo>
                      <a:pt x="290" y="223"/>
                    </a:lnTo>
                    <a:lnTo>
                      <a:pt x="290" y="227"/>
                    </a:lnTo>
                    <a:lnTo>
                      <a:pt x="290" y="231"/>
                    </a:lnTo>
                    <a:lnTo>
                      <a:pt x="290" y="239"/>
                    </a:lnTo>
                    <a:lnTo>
                      <a:pt x="292" y="255"/>
                    </a:lnTo>
                    <a:lnTo>
                      <a:pt x="286" y="259"/>
                    </a:lnTo>
                    <a:lnTo>
                      <a:pt x="278" y="255"/>
                    </a:lnTo>
                    <a:lnTo>
                      <a:pt x="265" y="253"/>
                    </a:lnTo>
                    <a:lnTo>
                      <a:pt x="261" y="249"/>
                    </a:lnTo>
                    <a:lnTo>
                      <a:pt x="259" y="253"/>
                    </a:lnTo>
                    <a:lnTo>
                      <a:pt x="253" y="253"/>
                    </a:lnTo>
                    <a:lnTo>
                      <a:pt x="247" y="251"/>
                    </a:lnTo>
                    <a:lnTo>
                      <a:pt x="235" y="245"/>
                    </a:lnTo>
                    <a:lnTo>
                      <a:pt x="233" y="245"/>
                    </a:lnTo>
                    <a:lnTo>
                      <a:pt x="233" y="253"/>
                    </a:lnTo>
                    <a:lnTo>
                      <a:pt x="226" y="253"/>
                    </a:lnTo>
                    <a:lnTo>
                      <a:pt x="224" y="255"/>
                    </a:lnTo>
                    <a:lnTo>
                      <a:pt x="212" y="266"/>
                    </a:lnTo>
                    <a:lnTo>
                      <a:pt x="212" y="272"/>
                    </a:lnTo>
                    <a:lnTo>
                      <a:pt x="208" y="274"/>
                    </a:lnTo>
                    <a:lnTo>
                      <a:pt x="206" y="274"/>
                    </a:lnTo>
                    <a:lnTo>
                      <a:pt x="200" y="270"/>
                    </a:lnTo>
                    <a:lnTo>
                      <a:pt x="188" y="263"/>
                    </a:lnTo>
                    <a:lnTo>
                      <a:pt x="175" y="263"/>
                    </a:lnTo>
                    <a:lnTo>
                      <a:pt x="167" y="270"/>
                    </a:lnTo>
                    <a:lnTo>
                      <a:pt x="165" y="270"/>
                    </a:lnTo>
                    <a:lnTo>
                      <a:pt x="161" y="268"/>
                    </a:lnTo>
                    <a:lnTo>
                      <a:pt x="157" y="268"/>
                    </a:lnTo>
                    <a:lnTo>
                      <a:pt x="153" y="266"/>
                    </a:lnTo>
                    <a:lnTo>
                      <a:pt x="151" y="266"/>
                    </a:lnTo>
                    <a:lnTo>
                      <a:pt x="149" y="266"/>
                    </a:lnTo>
                    <a:lnTo>
                      <a:pt x="147" y="268"/>
                    </a:lnTo>
                    <a:lnTo>
                      <a:pt x="143" y="274"/>
                    </a:lnTo>
                    <a:lnTo>
                      <a:pt x="135" y="282"/>
                    </a:lnTo>
                    <a:lnTo>
                      <a:pt x="124" y="288"/>
                    </a:lnTo>
                    <a:lnTo>
                      <a:pt x="122" y="292"/>
                    </a:lnTo>
                    <a:lnTo>
                      <a:pt x="118" y="290"/>
                    </a:lnTo>
                    <a:lnTo>
                      <a:pt x="112" y="290"/>
                    </a:lnTo>
                    <a:lnTo>
                      <a:pt x="100" y="290"/>
                    </a:lnTo>
                    <a:lnTo>
                      <a:pt x="88" y="294"/>
                    </a:lnTo>
                    <a:lnTo>
                      <a:pt x="88" y="294"/>
                    </a:lnTo>
                    <a:lnTo>
                      <a:pt x="83" y="292"/>
                    </a:lnTo>
                    <a:lnTo>
                      <a:pt x="79" y="286"/>
                    </a:lnTo>
                    <a:lnTo>
                      <a:pt x="75" y="286"/>
                    </a:lnTo>
                    <a:lnTo>
                      <a:pt x="71" y="288"/>
                    </a:lnTo>
                    <a:lnTo>
                      <a:pt x="67" y="288"/>
                    </a:lnTo>
                    <a:lnTo>
                      <a:pt x="65" y="286"/>
                    </a:lnTo>
                    <a:lnTo>
                      <a:pt x="63" y="282"/>
                    </a:lnTo>
                    <a:lnTo>
                      <a:pt x="65" y="272"/>
                    </a:lnTo>
                    <a:lnTo>
                      <a:pt x="73" y="266"/>
                    </a:lnTo>
                    <a:lnTo>
                      <a:pt x="73" y="261"/>
                    </a:lnTo>
                    <a:lnTo>
                      <a:pt x="71" y="257"/>
                    </a:lnTo>
                    <a:lnTo>
                      <a:pt x="75" y="253"/>
                    </a:lnTo>
                    <a:lnTo>
                      <a:pt x="75" y="249"/>
                    </a:lnTo>
                    <a:lnTo>
                      <a:pt x="75" y="245"/>
                    </a:lnTo>
                    <a:lnTo>
                      <a:pt x="75" y="243"/>
                    </a:lnTo>
                    <a:lnTo>
                      <a:pt x="71" y="243"/>
                    </a:lnTo>
                    <a:lnTo>
                      <a:pt x="67" y="241"/>
                    </a:lnTo>
                    <a:lnTo>
                      <a:pt x="67" y="237"/>
                    </a:lnTo>
                    <a:lnTo>
                      <a:pt x="67" y="237"/>
                    </a:lnTo>
                    <a:lnTo>
                      <a:pt x="77" y="229"/>
                    </a:lnTo>
                    <a:lnTo>
                      <a:pt x="77" y="225"/>
                    </a:lnTo>
                    <a:lnTo>
                      <a:pt x="69" y="214"/>
                    </a:lnTo>
                    <a:lnTo>
                      <a:pt x="65" y="212"/>
                    </a:lnTo>
                    <a:lnTo>
                      <a:pt x="57" y="212"/>
                    </a:lnTo>
                    <a:lnTo>
                      <a:pt x="55" y="210"/>
                    </a:lnTo>
                    <a:lnTo>
                      <a:pt x="57" y="206"/>
                    </a:lnTo>
                    <a:lnTo>
                      <a:pt x="63" y="204"/>
                    </a:lnTo>
                    <a:lnTo>
                      <a:pt x="65" y="202"/>
                    </a:lnTo>
                    <a:lnTo>
                      <a:pt x="71" y="202"/>
                    </a:lnTo>
                    <a:lnTo>
                      <a:pt x="73" y="200"/>
                    </a:lnTo>
                    <a:lnTo>
                      <a:pt x="67" y="182"/>
                    </a:lnTo>
                    <a:lnTo>
                      <a:pt x="65" y="182"/>
                    </a:lnTo>
                    <a:lnTo>
                      <a:pt x="61" y="180"/>
                    </a:lnTo>
                    <a:lnTo>
                      <a:pt x="57" y="178"/>
                    </a:lnTo>
                    <a:lnTo>
                      <a:pt x="55" y="176"/>
                    </a:lnTo>
                    <a:lnTo>
                      <a:pt x="51" y="171"/>
                    </a:lnTo>
                    <a:lnTo>
                      <a:pt x="45" y="171"/>
                    </a:lnTo>
                    <a:lnTo>
                      <a:pt x="41" y="171"/>
                    </a:lnTo>
                    <a:lnTo>
                      <a:pt x="32" y="171"/>
                    </a:lnTo>
                    <a:lnTo>
                      <a:pt x="26" y="169"/>
                    </a:lnTo>
                    <a:lnTo>
                      <a:pt x="10" y="165"/>
                    </a:lnTo>
                    <a:lnTo>
                      <a:pt x="10" y="157"/>
                    </a:lnTo>
                    <a:lnTo>
                      <a:pt x="8" y="155"/>
                    </a:lnTo>
                    <a:lnTo>
                      <a:pt x="2" y="153"/>
                    </a:lnTo>
                    <a:lnTo>
                      <a:pt x="6" y="149"/>
                    </a:lnTo>
                    <a:lnTo>
                      <a:pt x="0" y="141"/>
                    </a:lnTo>
                    <a:lnTo>
                      <a:pt x="4" y="137"/>
                    </a:lnTo>
                    <a:lnTo>
                      <a:pt x="4" y="137"/>
                    </a:lnTo>
                    <a:lnTo>
                      <a:pt x="12" y="141"/>
                    </a:lnTo>
                    <a:lnTo>
                      <a:pt x="20" y="139"/>
                    </a:lnTo>
                    <a:lnTo>
                      <a:pt x="22" y="139"/>
                    </a:lnTo>
                    <a:lnTo>
                      <a:pt x="36" y="139"/>
                    </a:lnTo>
                    <a:lnTo>
                      <a:pt x="30" y="126"/>
                    </a:lnTo>
                    <a:lnTo>
                      <a:pt x="26" y="124"/>
                    </a:lnTo>
                    <a:lnTo>
                      <a:pt x="22" y="118"/>
                    </a:lnTo>
                    <a:lnTo>
                      <a:pt x="26" y="110"/>
                    </a:lnTo>
                    <a:lnTo>
                      <a:pt x="22" y="106"/>
                    </a:lnTo>
                    <a:lnTo>
                      <a:pt x="22" y="104"/>
                    </a:lnTo>
                    <a:lnTo>
                      <a:pt x="22" y="98"/>
                    </a:lnTo>
                    <a:lnTo>
                      <a:pt x="18" y="86"/>
                    </a:lnTo>
                    <a:lnTo>
                      <a:pt x="30" y="79"/>
                    </a:lnTo>
                    <a:lnTo>
                      <a:pt x="36" y="77"/>
                    </a:lnTo>
                    <a:lnTo>
                      <a:pt x="36" y="73"/>
                    </a:lnTo>
                    <a:lnTo>
                      <a:pt x="32" y="67"/>
                    </a:lnTo>
                    <a:lnTo>
                      <a:pt x="34" y="65"/>
                    </a:lnTo>
                    <a:lnTo>
                      <a:pt x="41" y="63"/>
                    </a:lnTo>
                    <a:lnTo>
                      <a:pt x="43" y="51"/>
                    </a:lnTo>
                    <a:lnTo>
                      <a:pt x="47" y="49"/>
                    </a:lnTo>
                    <a:lnTo>
                      <a:pt x="51" y="41"/>
                    </a:lnTo>
                    <a:lnTo>
                      <a:pt x="53" y="41"/>
                    </a:lnTo>
                    <a:lnTo>
                      <a:pt x="61" y="39"/>
                    </a:lnTo>
                    <a:lnTo>
                      <a:pt x="59" y="34"/>
                    </a:lnTo>
                    <a:lnTo>
                      <a:pt x="59" y="30"/>
                    </a:lnTo>
                    <a:lnTo>
                      <a:pt x="55" y="28"/>
                    </a:lnTo>
                    <a:lnTo>
                      <a:pt x="55" y="26"/>
                    </a:lnTo>
                    <a:lnTo>
                      <a:pt x="55" y="24"/>
                    </a:lnTo>
                    <a:lnTo>
                      <a:pt x="57" y="18"/>
                    </a:lnTo>
                    <a:lnTo>
                      <a:pt x="61" y="14"/>
                    </a:lnTo>
                    <a:lnTo>
                      <a:pt x="63" y="10"/>
                    </a:lnTo>
                    <a:lnTo>
                      <a:pt x="65" y="8"/>
                    </a:lnTo>
                    <a:lnTo>
                      <a:pt x="67" y="6"/>
                    </a:lnTo>
                    <a:lnTo>
                      <a:pt x="75" y="6"/>
                    </a:lnTo>
                    <a:lnTo>
                      <a:pt x="79" y="8"/>
                    </a:lnTo>
                    <a:lnTo>
                      <a:pt x="92" y="4"/>
                    </a:lnTo>
                    <a:lnTo>
                      <a:pt x="98" y="6"/>
                    </a:lnTo>
                    <a:lnTo>
                      <a:pt x="100" y="2"/>
                    </a:lnTo>
                    <a:lnTo>
                      <a:pt x="108"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7" name="Freeform 578"/>
              <p:cNvSpPr>
                <a:spLocks/>
              </p:cNvSpPr>
              <p:nvPr/>
            </p:nvSpPr>
            <p:spPr bwMode="auto">
              <a:xfrm>
                <a:off x="5325" y="1549"/>
                <a:ext cx="466" cy="353"/>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8" name="Freeform 579"/>
              <p:cNvSpPr>
                <a:spLocks noEditPoints="1"/>
              </p:cNvSpPr>
              <p:nvPr/>
            </p:nvSpPr>
            <p:spPr bwMode="auto">
              <a:xfrm>
                <a:off x="5325" y="1549"/>
                <a:ext cx="431" cy="323"/>
              </a:xfrm>
              <a:custGeom>
                <a:avLst/>
                <a:gdLst>
                  <a:gd name="T0" fmla="*/ 49 w 431"/>
                  <a:gd name="T1" fmla="*/ 2 h 323"/>
                  <a:gd name="T2" fmla="*/ 39 w 431"/>
                  <a:gd name="T3" fmla="*/ 26 h 323"/>
                  <a:gd name="T4" fmla="*/ 23 w 431"/>
                  <a:gd name="T5" fmla="*/ 47 h 323"/>
                  <a:gd name="T6" fmla="*/ 19 w 431"/>
                  <a:gd name="T7" fmla="*/ 61 h 323"/>
                  <a:gd name="T8" fmla="*/ 8 w 431"/>
                  <a:gd name="T9" fmla="*/ 71 h 323"/>
                  <a:gd name="T10" fmla="*/ 4 w 431"/>
                  <a:gd name="T11" fmla="*/ 94 h 323"/>
                  <a:gd name="T12" fmla="*/ 8 w 431"/>
                  <a:gd name="T13" fmla="*/ 114 h 323"/>
                  <a:gd name="T14" fmla="*/ 4 w 431"/>
                  <a:gd name="T15" fmla="*/ 135 h 323"/>
                  <a:gd name="T16" fmla="*/ 6 w 431"/>
                  <a:gd name="T17" fmla="*/ 147 h 323"/>
                  <a:gd name="T18" fmla="*/ 35 w 431"/>
                  <a:gd name="T19" fmla="*/ 153 h 323"/>
                  <a:gd name="T20" fmla="*/ 41 w 431"/>
                  <a:gd name="T21" fmla="*/ 157 h 323"/>
                  <a:gd name="T22" fmla="*/ 27 w 431"/>
                  <a:gd name="T23" fmla="*/ 159 h 323"/>
                  <a:gd name="T24" fmla="*/ 6 w 431"/>
                  <a:gd name="T25" fmla="*/ 176 h 323"/>
                  <a:gd name="T26" fmla="*/ 8 w 431"/>
                  <a:gd name="T27" fmla="*/ 194 h 323"/>
                  <a:gd name="T28" fmla="*/ 25 w 431"/>
                  <a:gd name="T29" fmla="*/ 231 h 323"/>
                  <a:gd name="T30" fmla="*/ 27 w 431"/>
                  <a:gd name="T31" fmla="*/ 245 h 323"/>
                  <a:gd name="T32" fmla="*/ 51 w 431"/>
                  <a:gd name="T33" fmla="*/ 245 h 323"/>
                  <a:gd name="T34" fmla="*/ 74 w 431"/>
                  <a:gd name="T35" fmla="*/ 245 h 323"/>
                  <a:gd name="T36" fmla="*/ 96 w 431"/>
                  <a:gd name="T37" fmla="*/ 249 h 323"/>
                  <a:gd name="T38" fmla="*/ 100 w 431"/>
                  <a:gd name="T39" fmla="*/ 241 h 323"/>
                  <a:gd name="T40" fmla="*/ 123 w 431"/>
                  <a:gd name="T41" fmla="*/ 218 h 323"/>
                  <a:gd name="T42" fmla="*/ 141 w 431"/>
                  <a:gd name="T43" fmla="*/ 212 h 323"/>
                  <a:gd name="T44" fmla="*/ 160 w 431"/>
                  <a:gd name="T45" fmla="*/ 206 h 323"/>
                  <a:gd name="T46" fmla="*/ 200 w 431"/>
                  <a:gd name="T47" fmla="*/ 202 h 323"/>
                  <a:gd name="T48" fmla="*/ 202 w 431"/>
                  <a:gd name="T49" fmla="*/ 184 h 323"/>
                  <a:gd name="T50" fmla="*/ 217 w 431"/>
                  <a:gd name="T51" fmla="*/ 192 h 323"/>
                  <a:gd name="T52" fmla="*/ 231 w 431"/>
                  <a:gd name="T53" fmla="*/ 206 h 323"/>
                  <a:gd name="T54" fmla="*/ 249 w 431"/>
                  <a:gd name="T55" fmla="*/ 216 h 323"/>
                  <a:gd name="T56" fmla="*/ 268 w 431"/>
                  <a:gd name="T57" fmla="*/ 214 h 323"/>
                  <a:gd name="T58" fmla="*/ 284 w 431"/>
                  <a:gd name="T59" fmla="*/ 229 h 323"/>
                  <a:gd name="T60" fmla="*/ 299 w 431"/>
                  <a:gd name="T61" fmla="*/ 247 h 323"/>
                  <a:gd name="T62" fmla="*/ 270 w 431"/>
                  <a:gd name="T63" fmla="*/ 268 h 323"/>
                  <a:gd name="T64" fmla="*/ 282 w 431"/>
                  <a:gd name="T65" fmla="*/ 296 h 323"/>
                  <a:gd name="T66" fmla="*/ 303 w 431"/>
                  <a:gd name="T67" fmla="*/ 313 h 323"/>
                  <a:gd name="T68" fmla="*/ 309 w 431"/>
                  <a:gd name="T69" fmla="*/ 306 h 323"/>
                  <a:gd name="T70" fmla="*/ 321 w 431"/>
                  <a:gd name="T71" fmla="*/ 310 h 323"/>
                  <a:gd name="T72" fmla="*/ 356 w 431"/>
                  <a:gd name="T73" fmla="*/ 319 h 323"/>
                  <a:gd name="T74" fmla="*/ 431 w 431"/>
                  <a:gd name="T75" fmla="*/ 308 h 323"/>
                  <a:gd name="T76" fmla="*/ 411 w 431"/>
                  <a:gd name="T77" fmla="*/ 122 h 323"/>
                  <a:gd name="T78" fmla="*/ 386 w 431"/>
                  <a:gd name="T79" fmla="*/ 81 h 323"/>
                  <a:gd name="T80" fmla="*/ 356 w 431"/>
                  <a:gd name="T81" fmla="*/ 71 h 323"/>
                  <a:gd name="T82" fmla="*/ 323 w 431"/>
                  <a:gd name="T83" fmla="*/ 77 h 323"/>
                  <a:gd name="T84" fmla="*/ 294 w 431"/>
                  <a:gd name="T85" fmla="*/ 81 h 323"/>
                  <a:gd name="T86" fmla="*/ 266 w 431"/>
                  <a:gd name="T87" fmla="*/ 86 h 323"/>
                  <a:gd name="T88" fmla="*/ 235 w 431"/>
                  <a:gd name="T89" fmla="*/ 96 h 323"/>
                  <a:gd name="T90" fmla="*/ 196 w 431"/>
                  <a:gd name="T91" fmla="*/ 102 h 323"/>
                  <a:gd name="T92" fmla="*/ 141 w 431"/>
                  <a:gd name="T93" fmla="*/ 94 h 323"/>
                  <a:gd name="T94" fmla="*/ 92 w 431"/>
                  <a:gd name="T95" fmla="*/ 59 h 323"/>
                  <a:gd name="T96" fmla="*/ 70 w 431"/>
                  <a:gd name="T97" fmla="*/ 10 h 323"/>
                  <a:gd name="T98" fmla="*/ 51 w 431"/>
                  <a:gd name="T99"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1" h="323">
                    <a:moveTo>
                      <a:pt x="129" y="208"/>
                    </a:moveTo>
                    <a:lnTo>
                      <a:pt x="127" y="210"/>
                    </a:lnTo>
                    <a:lnTo>
                      <a:pt x="129" y="208"/>
                    </a:lnTo>
                    <a:close/>
                    <a:moveTo>
                      <a:pt x="49" y="2"/>
                    </a:moveTo>
                    <a:lnTo>
                      <a:pt x="49" y="6"/>
                    </a:lnTo>
                    <a:lnTo>
                      <a:pt x="49" y="14"/>
                    </a:lnTo>
                    <a:lnTo>
                      <a:pt x="47" y="18"/>
                    </a:lnTo>
                    <a:lnTo>
                      <a:pt x="39" y="26"/>
                    </a:lnTo>
                    <a:lnTo>
                      <a:pt x="33" y="32"/>
                    </a:lnTo>
                    <a:lnTo>
                      <a:pt x="29" y="37"/>
                    </a:lnTo>
                    <a:lnTo>
                      <a:pt x="27" y="43"/>
                    </a:lnTo>
                    <a:lnTo>
                      <a:pt x="23" y="47"/>
                    </a:lnTo>
                    <a:lnTo>
                      <a:pt x="21" y="49"/>
                    </a:lnTo>
                    <a:lnTo>
                      <a:pt x="19" y="53"/>
                    </a:lnTo>
                    <a:lnTo>
                      <a:pt x="19" y="57"/>
                    </a:lnTo>
                    <a:lnTo>
                      <a:pt x="19" y="61"/>
                    </a:lnTo>
                    <a:lnTo>
                      <a:pt x="14" y="63"/>
                    </a:lnTo>
                    <a:lnTo>
                      <a:pt x="12" y="65"/>
                    </a:lnTo>
                    <a:lnTo>
                      <a:pt x="10" y="67"/>
                    </a:lnTo>
                    <a:lnTo>
                      <a:pt x="8" y="71"/>
                    </a:lnTo>
                    <a:lnTo>
                      <a:pt x="6" y="73"/>
                    </a:lnTo>
                    <a:lnTo>
                      <a:pt x="2" y="81"/>
                    </a:lnTo>
                    <a:lnTo>
                      <a:pt x="2" y="88"/>
                    </a:lnTo>
                    <a:lnTo>
                      <a:pt x="4" y="94"/>
                    </a:lnTo>
                    <a:lnTo>
                      <a:pt x="6" y="100"/>
                    </a:lnTo>
                    <a:lnTo>
                      <a:pt x="6" y="106"/>
                    </a:lnTo>
                    <a:lnTo>
                      <a:pt x="6" y="112"/>
                    </a:lnTo>
                    <a:lnTo>
                      <a:pt x="8" y="114"/>
                    </a:lnTo>
                    <a:lnTo>
                      <a:pt x="10" y="120"/>
                    </a:lnTo>
                    <a:lnTo>
                      <a:pt x="10" y="124"/>
                    </a:lnTo>
                    <a:lnTo>
                      <a:pt x="8" y="126"/>
                    </a:lnTo>
                    <a:lnTo>
                      <a:pt x="4" y="135"/>
                    </a:lnTo>
                    <a:lnTo>
                      <a:pt x="0" y="141"/>
                    </a:lnTo>
                    <a:lnTo>
                      <a:pt x="0" y="143"/>
                    </a:lnTo>
                    <a:lnTo>
                      <a:pt x="4" y="145"/>
                    </a:lnTo>
                    <a:lnTo>
                      <a:pt x="6" y="147"/>
                    </a:lnTo>
                    <a:lnTo>
                      <a:pt x="10" y="151"/>
                    </a:lnTo>
                    <a:lnTo>
                      <a:pt x="19" y="153"/>
                    </a:lnTo>
                    <a:lnTo>
                      <a:pt x="27" y="153"/>
                    </a:lnTo>
                    <a:lnTo>
                      <a:pt x="35" y="153"/>
                    </a:lnTo>
                    <a:lnTo>
                      <a:pt x="41" y="153"/>
                    </a:lnTo>
                    <a:lnTo>
                      <a:pt x="45" y="155"/>
                    </a:lnTo>
                    <a:lnTo>
                      <a:pt x="45" y="155"/>
                    </a:lnTo>
                    <a:lnTo>
                      <a:pt x="41" y="157"/>
                    </a:lnTo>
                    <a:lnTo>
                      <a:pt x="35" y="157"/>
                    </a:lnTo>
                    <a:lnTo>
                      <a:pt x="31" y="155"/>
                    </a:lnTo>
                    <a:lnTo>
                      <a:pt x="29" y="157"/>
                    </a:lnTo>
                    <a:lnTo>
                      <a:pt x="27" y="159"/>
                    </a:lnTo>
                    <a:lnTo>
                      <a:pt x="14" y="157"/>
                    </a:lnTo>
                    <a:lnTo>
                      <a:pt x="2" y="153"/>
                    </a:lnTo>
                    <a:lnTo>
                      <a:pt x="2" y="159"/>
                    </a:lnTo>
                    <a:lnTo>
                      <a:pt x="6" y="176"/>
                    </a:lnTo>
                    <a:lnTo>
                      <a:pt x="4" y="180"/>
                    </a:lnTo>
                    <a:lnTo>
                      <a:pt x="4" y="182"/>
                    </a:lnTo>
                    <a:lnTo>
                      <a:pt x="6" y="188"/>
                    </a:lnTo>
                    <a:lnTo>
                      <a:pt x="8" y="194"/>
                    </a:lnTo>
                    <a:lnTo>
                      <a:pt x="21" y="200"/>
                    </a:lnTo>
                    <a:lnTo>
                      <a:pt x="19" y="206"/>
                    </a:lnTo>
                    <a:lnTo>
                      <a:pt x="25" y="212"/>
                    </a:lnTo>
                    <a:lnTo>
                      <a:pt x="25" y="231"/>
                    </a:lnTo>
                    <a:lnTo>
                      <a:pt x="23" y="235"/>
                    </a:lnTo>
                    <a:lnTo>
                      <a:pt x="23" y="235"/>
                    </a:lnTo>
                    <a:lnTo>
                      <a:pt x="23" y="243"/>
                    </a:lnTo>
                    <a:lnTo>
                      <a:pt x="27" y="245"/>
                    </a:lnTo>
                    <a:lnTo>
                      <a:pt x="31" y="247"/>
                    </a:lnTo>
                    <a:lnTo>
                      <a:pt x="39" y="251"/>
                    </a:lnTo>
                    <a:lnTo>
                      <a:pt x="43" y="247"/>
                    </a:lnTo>
                    <a:lnTo>
                      <a:pt x="51" y="245"/>
                    </a:lnTo>
                    <a:lnTo>
                      <a:pt x="66" y="243"/>
                    </a:lnTo>
                    <a:lnTo>
                      <a:pt x="68" y="241"/>
                    </a:lnTo>
                    <a:lnTo>
                      <a:pt x="72" y="241"/>
                    </a:lnTo>
                    <a:lnTo>
                      <a:pt x="74" y="245"/>
                    </a:lnTo>
                    <a:lnTo>
                      <a:pt x="76" y="249"/>
                    </a:lnTo>
                    <a:lnTo>
                      <a:pt x="80" y="249"/>
                    </a:lnTo>
                    <a:lnTo>
                      <a:pt x="88" y="247"/>
                    </a:lnTo>
                    <a:lnTo>
                      <a:pt x="96" y="249"/>
                    </a:lnTo>
                    <a:lnTo>
                      <a:pt x="100" y="253"/>
                    </a:lnTo>
                    <a:lnTo>
                      <a:pt x="102" y="249"/>
                    </a:lnTo>
                    <a:lnTo>
                      <a:pt x="102" y="243"/>
                    </a:lnTo>
                    <a:lnTo>
                      <a:pt x="100" y="241"/>
                    </a:lnTo>
                    <a:lnTo>
                      <a:pt x="106" y="239"/>
                    </a:lnTo>
                    <a:lnTo>
                      <a:pt x="117" y="237"/>
                    </a:lnTo>
                    <a:lnTo>
                      <a:pt x="127" y="227"/>
                    </a:lnTo>
                    <a:lnTo>
                      <a:pt x="123" y="218"/>
                    </a:lnTo>
                    <a:lnTo>
                      <a:pt x="127" y="210"/>
                    </a:lnTo>
                    <a:lnTo>
                      <a:pt x="127" y="210"/>
                    </a:lnTo>
                    <a:lnTo>
                      <a:pt x="133" y="212"/>
                    </a:lnTo>
                    <a:lnTo>
                      <a:pt x="141" y="212"/>
                    </a:lnTo>
                    <a:lnTo>
                      <a:pt x="147" y="216"/>
                    </a:lnTo>
                    <a:lnTo>
                      <a:pt x="153" y="216"/>
                    </a:lnTo>
                    <a:lnTo>
                      <a:pt x="153" y="208"/>
                    </a:lnTo>
                    <a:lnTo>
                      <a:pt x="160" y="206"/>
                    </a:lnTo>
                    <a:lnTo>
                      <a:pt x="166" y="208"/>
                    </a:lnTo>
                    <a:lnTo>
                      <a:pt x="186" y="208"/>
                    </a:lnTo>
                    <a:lnTo>
                      <a:pt x="196" y="206"/>
                    </a:lnTo>
                    <a:lnTo>
                      <a:pt x="200" y="202"/>
                    </a:lnTo>
                    <a:lnTo>
                      <a:pt x="200" y="196"/>
                    </a:lnTo>
                    <a:lnTo>
                      <a:pt x="200" y="188"/>
                    </a:lnTo>
                    <a:lnTo>
                      <a:pt x="200" y="186"/>
                    </a:lnTo>
                    <a:lnTo>
                      <a:pt x="202" y="184"/>
                    </a:lnTo>
                    <a:lnTo>
                      <a:pt x="207" y="186"/>
                    </a:lnTo>
                    <a:lnTo>
                      <a:pt x="211" y="188"/>
                    </a:lnTo>
                    <a:lnTo>
                      <a:pt x="213" y="190"/>
                    </a:lnTo>
                    <a:lnTo>
                      <a:pt x="217" y="192"/>
                    </a:lnTo>
                    <a:lnTo>
                      <a:pt x="219" y="202"/>
                    </a:lnTo>
                    <a:lnTo>
                      <a:pt x="225" y="200"/>
                    </a:lnTo>
                    <a:lnTo>
                      <a:pt x="231" y="202"/>
                    </a:lnTo>
                    <a:lnTo>
                      <a:pt x="231" y="206"/>
                    </a:lnTo>
                    <a:lnTo>
                      <a:pt x="237" y="208"/>
                    </a:lnTo>
                    <a:lnTo>
                      <a:pt x="245" y="214"/>
                    </a:lnTo>
                    <a:lnTo>
                      <a:pt x="247" y="214"/>
                    </a:lnTo>
                    <a:lnTo>
                      <a:pt x="249" y="216"/>
                    </a:lnTo>
                    <a:lnTo>
                      <a:pt x="252" y="218"/>
                    </a:lnTo>
                    <a:lnTo>
                      <a:pt x="256" y="214"/>
                    </a:lnTo>
                    <a:lnTo>
                      <a:pt x="264" y="214"/>
                    </a:lnTo>
                    <a:lnTo>
                      <a:pt x="268" y="214"/>
                    </a:lnTo>
                    <a:lnTo>
                      <a:pt x="270" y="216"/>
                    </a:lnTo>
                    <a:lnTo>
                      <a:pt x="274" y="221"/>
                    </a:lnTo>
                    <a:lnTo>
                      <a:pt x="282" y="225"/>
                    </a:lnTo>
                    <a:lnTo>
                      <a:pt x="284" y="229"/>
                    </a:lnTo>
                    <a:lnTo>
                      <a:pt x="288" y="229"/>
                    </a:lnTo>
                    <a:lnTo>
                      <a:pt x="290" y="233"/>
                    </a:lnTo>
                    <a:lnTo>
                      <a:pt x="292" y="239"/>
                    </a:lnTo>
                    <a:lnTo>
                      <a:pt x="299" y="247"/>
                    </a:lnTo>
                    <a:lnTo>
                      <a:pt x="301" y="247"/>
                    </a:lnTo>
                    <a:lnTo>
                      <a:pt x="292" y="255"/>
                    </a:lnTo>
                    <a:lnTo>
                      <a:pt x="286" y="261"/>
                    </a:lnTo>
                    <a:lnTo>
                      <a:pt x="270" y="268"/>
                    </a:lnTo>
                    <a:lnTo>
                      <a:pt x="260" y="270"/>
                    </a:lnTo>
                    <a:lnTo>
                      <a:pt x="262" y="278"/>
                    </a:lnTo>
                    <a:lnTo>
                      <a:pt x="268" y="284"/>
                    </a:lnTo>
                    <a:lnTo>
                      <a:pt x="282" y="296"/>
                    </a:lnTo>
                    <a:lnTo>
                      <a:pt x="288" y="302"/>
                    </a:lnTo>
                    <a:lnTo>
                      <a:pt x="296" y="308"/>
                    </a:lnTo>
                    <a:lnTo>
                      <a:pt x="301" y="310"/>
                    </a:lnTo>
                    <a:lnTo>
                      <a:pt x="303" y="313"/>
                    </a:lnTo>
                    <a:lnTo>
                      <a:pt x="305" y="313"/>
                    </a:lnTo>
                    <a:lnTo>
                      <a:pt x="307" y="310"/>
                    </a:lnTo>
                    <a:lnTo>
                      <a:pt x="309" y="308"/>
                    </a:lnTo>
                    <a:lnTo>
                      <a:pt x="309" y="306"/>
                    </a:lnTo>
                    <a:lnTo>
                      <a:pt x="313" y="304"/>
                    </a:lnTo>
                    <a:lnTo>
                      <a:pt x="315" y="302"/>
                    </a:lnTo>
                    <a:lnTo>
                      <a:pt x="321" y="306"/>
                    </a:lnTo>
                    <a:lnTo>
                      <a:pt x="321" y="310"/>
                    </a:lnTo>
                    <a:lnTo>
                      <a:pt x="325" y="313"/>
                    </a:lnTo>
                    <a:lnTo>
                      <a:pt x="325" y="310"/>
                    </a:lnTo>
                    <a:lnTo>
                      <a:pt x="333" y="310"/>
                    </a:lnTo>
                    <a:lnTo>
                      <a:pt x="356" y="319"/>
                    </a:lnTo>
                    <a:lnTo>
                      <a:pt x="364" y="323"/>
                    </a:lnTo>
                    <a:lnTo>
                      <a:pt x="421" y="323"/>
                    </a:lnTo>
                    <a:lnTo>
                      <a:pt x="427" y="315"/>
                    </a:lnTo>
                    <a:lnTo>
                      <a:pt x="431" y="308"/>
                    </a:lnTo>
                    <a:lnTo>
                      <a:pt x="431" y="139"/>
                    </a:lnTo>
                    <a:lnTo>
                      <a:pt x="425" y="135"/>
                    </a:lnTo>
                    <a:lnTo>
                      <a:pt x="415" y="131"/>
                    </a:lnTo>
                    <a:lnTo>
                      <a:pt x="411" y="122"/>
                    </a:lnTo>
                    <a:lnTo>
                      <a:pt x="407" y="108"/>
                    </a:lnTo>
                    <a:lnTo>
                      <a:pt x="403" y="94"/>
                    </a:lnTo>
                    <a:lnTo>
                      <a:pt x="393" y="86"/>
                    </a:lnTo>
                    <a:lnTo>
                      <a:pt x="386" y="81"/>
                    </a:lnTo>
                    <a:lnTo>
                      <a:pt x="378" y="79"/>
                    </a:lnTo>
                    <a:lnTo>
                      <a:pt x="370" y="77"/>
                    </a:lnTo>
                    <a:lnTo>
                      <a:pt x="362" y="71"/>
                    </a:lnTo>
                    <a:lnTo>
                      <a:pt x="356" y="71"/>
                    </a:lnTo>
                    <a:lnTo>
                      <a:pt x="348" y="71"/>
                    </a:lnTo>
                    <a:lnTo>
                      <a:pt x="339" y="73"/>
                    </a:lnTo>
                    <a:lnTo>
                      <a:pt x="331" y="75"/>
                    </a:lnTo>
                    <a:lnTo>
                      <a:pt x="323" y="77"/>
                    </a:lnTo>
                    <a:lnTo>
                      <a:pt x="313" y="77"/>
                    </a:lnTo>
                    <a:lnTo>
                      <a:pt x="309" y="77"/>
                    </a:lnTo>
                    <a:lnTo>
                      <a:pt x="303" y="79"/>
                    </a:lnTo>
                    <a:lnTo>
                      <a:pt x="294" y="81"/>
                    </a:lnTo>
                    <a:lnTo>
                      <a:pt x="288" y="79"/>
                    </a:lnTo>
                    <a:lnTo>
                      <a:pt x="280" y="81"/>
                    </a:lnTo>
                    <a:lnTo>
                      <a:pt x="276" y="84"/>
                    </a:lnTo>
                    <a:lnTo>
                      <a:pt x="266" y="86"/>
                    </a:lnTo>
                    <a:lnTo>
                      <a:pt x="258" y="88"/>
                    </a:lnTo>
                    <a:lnTo>
                      <a:pt x="249" y="88"/>
                    </a:lnTo>
                    <a:lnTo>
                      <a:pt x="243" y="92"/>
                    </a:lnTo>
                    <a:lnTo>
                      <a:pt x="235" y="96"/>
                    </a:lnTo>
                    <a:lnTo>
                      <a:pt x="225" y="98"/>
                    </a:lnTo>
                    <a:lnTo>
                      <a:pt x="213" y="100"/>
                    </a:lnTo>
                    <a:lnTo>
                      <a:pt x="202" y="102"/>
                    </a:lnTo>
                    <a:lnTo>
                      <a:pt x="196" y="102"/>
                    </a:lnTo>
                    <a:lnTo>
                      <a:pt x="182" y="104"/>
                    </a:lnTo>
                    <a:lnTo>
                      <a:pt x="168" y="102"/>
                    </a:lnTo>
                    <a:lnTo>
                      <a:pt x="153" y="98"/>
                    </a:lnTo>
                    <a:lnTo>
                      <a:pt x="141" y="94"/>
                    </a:lnTo>
                    <a:lnTo>
                      <a:pt x="127" y="92"/>
                    </a:lnTo>
                    <a:lnTo>
                      <a:pt x="117" y="84"/>
                    </a:lnTo>
                    <a:lnTo>
                      <a:pt x="102" y="71"/>
                    </a:lnTo>
                    <a:lnTo>
                      <a:pt x="92" y="59"/>
                    </a:lnTo>
                    <a:lnTo>
                      <a:pt x="82" y="45"/>
                    </a:lnTo>
                    <a:lnTo>
                      <a:pt x="74" y="30"/>
                    </a:lnTo>
                    <a:lnTo>
                      <a:pt x="74" y="18"/>
                    </a:lnTo>
                    <a:lnTo>
                      <a:pt x="70" y="10"/>
                    </a:lnTo>
                    <a:lnTo>
                      <a:pt x="66" y="10"/>
                    </a:lnTo>
                    <a:lnTo>
                      <a:pt x="59" y="8"/>
                    </a:lnTo>
                    <a:lnTo>
                      <a:pt x="55" y="2"/>
                    </a:lnTo>
                    <a:lnTo>
                      <a:pt x="51" y="0"/>
                    </a:lnTo>
                    <a:lnTo>
                      <a:pt x="49"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9" name="Freeform 580"/>
              <p:cNvSpPr>
                <a:spLocks/>
              </p:cNvSpPr>
              <p:nvPr/>
            </p:nvSpPr>
            <p:spPr bwMode="auto">
              <a:xfrm>
                <a:off x="5325" y="1549"/>
                <a:ext cx="466" cy="353"/>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0" name="Freeform 581"/>
              <p:cNvSpPr>
                <a:spLocks/>
              </p:cNvSpPr>
              <p:nvPr/>
            </p:nvSpPr>
            <p:spPr bwMode="auto">
              <a:xfrm>
                <a:off x="5325" y="1549"/>
                <a:ext cx="466" cy="353"/>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1" name="Freeform 582"/>
              <p:cNvSpPr>
                <a:spLocks/>
              </p:cNvSpPr>
              <p:nvPr/>
            </p:nvSpPr>
            <p:spPr bwMode="auto">
              <a:xfrm>
                <a:off x="3977" y="1941"/>
                <a:ext cx="486" cy="56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2" name="Freeform 583"/>
              <p:cNvSpPr>
                <a:spLocks/>
              </p:cNvSpPr>
              <p:nvPr/>
            </p:nvSpPr>
            <p:spPr bwMode="auto">
              <a:xfrm>
                <a:off x="3977" y="1941"/>
                <a:ext cx="476" cy="518"/>
              </a:xfrm>
              <a:custGeom>
                <a:avLst/>
                <a:gdLst>
                  <a:gd name="T0" fmla="*/ 20 w 476"/>
                  <a:gd name="T1" fmla="*/ 4 h 518"/>
                  <a:gd name="T2" fmla="*/ 14 w 476"/>
                  <a:gd name="T3" fmla="*/ 100 h 518"/>
                  <a:gd name="T4" fmla="*/ 0 w 476"/>
                  <a:gd name="T5" fmla="*/ 235 h 518"/>
                  <a:gd name="T6" fmla="*/ 12 w 476"/>
                  <a:gd name="T7" fmla="*/ 303 h 518"/>
                  <a:gd name="T8" fmla="*/ 18 w 476"/>
                  <a:gd name="T9" fmla="*/ 284 h 518"/>
                  <a:gd name="T10" fmla="*/ 18 w 476"/>
                  <a:gd name="T11" fmla="*/ 242 h 518"/>
                  <a:gd name="T12" fmla="*/ 28 w 476"/>
                  <a:gd name="T13" fmla="*/ 188 h 518"/>
                  <a:gd name="T14" fmla="*/ 28 w 476"/>
                  <a:gd name="T15" fmla="*/ 172 h 518"/>
                  <a:gd name="T16" fmla="*/ 55 w 476"/>
                  <a:gd name="T17" fmla="*/ 186 h 518"/>
                  <a:gd name="T18" fmla="*/ 98 w 476"/>
                  <a:gd name="T19" fmla="*/ 211 h 518"/>
                  <a:gd name="T20" fmla="*/ 130 w 476"/>
                  <a:gd name="T21" fmla="*/ 256 h 518"/>
                  <a:gd name="T22" fmla="*/ 134 w 476"/>
                  <a:gd name="T23" fmla="*/ 301 h 518"/>
                  <a:gd name="T24" fmla="*/ 155 w 476"/>
                  <a:gd name="T25" fmla="*/ 342 h 518"/>
                  <a:gd name="T26" fmla="*/ 167 w 476"/>
                  <a:gd name="T27" fmla="*/ 358 h 518"/>
                  <a:gd name="T28" fmla="*/ 175 w 476"/>
                  <a:gd name="T29" fmla="*/ 372 h 518"/>
                  <a:gd name="T30" fmla="*/ 169 w 476"/>
                  <a:gd name="T31" fmla="*/ 405 h 518"/>
                  <a:gd name="T32" fmla="*/ 177 w 476"/>
                  <a:gd name="T33" fmla="*/ 413 h 518"/>
                  <a:gd name="T34" fmla="*/ 151 w 476"/>
                  <a:gd name="T35" fmla="*/ 442 h 518"/>
                  <a:gd name="T36" fmla="*/ 112 w 476"/>
                  <a:gd name="T37" fmla="*/ 477 h 518"/>
                  <a:gd name="T38" fmla="*/ 94 w 476"/>
                  <a:gd name="T39" fmla="*/ 477 h 518"/>
                  <a:gd name="T40" fmla="*/ 85 w 476"/>
                  <a:gd name="T41" fmla="*/ 493 h 518"/>
                  <a:gd name="T42" fmla="*/ 75 w 476"/>
                  <a:gd name="T43" fmla="*/ 471 h 518"/>
                  <a:gd name="T44" fmla="*/ 100 w 476"/>
                  <a:gd name="T45" fmla="*/ 464 h 518"/>
                  <a:gd name="T46" fmla="*/ 100 w 476"/>
                  <a:gd name="T47" fmla="*/ 440 h 518"/>
                  <a:gd name="T48" fmla="*/ 83 w 476"/>
                  <a:gd name="T49" fmla="*/ 444 h 518"/>
                  <a:gd name="T50" fmla="*/ 89 w 476"/>
                  <a:gd name="T51" fmla="*/ 428 h 518"/>
                  <a:gd name="T52" fmla="*/ 71 w 476"/>
                  <a:gd name="T53" fmla="*/ 423 h 518"/>
                  <a:gd name="T54" fmla="*/ 67 w 476"/>
                  <a:gd name="T55" fmla="*/ 442 h 518"/>
                  <a:gd name="T56" fmla="*/ 65 w 476"/>
                  <a:gd name="T57" fmla="*/ 464 h 518"/>
                  <a:gd name="T58" fmla="*/ 73 w 476"/>
                  <a:gd name="T59" fmla="*/ 493 h 518"/>
                  <a:gd name="T60" fmla="*/ 87 w 476"/>
                  <a:gd name="T61" fmla="*/ 516 h 518"/>
                  <a:gd name="T62" fmla="*/ 171 w 476"/>
                  <a:gd name="T63" fmla="*/ 518 h 518"/>
                  <a:gd name="T64" fmla="*/ 279 w 476"/>
                  <a:gd name="T65" fmla="*/ 493 h 518"/>
                  <a:gd name="T66" fmla="*/ 306 w 476"/>
                  <a:gd name="T67" fmla="*/ 487 h 518"/>
                  <a:gd name="T68" fmla="*/ 359 w 476"/>
                  <a:gd name="T69" fmla="*/ 479 h 518"/>
                  <a:gd name="T70" fmla="*/ 396 w 476"/>
                  <a:gd name="T71" fmla="*/ 509 h 518"/>
                  <a:gd name="T72" fmla="*/ 443 w 476"/>
                  <a:gd name="T73" fmla="*/ 497 h 518"/>
                  <a:gd name="T74" fmla="*/ 445 w 476"/>
                  <a:gd name="T75" fmla="*/ 428 h 518"/>
                  <a:gd name="T76" fmla="*/ 398 w 476"/>
                  <a:gd name="T77" fmla="*/ 370 h 518"/>
                  <a:gd name="T78" fmla="*/ 414 w 476"/>
                  <a:gd name="T79" fmla="*/ 303 h 518"/>
                  <a:gd name="T80" fmla="*/ 447 w 476"/>
                  <a:gd name="T81" fmla="*/ 268 h 518"/>
                  <a:gd name="T82" fmla="*/ 465 w 476"/>
                  <a:gd name="T83" fmla="*/ 239 h 518"/>
                  <a:gd name="T84" fmla="*/ 463 w 476"/>
                  <a:gd name="T85" fmla="*/ 192 h 518"/>
                  <a:gd name="T86" fmla="*/ 423 w 476"/>
                  <a:gd name="T87" fmla="*/ 176 h 518"/>
                  <a:gd name="T88" fmla="*/ 406 w 476"/>
                  <a:gd name="T89" fmla="*/ 135 h 518"/>
                  <a:gd name="T90" fmla="*/ 345 w 476"/>
                  <a:gd name="T91" fmla="*/ 156 h 518"/>
                  <a:gd name="T92" fmla="*/ 337 w 476"/>
                  <a:gd name="T93" fmla="*/ 154 h 518"/>
                  <a:gd name="T94" fmla="*/ 329 w 476"/>
                  <a:gd name="T95" fmla="*/ 131 h 518"/>
                  <a:gd name="T96" fmla="*/ 308 w 476"/>
                  <a:gd name="T97" fmla="*/ 125 h 518"/>
                  <a:gd name="T98" fmla="*/ 306 w 476"/>
                  <a:gd name="T99" fmla="*/ 100 h 518"/>
                  <a:gd name="T100" fmla="*/ 271 w 476"/>
                  <a:gd name="T101" fmla="*/ 86 h 518"/>
                  <a:gd name="T102" fmla="*/ 251 w 476"/>
                  <a:gd name="T103" fmla="*/ 76 h 518"/>
                  <a:gd name="T104" fmla="*/ 232 w 476"/>
                  <a:gd name="T105" fmla="*/ 37 h 518"/>
                  <a:gd name="T106" fmla="*/ 183 w 476"/>
                  <a:gd name="T107" fmla="*/ 15 h 518"/>
                  <a:gd name="T108" fmla="*/ 145 w 476"/>
                  <a:gd name="T109" fmla="*/ 31 h 518"/>
                  <a:gd name="T110" fmla="*/ 98 w 476"/>
                  <a:gd name="T111" fmla="*/ 35 h 518"/>
                  <a:gd name="T112" fmla="*/ 73 w 476"/>
                  <a:gd name="T113" fmla="*/ 13 h 518"/>
                  <a:gd name="T114" fmla="*/ 63 w 476"/>
                  <a:gd name="T115" fmla="*/ 4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6" h="518">
                    <a:moveTo>
                      <a:pt x="63" y="4"/>
                    </a:moveTo>
                    <a:lnTo>
                      <a:pt x="61" y="6"/>
                    </a:lnTo>
                    <a:lnTo>
                      <a:pt x="61" y="8"/>
                    </a:lnTo>
                    <a:lnTo>
                      <a:pt x="51" y="4"/>
                    </a:lnTo>
                    <a:lnTo>
                      <a:pt x="26" y="2"/>
                    </a:lnTo>
                    <a:lnTo>
                      <a:pt x="20" y="2"/>
                    </a:lnTo>
                    <a:lnTo>
                      <a:pt x="20" y="4"/>
                    </a:lnTo>
                    <a:lnTo>
                      <a:pt x="22" y="15"/>
                    </a:lnTo>
                    <a:lnTo>
                      <a:pt x="20" y="29"/>
                    </a:lnTo>
                    <a:lnTo>
                      <a:pt x="20" y="51"/>
                    </a:lnTo>
                    <a:lnTo>
                      <a:pt x="18" y="62"/>
                    </a:lnTo>
                    <a:lnTo>
                      <a:pt x="18" y="70"/>
                    </a:lnTo>
                    <a:lnTo>
                      <a:pt x="14" y="100"/>
                    </a:lnTo>
                    <a:lnTo>
                      <a:pt x="14" y="100"/>
                    </a:lnTo>
                    <a:lnTo>
                      <a:pt x="8" y="150"/>
                    </a:lnTo>
                    <a:lnTo>
                      <a:pt x="6" y="168"/>
                    </a:lnTo>
                    <a:lnTo>
                      <a:pt x="6" y="178"/>
                    </a:lnTo>
                    <a:lnTo>
                      <a:pt x="4" y="186"/>
                    </a:lnTo>
                    <a:lnTo>
                      <a:pt x="2" y="197"/>
                    </a:lnTo>
                    <a:lnTo>
                      <a:pt x="2" y="217"/>
                    </a:lnTo>
                    <a:lnTo>
                      <a:pt x="0" y="235"/>
                    </a:lnTo>
                    <a:lnTo>
                      <a:pt x="0" y="252"/>
                    </a:lnTo>
                    <a:lnTo>
                      <a:pt x="0" y="262"/>
                    </a:lnTo>
                    <a:lnTo>
                      <a:pt x="0" y="268"/>
                    </a:lnTo>
                    <a:lnTo>
                      <a:pt x="2" y="278"/>
                    </a:lnTo>
                    <a:lnTo>
                      <a:pt x="4" y="289"/>
                    </a:lnTo>
                    <a:lnTo>
                      <a:pt x="6" y="301"/>
                    </a:lnTo>
                    <a:lnTo>
                      <a:pt x="12" y="303"/>
                    </a:lnTo>
                    <a:lnTo>
                      <a:pt x="14" y="301"/>
                    </a:lnTo>
                    <a:lnTo>
                      <a:pt x="18" y="299"/>
                    </a:lnTo>
                    <a:lnTo>
                      <a:pt x="22" y="299"/>
                    </a:lnTo>
                    <a:lnTo>
                      <a:pt x="22" y="297"/>
                    </a:lnTo>
                    <a:lnTo>
                      <a:pt x="20" y="295"/>
                    </a:lnTo>
                    <a:lnTo>
                      <a:pt x="18" y="293"/>
                    </a:lnTo>
                    <a:lnTo>
                      <a:pt x="18" y="284"/>
                    </a:lnTo>
                    <a:lnTo>
                      <a:pt x="16" y="280"/>
                    </a:lnTo>
                    <a:lnTo>
                      <a:pt x="16" y="272"/>
                    </a:lnTo>
                    <a:lnTo>
                      <a:pt x="16" y="268"/>
                    </a:lnTo>
                    <a:lnTo>
                      <a:pt x="16" y="258"/>
                    </a:lnTo>
                    <a:lnTo>
                      <a:pt x="16" y="252"/>
                    </a:lnTo>
                    <a:lnTo>
                      <a:pt x="18" y="248"/>
                    </a:lnTo>
                    <a:lnTo>
                      <a:pt x="18" y="242"/>
                    </a:lnTo>
                    <a:lnTo>
                      <a:pt x="18" y="237"/>
                    </a:lnTo>
                    <a:lnTo>
                      <a:pt x="20" y="229"/>
                    </a:lnTo>
                    <a:lnTo>
                      <a:pt x="22" y="219"/>
                    </a:lnTo>
                    <a:lnTo>
                      <a:pt x="22" y="207"/>
                    </a:lnTo>
                    <a:lnTo>
                      <a:pt x="28" y="197"/>
                    </a:lnTo>
                    <a:lnTo>
                      <a:pt x="32" y="192"/>
                    </a:lnTo>
                    <a:lnTo>
                      <a:pt x="28" y="188"/>
                    </a:lnTo>
                    <a:lnTo>
                      <a:pt x="28" y="188"/>
                    </a:lnTo>
                    <a:lnTo>
                      <a:pt x="26" y="182"/>
                    </a:lnTo>
                    <a:lnTo>
                      <a:pt x="24" y="178"/>
                    </a:lnTo>
                    <a:lnTo>
                      <a:pt x="22" y="176"/>
                    </a:lnTo>
                    <a:lnTo>
                      <a:pt x="18" y="170"/>
                    </a:lnTo>
                    <a:lnTo>
                      <a:pt x="22" y="170"/>
                    </a:lnTo>
                    <a:lnTo>
                      <a:pt x="28" y="172"/>
                    </a:lnTo>
                    <a:lnTo>
                      <a:pt x="32" y="176"/>
                    </a:lnTo>
                    <a:lnTo>
                      <a:pt x="34" y="180"/>
                    </a:lnTo>
                    <a:lnTo>
                      <a:pt x="36" y="184"/>
                    </a:lnTo>
                    <a:lnTo>
                      <a:pt x="38" y="184"/>
                    </a:lnTo>
                    <a:lnTo>
                      <a:pt x="42" y="184"/>
                    </a:lnTo>
                    <a:lnTo>
                      <a:pt x="47" y="184"/>
                    </a:lnTo>
                    <a:lnTo>
                      <a:pt x="55" y="186"/>
                    </a:lnTo>
                    <a:lnTo>
                      <a:pt x="69" y="192"/>
                    </a:lnTo>
                    <a:lnTo>
                      <a:pt x="79" y="197"/>
                    </a:lnTo>
                    <a:lnTo>
                      <a:pt x="83" y="199"/>
                    </a:lnTo>
                    <a:lnTo>
                      <a:pt x="87" y="203"/>
                    </a:lnTo>
                    <a:lnTo>
                      <a:pt x="89" y="209"/>
                    </a:lnTo>
                    <a:lnTo>
                      <a:pt x="94" y="209"/>
                    </a:lnTo>
                    <a:lnTo>
                      <a:pt x="98" y="211"/>
                    </a:lnTo>
                    <a:lnTo>
                      <a:pt x="104" y="219"/>
                    </a:lnTo>
                    <a:lnTo>
                      <a:pt x="110" y="225"/>
                    </a:lnTo>
                    <a:lnTo>
                      <a:pt x="118" y="229"/>
                    </a:lnTo>
                    <a:lnTo>
                      <a:pt x="130" y="239"/>
                    </a:lnTo>
                    <a:lnTo>
                      <a:pt x="130" y="242"/>
                    </a:lnTo>
                    <a:lnTo>
                      <a:pt x="130" y="250"/>
                    </a:lnTo>
                    <a:lnTo>
                      <a:pt x="130" y="256"/>
                    </a:lnTo>
                    <a:lnTo>
                      <a:pt x="130" y="266"/>
                    </a:lnTo>
                    <a:lnTo>
                      <a:pt x="132" y="270"/>
                    </a:lnTo>
                    <a:lnTo>
                      <a:pt x="132" y="276"/>
                    </a:lnTo>
                    <a:lnTo>
                      <a:pt x="132" y="282"/>
                    </a:lnTo>
                    <a:lnTo>
                      <a:pt x="132" y="289"/>
                    </a:lnTo>
                    <a:lnTo>
                      <a:pt x="134" y="295"/>
                    </a:lnTo>
                    <a:lnTo>
                      <a:pt x="134" y="301"/>
                    </a:lnTo>
                    <a:lnTo>
                      <a:pt x="136" y="309"/>
                    </a:lnTo>
                    <a:lnTo>
                      <a:pt x="141" y="321"/>
                    </a:lnTo>
                    <a:lnTo>
                      <a:pt x="147" y="331"/>
                    </a:lnTo>
                    <a:lnTo>
                      <a:pt x="149" y="334"/>
                    </a:lnTo>
                    <a:lnTo>
                      <a:pt x="151" y="336"/>
                    </a:lnTo>
                    <a:lnTo>
                      <a:pt x="155" y="340"/>
                    </a:lnTo>
                    <a:lnTo>
                      <a:pt x="155" y="342"/>
                    </a:lnTo>
                    <a:lnTo>
                      <a:pt x="159" y="344"/>
                    </a:lnTo>
                    <a:lnTo>
                      <a:pt x="161" y="346"/>
                    </a:lnTo>
                    <a:lnTo>
                      <a:pt x="163" y="348"/>
                    </a:lnTo>
                    <a:lnTo>
                      <a:pt x="163" y="350"/>
                    </a:lnTo>
                    <a:lnTo>
                      <a:pt x="161" y="354"/>
                    </a:lnTo>
                    <a:lnTo>
                      <a:pt x="163" y="356"/>
                    </a:lnTo>
                    <a:lnTo>
                      <a:pt x="167" y="358"/>
                    </a:lnTo>
                    <a:lnTo>
                      <a:pt x="169" y="358"/>
                    </a:lnTo>
                    <a:lnTo>
                      <a:pt x="169" y="358"/>
                    </a:lnTo>
                    <a:lnTo>
                      <a:pt x="171" y="362"/>
                    </a:lnTo>
                    <a:lnTo>
                      <a:pt x="173" y="362"/>
                    </a:lnTo>
                    <a:lnTo>
                      <a:pt x="175" y="362"/>
                    </a:lnTo>
                    <a:lnTo>
                      <a:pt x="175" y="366"/>
                    </a:lnTo>
                    <a:lnTo>
                      <a:pt x="175" y="372"/>
                    </a:lnTo>
                    <a:lnTo>
                      <a:pt x="175" y="379"/>
                    </a:lnTo>
                    <a:lnTo>
                      <a:pt x="175" y="387"/>
                    </a:lnTo>
                    <a:lnTo>
                      <a:pt x="171" y="399"/>
                    </a:lnTo>
                    <a:lnTo>
                      <a:pt x="171" y="401"/>
                    </a:lnTo>
                    <a:lnTo>
                      <a:pt x="173" y="403"/>
                    </a:lnTo>
                    <a:lnTo>
                      <a:pt x="173" y="405"/>
                    </a:lnTo>
                    <a:lnTo>
                      <a:pt x="169" y="405"/>
                    </a:lnTo>
                    <a:lnTo>
                      <a:pt x="167" y="405"/>
                    </a:lnTo>
                    <a:lnTo>
                      <a:pt x="165" y="407"/>
                    </a:lnTo>
                    <a:lnTo>
                      <a:pt x="167" y="409"/>
                    </a:lnTo>
                    <a:lnTo>
                      <a:pt x="171" y="411"/>
                    </a:lnTo>
                    <a:lnTo>
                      <a:pt x="175" y="409"/>
                    </a:lnTo>
                    <a:lnTo>
                      <a:pt x="175" y="411"/>
                    </a:lnTo>
                    <a:lnTo>
                      <a:pt x="177" y="413"/>
                    </a:lnTo>
                    <a:lnTo>
                      <a:pt x="179" y="415"/>
                    </a:lnTo>
                    <a:lnTo>
                      <a:pt x="175" y="417"/>
                    </a:lnTo>
                    <a:lnTo>
                      <a:pt x="173" y="419"/>
                    </a:lnTo>
                    <a:lnTo>
                      <a:pt x="171" y="423"/>
                    </a:lnTo>
                    <a:lnTo>
                      <a:pt x="165" y="428"/>
                    </a:lnTo>
                    <a:lnTo>
                      <a:pt x="161" y="434"/>
                    </a:lnTo>
                    <a:lnTo>
                      <a:pt x="151" y="442"/>
                    </a:lnTo>
                    <a:lnTo>
                      <a:pt x="145" y="452"/>
                    </a:lnTo>
                    <a:lnTo>
                      <a:pt x="141" y="456"/>
                    </a:lnTo>
                    <a:lnTo>
                      <a:pt x="138" y="458"/>
                    </a:lnTo>
                    <a:lnTo>
                      <a:pt x="134" y="460"/>
                    </a:lnTo>
                    <a:lnTo>
                      <a:pt x="128" y="466"/>
                    </a:lnTo>
                    <a:lnTo>
                      <a:pt x="120" y="473"/>
                    </a:lnTo>
                    <a:lnTo>
                      <a:pt x="112" y="477"/>
                    </a:lnTo>
                    <a:lnTo>
                      <a:pt x="110" y="479"/>
                    </a:lnTo>
                    <a:lnTo>
                      <a:pt x="108" y="483"/>
                    </a:lnTo>
                    <a:lnTo>
                      <a:pt x="108" y="485"/>
                    </a:lnTo>
                    <a:lnTo>
                      <a:pt x="102" y="485"/>
                    </a:lnTo>
                    <a:lnTo>
                      <a:pt x="98" y="483"/>
                    </a:lnTo>
                    <a:lnTo>
                      <a:pt x="96" y="481"/>
                    </a:lnTo>
                    <a:lnTo>
                      <a:pt x="94" y="477"/>
                    </a:lnTo>
                    <a:lnTo>
                      <a:pt x="91" y="481"/>
                    </a:lnTo>
                    <a:lnTo>
                      <a:pt x="91" y="485"/>
                    </a:lnTo>
                    <a:lnTo>
                      <a:pt x="91" y="487"/>
                    </a:lnTo>
                    <a:lnTo>
                      <a:pt x="94" y="487"/>
                    </a:lnTo>
                    <a:lnTo>
                      <a:pt x="94" y="491"/>
                    </a:lnTo>
                    <a:lnTo>
                      <a:pt x="91" y="491"/>
                    </a:lnTo>
                    <a:lnTo>
                      <a:pt x="85" y="493"/>
                    </a:lnTo>
                    <a:lnTo>
                      <a:pt x="79" y="493"/>
                    </a:lnTo>
                    <a:lnTo>
                      <a:pt x="77" y="489"/>
                    </a:lnTo>
                    <a:lnTo>
                      <a:pt x="79" y="483"/>
                    </a:lnTo>
                    <a:lnTo>
                      <a:pt x="81" y="477"/>
                    </a:lnTo>
                    <a:lnTo>
                      <a:pt x="81" y="473"/>
                    </a:lnTo>
                    <a:lnTo>
                      <a:pt x="77" y="475"/>
                    </a:lnTo>
                    <a:lnTo>
                      <a:pt x="75" y="471"/>
                    </a:lnTo>
                    <a:lnTo>
                      <a:pt x="81" y="468"/>
                    </a:lnTo>
                    <a:lnTo>
                      <a:pt x="83" y="466"/>
                    </a:lnTo>
                    <a:lnTo>
                      <a:pt x="87" y="466"/>
                    </a:lnTo>
                    <a:lnTo>
                      <a:pt x="89" y="468"/>
                    </a:lnTo>
                    <a:lnTo>
                      <a:pt x="94" y="468"/>
                    </a:lnTo>
                    <a:lnTo>
                      <a:pt x="98" y="468"/>
                    </a:lnTo>
                    <a:lnTo>
                      <a:pt x="100" y="464"/>
                    </a:lnTo>
                    <a:lnTo>
                      <a:pt x="102" y="460"/>
                    </a:lnTo>
                    <a:lnTo>
                      <a:pt x="104" y="452"/>
                    </a:lnTo>
                    <a:lnTo>
                      <a:pt x="108" y="450"/>
                    </a:lnTo>
                    <a:lnTo>
                      <a:pt x="110" y="446"/>
                    </a:lnTo>
                    <a:lnTo>
                      <a:pt x="106" y="444"/>
                    </a:lnTo>
                    <a:lnTo>
                      <a:pt x="102" y="444"/>
                    </a:lnTo>
                    <a:lnTo>
                      <a:pt x="100" y="440"/>
                    </a:lnTo>
                    <a:lnTo>
                      <a:pt x="96" y="442"/>
                    </a:lnTo>
                    <a:lnTo>
                      <a:pt x="91" y="442"/>
                    </a:lnTo>
                    <a:lnTo>
                      <a:pt x="91" y="444"/>
                    </a:lnTo>
                    <a:lnTo>
                      <a:pt x="91" y="446"/>
                    </a:lnTo>
                    <a:lnTo>
                      <a:pt x="87" y="448"/>
                    </a:lnTo>
                    <a:lnTo>
                      <a:pt x="85" y="446"/>
                    </a:lnTo>
                    <a:lnTo>
                      <a:pt x="83" y="444"/>
                    </a:lnTo>
                    <a:lnTo>
                      <a:pt x="81" y="440"/>
                    </a:lnTo>
                    <a:lnTo>
                      <a:pt x="81" y="436"/>
                    </a:lnTo>
                    <a:lnTo>
                      <a:pt x="81" y="432"/>
                    </a:lnTo>
                    <a:lnTo>
                      <a:pt x="77" y="432"/>
                    </a:lnTo>
                    <a:lnTo>
                      <a:pt x="79" y="430"/>
                    </a:lnTo>
                    <a:lnTo>
                      <a:pt x="81" y="428"/>
                    </a:lnTo>
                    <a:lnTo>
                      <a:pt x="89" y="428"/>
                    </a:lnTo>
                    <a:lnTo>
                      <a:pt x="94" y="426"/>
                    </a:lnTo>
                    <a:lnTo>
                      <a:pt x="91" y="423"/>
                    </a:lnTo>
                    <a:lnTo>
                      <a:pt x="87" y="423"/>
                    </a:lnTo>
                    <a:lnTo>
                      <a:pt x="83" y="423"/>
                    </a:lnTo>
                    <a:lnTo>
                      <a:pt x="81" y="423"/>
                    </a:lnTo>
                    <a:lnTo>
                      <a:pt x="75" y="426"/>
                    </a:lnTo>
                    <a:lnTo>
                      <a:pt x="71" y="423"/>
                    </a:lnTo>
                    <a:lnTo>
                      <a:pt x="67" y="423"/>
                    </a:lnTo>
                    <a:lnTo>
                      <a:pt x="67" y="426"/>
                    </a:lnTo>
                    <a:lnTo>
                      <a:pt x="67" y="432"/>
                    </a:lnTo>
                    <a:lnTo>
                      <a:pt x="67" y="434"/>
                    </a:lnTo>
                    <a:lnTo>
                      <a:pt x="67" y="436"/>
                    </a:lnTo>
                    <a:lnTo>
                      <a:pt x="69" y="440"/>
                    </a:lnTo>
                    <a:lnTo>
                      <a:pt x="67" y="442"/>
                    </a:lnTo>
                    <a:lnTo>
                      <a:pt x="63" y="442"/>
                    </a:lnTo>
                    <a:lnTo>
                      <a:pt x="61" y="444"/>
                    </a:lnTo>
                    <a:lnTo>
                      <a:pt x="61" y="446"/>
                    </a:lnTo>
                    <a:lnTo>
                      <a:pt x="63" y="450"/>
                    </a:lnTo>
                    <a:lnTo>
                      <a:pt x="67" y="454"/>
                    </a:lnTo>
                    <a:lnTo>
                      <a:pt x="65" y="458"/>
                    </a:lnTo>
                    <a:lnTo>
                      <a:pt x="65" y="464"/>
                    </a:lnTo>
                    <a:lnTo>
                      <a:pt x="61" y="471"/>
                    </a:lnTo>
                    <a:lnTo>
                      <a:pt x="55" y="477"/>
                    </a:lnTo>
                    <a:lnTo>
                      <a:pt x="51" y="483"/>
                    </a:lnTo>
                    <a:lnTo>
                      <a:pt x="49" y="489"/>
                    </a:lnTo>
                    <a:lnTo>
                      <a:pt x="49" y="491"/>
                    </a:lnTo>
                    <a:lnTo>
                      <a:pt x="59" y="491"/>
                    </a:lnTo>
                    <a:lnTo>
                      <a:pt x="73" y="493"/>
                    </a:lnTo>
                    <a:lnTo>
                      <a:pt x="75" y="497"/>
                    </a:lnTo>
                    <a:lnTo>
                      <a:pt x="75" y="505"/>
                    </a:lnTo>
                    <a:lnTo>
                      <a:pt x="75" y="507"/>
                    </a:lnTo>
                    <a:lnTo>
                      <a:pt x="79" y="511"/>
                    </a:lnTo>
                    <a:lnTo>
                      <a:pt x="81" y="511"/>
                    </a:lnTo>
                    <a:lnTo>
                      <a:pt x="85" y="513"/>
                    </a:lnTo>
                    <a:lnTo>
                      <a:pt x="87" y="516"/>
                    </a:lnTo>
                    <a:lnTo>
                      <a:pt x="94" y="518"/>
                    </a:lnTo>
                    <a:lnTo>
                      <a:pt x="141" y="518"/>
                    </a:lnTo>
                    <a:lnTo>
                      <a:pt x="143" y="511"/>
                    </a:lnTo>
                    <a:lnTo>
                      <a:pt x="157" y="503"/>
                    </a:lnTo>
                    <a:lnTo>
                      <a:pt x="161" y="505"/>
                    </a:lnTo>
                    <a:lnTo>
                      <a:pt x="165" y="509"/>
                    </a:lnTo>
                    <a:lnTo>
                      <a:pt x="171" y="518"/>
                    </a:lnTo>
                    <a:lnTo>
                      <a:pt x="255" y="518"/>
                    </a:lnTo>
                    <a:lnTo>
                      <a:pt x="255" y="518"/>
                    </a:lnTo>
                    <a:lnTo>
                      <a:pt x="261" y="511"/>
                    </a:lnTo>
                    <a:lnTo>
                      <a:pt x="269" y="509"/>
                    </a:lnTo>
                    <a:lnTo>
                      <a:pt x="273" y="505"/>
                    </a:lnTo>
                    <a:lnTo>
                      <a:pt x="277" y="501"/>
                    </a:lnTo>
                    <a:lnTo>
                      <a:pt x="279" y="493"/>
                    </a:lnTo>
                    <a:lnTo>
                      <a:pt x="277" y="487"/>
                    </a:lnTo>
                    <a:lnTo>
                      <a:pt x="271" y="479"/>
                    </a:lnTo>
                    <a:lnTo>
                      <a:pt x="282" y="477"/>
                    </a:lnTo>
                    <a:lnTo>
                      <a:pt x="288" y="477"/>
                    </a:lnTo>
                    <a:lnTo>
                      <a:pt x="296" y="471"/>
                    </a:lnTo>
                    <a:lnTo>
                      <a:pt x="302" y="483"/>
                    </a:lnTo>
                    <a:lnTo>
                      <a:pt x="306" y="487"/>
                    </a:lnTo>
                    <a:lnTo>
                      <a:pt x="312" y="489"/>
                    </a:lnTo>
                    <a:lnTo>
                      <a:pt x="314" y="489"/>
                    </a:lnTo>
                    <a:lnTo>
                      <a:pt x="329" y="487"/>
                    </a:lnTo>
                    <a:lnTo>
                      <a:pt x="337" y="481"/>
                    </a:lnTo>
                    <a:lnTo>
                      <a:pt x="347" y="481"/>
                    </a:lnTo>
                    <a:lnTo>
                      <a:pt x="351" y="483"/>
                    </a:lnTo>
                    <a:lnTo>
                      <a:pt x="359" y="479"/>
                    </a:lnTo>
                    <a:lnTo>
                      <a:pt x="365" y="477"/>
                    </a:lnTo>
                    <a:lnTo>
                      <a:pt x="371" y="487"/>
                    </a:lnTo>
                    <a:lnTo>
                      <a:pt x="382" y="489"/>
                    </a:lnTo>
                    <a:lnTo>
                      <a:pt x="380" y="499"/>
                    </a:lnTo>
                    <a:lnTo>
                      <a:pt x="386" y="507"/>
                    </a:lnTo>
                    <a:lnTo>
                      <a:pt x="392" y="505"/>
                    </a:lnTo>
                    <a:lnTo>
                      <a:pt x="396" y="509"/>
                    </a:lnTo>
                    <a:lnTo>
                      <a:pt x="398" y="518"/>
                    </a:lnTo>
                    <a:lnTo>
                      <a:pt x="441" y="518"/>
                    </a:lnTo>
                    <a:lnTo>
                      <a:pt x="447" y="516"/>
                    </a:lnTo>
                    <a:lnTo>
                      <a:pt x="451" y="513"/>
                    </a:lnTo>
                    <a:lnTo>
                      <a:pt x="453" y="509"/>
                    </a:lnTo>
                    <a:lnTo>
                      <a:pt x="449" y="503"/>
                    </a:lnTo>
                    <a:lnTo>
                      <a:pt x="443" y="497"/>
                    </a:lnTo>
                    <a:lnTo>
                      <a:pt x="443" y="489"/>
                    </a:lnTo>
                    <a:lnTo>
                      <a:pt x="455" y="477"/>
                    </a:lnTo>
                    <a:lnTo>
                      <a:pt x="455" y="473"/>
                    </a:lnTo>
                    <a:lnTo>
                      <a:pt x="461" y="452"/>
                    </a:lnTo>
                    <a:lnTo>
                      <a:pt x="467" y="444"/>
                    </a:lnTo>
                    <a:lnTo>
                      <a:pt x="467" y="436"/>
                    </a:lnTo>
                    <a:lnTo>
                      <a:pt x="445" y="428"/>
                    </a:lnTo>
                    <a:lnTo>
                      <a:pt x="439" y="426"/>
                    </a:lnTo>
                    <a:lnTo>
                      <a:pt x="431" y="421"/>
                    </a:lnTo>
                    <a:lnTo>
                      <a:pt x="420" y="417"/>
                    </a:lnTo>
                    <a:lnTo>
                      <a:pt x="412" y="409"/>
                    </a:lnTo>
                    <a:lnTo>
                      <a:pt x="406" y="401"/>
                    </a:lnTo>
                    <a:lnTo>
                      <a:pt x="398" y="379"/>
                    </a:lnTo>
                    <a:lnTo>
                      <a:pt x="398" y="370"/>
                    </a:lnTo>
                    <a:lnTo>
                      <a:pt x="402" y="360"/>
                    </a:lnTo>
                    <a:lnTo>
                      <a:pt x="404" y="348"/>
                    </a:lnTo>
                    <a:lnTo>
                      <a:pt x="408" y="342"/>
                    </a:lnTo>
                    <a:lnTo>
                      <a:pt x="416" y="325"/>
                    </a:lnTo>
                    <a:lnTo>
                      <a:pt x="418" y="321"/>
                    </a:lnTo>
                    <a:lnTo>
                      <a:pt x="420" y="313"/>
                    </a:lnTo>
                    <a:lnTo>
                      <a:pt x="414" y="303"/>
                    </a:lnTo>
                    <a:lnTo>
                      <a:pt x="414" y="299"/>
                    </a:lnTo>
                    <a:lnTo>
                      <a:pt x="418" y="297"/>
                    </a:lnTo>
                    <a:lnTo>
                      <a:pt x="423" y="299"/>
                    </a:lnTo>
                    <a:lnTo>
                      <a:pt x="425" y="297"/>
                    </a:lnTo>
                    <a:lnTo>
                      <a:pt x="427" y="295"/>
                    </a:lnTo>
                    <a:lnTo>
                      <a:pt x="447" y="274"/>
                    </a:lnTo>
                    <a:lnTo>
                      <a:pt x="447" y="268"/>
                    </a:lnTo>
                    <a:lnTo>
                      <a:pt x="445" y="264"/>
                    </a:lnTo>
                    <a:lnTo>
                      <a:pt x="441" y="260"/>
                    </a:lnTo>
                    <a:lnTo>
                      <a:pt x="437" y="250"/>
                    </a:lnTo>
                    <a:lnTo>
                      <a:pt x="441" y="248"/>
                    </a:lnTo>
                    <a:lnTo>
                      <a:pt x="443" y="244"/>
                    </a:lnTo>
                    <a:lnTo>
                      <a:pt x="445" y="242"/>
                    </a:lnTo>
                    <a:lnTo>
                      <a:pt x="465" y="239"/>
                    </a:lnTo>
                    <a:lnTo>
                      <a:pt x="472" y="242"/>
                    </a:lnTo>
                    <a:lnTo>
                      <a:pt x="476" y="244"/>
                    </a:lnTo>
                    <a:lnTo>
                      <a:pt x="476" y="221"/>
                    </a:lnTo>
                    <a:lnTo>
                      <a:pt x="470" y="219"/>
                    </a:lnTo>
                    <a:lnTo>
                      <a:pt x="465" y="215"/>
                    </a:lnTo>
                    <a:lnTo>
                      <a:pt x="465" y="195"/>
                    </a:lnTo>
                    <a:lnTo>
                      <a:pt x="463" y="192"/>
                    </a:lnTo>
                    <a:lnTo>
                      <a:pt x="453" y="190"/>
                    </a:lnTo>
                    <a:lnTo>
                      <a:pt x="451" y="188"/>
                    </a:lnTo>
                    <a:lnTo>
                      <a:pt x="445" y="188"/>
                    </a:lnTo>
                    <a:lnTo>
                      <a:pt x="437" y="190"/>
                    </a:lnTo>
                    <a:lnTo>
                      <a:pt x="431" y="188"/>
                    </a:lnTo>
                    <a:lnTo>
                      <a:pt x="425" y="182"/>
                    </a:lnTo>
                    <a:lnTo>
                      <a:pt x="423" y="176"/>
                    </a:lnTo>
                    <a:lnTo>
                      <a:pt x="423" y="160"/>
                    </a:lnTo>
                    <a:lnTo>
                      <a:pt x="423" y="150"/>
                    </a:lnTo>
                    <a:lnTo>
                      <a:pt x="416" y="150"/>
                    </a:lnTo>
                    <a:lnTo>
                      <a:pt x="408" y="150"/>
                    </a:lnTo>
                    <a:lnTo>
                      <a:pt x="408" y="147"/>
                    </a:lnTo>
                    <a:lnTo>
                      <a:pt x="408" y="137"/>
                    </a:lnTo>
                    <a:lnTo>
                      <a:pt x="406" y="135"/>
                    </a:lnTo>
                    <a:lnTo>
                      <a:pt x="382" y="135"/>
                    </a:lnTo>
                    <a:lnTo>
                      <a:pt x="373" y="133"/>
                    </a:lnTo>
                    <a:lnTo>
                      <a:pt x="367" y="133"/>
                    </a:lnTo>
                    <a:lnTo>
                      <a:pt x="355" y="147"/>
                    </a:lnTo>
                    <a:lnTo>
                      <a:pt x="353" y="152"/>
                    </a:lnTo>
                    <a:lnTo>
                      <a:pt x="349" y="154"/>
                    </a:lnTo>
                    <a:lnTo>
                      <a:pt x="345" y="156"/>
                    </a:lnTo>
                    <a:lnTo>
                      <a:pt x="343" y="156"/>
                    </a:lnTo>
                    <a:lnTo>
                      <a:pt x="343" y="154"/>
                    </a:lnTo>
                    <a:lnTo>
                      <a:pt x="343" y="154"/>
                    </a:lnTo>
                    <a:lnTo>
                      <a:pt x="343" y="156"/>
                    </a:lnTo>
                    <a:lnTo>
                      <a:pt x="343" y="160"/>
                    </a:lnTo>
                    <a:lnTo>
                      <a:pt x="339" y="160"/>
                    </a:lnTo>
                    <a:lnTo>
                      <a:pt x="337" y="154"/>
                    </a:lnTo>
                    <a:lnTo>
                      <a:pt x="337" y="145"/>
                    </a:lnTo>
                    <a:lnTo>
                      <a:pt x="339" y="139"/>
                    </a:lnTo>
                    <a:lnTo>
                      <a:pt x="337" y="137"/>
                    </a:lnTo>
                    <a:lnTo>
                      <a:pt x="337" y="135"/>
                    </a:lnTo>
                    <a:lnTo>
                      <a:pt x="335" y="133"/>
                    </a:lnTo>
                    <a:lnTo>
                      <a:pt x="333" y="133"/>
                    </a:lnTo>
                    <a:lnTo>
                      <a:pt x="329" y="131"/>
                    </a:lnTo>
                    <a:lnTo>
                      <a:pt x="322" y="131"/>
                    </a:lnTo>
                    <a:lnTo>
                      <a:pt x="316" y="131"/>
                    </a:lnTo>
                    <a:lnTo>
                      <a:pt x="310" y="131"/>
                    </a:lnTo>
                    <a:lnTo>
                      <a:pt x="310" y="131"/>
                    </a:lnTo>
                    <a:lnTo>
                      <a:pt x="308" y="129"/>
                    </a:lnTo>
                    <a:lnTo>
                      <a:pt x="308" y="125"/>
                    </a:lnTo>
                    <a:lnTo>
                      <a:pt x="308" y="125"/>
                    </a:lnTo>
                    <a:lnTo>
                      <a:pt x="314" y="123"/>
                    </a:lnTo>
                    <a:lnTo>
                      <a:pt x="314" y="121"/>
                    </a:lnTo>
                    <a:lnTo>
                      <a:pt x="310" y="119"/>
                    </a:lnTo>
                    <a:lnTo>
                      <a:pt x="310" y="115"/>
                    </a:lnTo>
                    <a:lnTo>
                      <a:pt x="304" y="115"/>
                    </a:lnTo>
                    <a:lnTo>
                      <a:pt x="306" y="103"/>
                    </a:lnTo>
                    <a:lnTo>
                      <a:pt x="306" y="100"/>
                    </a:lnTo>
                    <a:lnTo>
                      <a:pt x="302" y="98"/>
                    </a:lnTo>
                    <a:lnTo>
                      <a:pt x="302" y="96"/>
                    </a:lnTo>
                    <a:lnTo>
                      <a:pt x="288" y="88"/>
                    </a:lnTo>
                    <a:lnTo>
                      <a:pt x="279" y="84"/>
                    </a:lnTo>
                    <a:lnTo>
                      <a:pt x="277" y="82"/>
                    </a:lnTo>
                    <a:lnTo>
                      <a:pt x="275" y="86"/>
                    </a:lnTo>
                    <a:lnTo>
                      <a:pt x="271" y="86"/>
                    </a:lnTo>
                    <a:lnTo>
                      <a:pt x="269" y="80"/>
                    </a:lnTo>
                    <a:lnTo>
                      <a:pt x="265" y="80"/>
                    </a:lnTo>
                    <a:lnTo>
                      <a:pt x="261" y="84"/>
                    </a:lnTo>
                    <a:lnTo>
                      <a:pt x="255" y="84"/>
                    </a:lnTo>
                    <a:lnTo>
                      <a:pt x="253" y="82"/>
                    </a:lnTo>
                    <a:lnTo>
                      <a:pt x="253" y="78"/>
                    </a:lnTo>
                    <a:lnTo>
                      <a:pt x="251" y="76"/>
                    </a:lnTo>
                    <a:lnTo>
                      <a:pt x="245" y="74"/>
                    </a:lnTo>
                    <a:lnTo>
                      <a:pt x="249" y="68"/>
                    </a:lnTo>
                    <a:lnTo>
                      <a:pt x="243" y="60"/>
                    </a:lnTo>
                    <a:lnTo>
                      <a:pt x="241" y="58"/>
                    </a:lnTo>
                    <a:lnTo>
                      <a:pt x="243" y="47"/>
                    </a:lnTo>
                    <a:lnTo>
                      <a:pt x="235" y="43"/>
                    </a:lnTo>
                    <a:lnTo>
                      <a:pt x="232" y="37"/>
                    </a:lnTo>
                    <a:lnTo>
                      <a:pt x="230" y="31"/>
                    </a:lnTo>
                    <a:lnTo>
                      <a:pt x="228" y="27"/>
                    </a:lnTo>
                    <a:lnTo>
                      <a:pt x="222" y="23"/>
                    </a:lnTo>
                    <a:lnTo>
                      <a:pt x="214" y="21"/>
                    </a:lnTo>
                    <a:lnTo>
                      <a:pt x="210" y="23"/>
                    </a:lnTo>
                    <a:lnTo>
                      <a:pt x="194" y="15"/>
                    </a:lnTo>
                    <a:lnTo>
                      <a:pt x="183" y="15"/>
                    </a:lnTo>
                    <a:lnTo>
                      <a:pt x="173" y="17"/>
                    </a:lnTo>
                    <a:lnTo>
                      <a:pt x="163" y="19"/>
                    </a:lnTo>
                    <a:lnTo>
                      <a:pt x="163" y="23"/>
                    </a:lnTo>
                    <a:lnTo>
                      <a:pt x="159" y="31"/>
                    </a:lnTo>
                    <a:lnTo>
                      <a:pt x="155" y="33"/>
                    </a:lnTo>
                    <a:lnTo>
                      <a:pt x="151" y="35"/>
                    </a:lnTo>
                    <a:lnTo>
                      <a:pt x="145" y="31"/>
                    </a:lnTo>
                    <a:lnTo>
                      <a:pt x="128" y="35"/>
                    </a:lnTo>
                    <a:lnTo>
                      <a:pt x="126" y="35"/>
                    </a:lnTo>
                    <a:lnTo>
                      <a:pt x="126" y="39"/>
                    </a:lnTo>
                    <a:lnTo>
                      <a:pt x="114" y="41"/>
                    </a:lnTo>
                    <a:lnTo>
                      <a:pt x="112" y="41"/>
                    </a:lnTo>
                    <a:lnTo>
                      <a:pt x="108" y="39"/>
                    </a:lnTo>
                    <a:lnTo>
                      <a:pt x="98" y="35"/>
                    </a:lnTo>
                    <a:lnTo>
                      <a:pt x="100" y="31"/>
                    </a:lnTo>
                    <a:lnTo>
                      <a:pt x="98" y="27"/>
                    </a:lnTo>
                    <a:lnTo>
                      <a:pt x="89" y="23"/>
                    </a:lnTo>
                    <a:lnTo>
                      <a:pt x="73" y="17"/>
                    </a:lnTo>
                    <a:lnTo>
                      <a:pt x="73" y="15"/>
                    </a:lnTo>
                    <a:lnTo>
                      <a:pt x="73" y="13"/>
                    </a:lnTo>
                    <a:lnTo>
                      <a:pt x="73" y="13"/>
                    </a:lnTo>
                    <a:lnTo>
                      <a:pt x="73" y="13"/>
                    </a:lnTo>
                    <a:lnTo>
                      <a:pt x="75" y="10"/>
                    </a:lnTo>
                    <a:lnTo>
                      <a:pt x="75" y="8"/>
                    </a:lnTo>
                    <a:lnTo>
                      <a:pt x="75" y="4"/>
                    </a:lnTo>
                    <a:lnTo>
                      <a:pt x="75" y="2"/>
                    </a:lnTo>
                    <a:lnTo>
                      <a:pt x="69" y="0"/>
                    </a:lnTo>
                    <a:lnTo>
                      <a:pt x="63"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3" name="Freeform 584"/>
              <p:cNvSpPr>
                <a:spLocks/>
              </p:cNvSpPr>
              <p:nvPr/>
            </p:nvSpPr>
            <p:spPr bwMode="auto">
              <a:xfrm>
                <a:off x="3977" y="1941"/>
                <a:ext cx="486" cy="56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4" name="Freeform 585"/>
              <p:cNvSpPr>
                <a:spLocks/>
              </p:cNvSpPr>
              <p:nvPr/>
            </p:nvSpPr>
            <p:spPr bwMode="auto">
              <a:xfrm>
                <a:off x="3977" y="1941"/>
                <a:ext cx="486" cy="56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5" name="Freeform 586"/>
              <p:cNvSpPr>
                <a:spLocks/>
              </p:cNvSpPr>
              <p:nvPr/>
            </p:nvSpPr>
            <p:spPr bwMode="auto">
              <a:xfrm>
                <a:off x="4522" y="1929"/>
                <a:ext cx="390" cy="509"/>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6" name="Freeform 587"/>
              <p:cNvSpPr>
                <a:spLocks/>
              </p:cNvSpPr>
              <p:nvPr/>
            </p:nvSpPr>
            <p:spPr bwMode="auto">
              <a:xfrm>
                <a:off x="4528" y="1929"/>
                <a:ext cx="366" cy="468"/>
              </a:xfrm>
              <a:custGeom>
                <a:avLst/>
                <a:gdLst>
                  <a:gd name="T0" fmla="*/ 135 w 366"/>
                  <a:gd name="T1" fmla="*/ 8 h 468"/>
                  <a:gd name="T2" fmla="*/ 94 w 366"/>
                  <a:gd name="T3" fmla="*/ 16 h 468"/>
                  <a:gd name="T4" fmla="*/ 121 w 366"/>
                  <a:gd name="T5" fmla="*/ 55 h 468"/>
                  <a:gd name="T6" fmla="*/ 115 w 366"/>
                  <a:gd name="T7" fmla="*/ 72 h 468"/>
                  <a:gd name="T8" fmla="*/ 84 w 366"/>
                  <a:gd name="T9" fmla="*/ 82 h 468"/>
                  <a:gd name="T10" fmla="*/ 80 w 366"/>
                  <a:gd name="T11" fmla="*/ 117 h 468"/>
                  <a:gd name="T12" fmla="*/ 92 w 366"/>
                  <a:gd name="T13" fmla="*/ 149 h 468"/>
                  <a:gd name="T14" fmla="*/ 86 w 366"/>
                  <a:gd name="T15" fmla="*/ 155 h 468"/>
                  <a:gd name="T16" fmla="*/ 88 w 366"/>
                  <a:gd name="T17" fmla="*/ 172 h 468"/>
                  <a:gd name="T18" fmla="*/ 88 w 366"/>
                  <a:gd name="T19" fmla="*/ 200 h 468"/>
                  <a:gd name="T20" fmla="*/ 102 w 366"/>
                  <a:gd name="T21" fmla="*/ 207 h 468"/>
                  <a:gd name="T22" fmla="*/ 127 w 366"/>
                  <a:gd name="T23" fmla="*/ 239 h 468"/>
                  <a:gd name="T24" fmla="*/ 115 w 366"/>
                  <a:gd name="T25" fmla="*/ 251 h 468"/>
                  <a:gd name="T26" fmla="*/ 135 w 366"/>
                  <a:gd name="T27" fmla="*/ 256 h 468"/>
                  <a:gd name="T28" fmla="*/ 125 w 366"/>
                  <a:gd name="T29" fmla="*/ 288 h 468"/>
                  <a:gd name="T30" fmla="*/ 106 w 366"/>
                  <a:gd name="T31" fmla="*/ 288 h 468"/>
                  <a:gd name="T32" fmla="*/ 104 w 366"/>
                  <a:gd name="T33" fmla="*/ 311 h 468"/>
                  <a:gd name="T34" fmla="*/ 68 w 366"/>
                  <a:gd name="T35" fmla="*/ 335 h 468"/>
                  <a:gd name="T36" fmla="*/ 33 w 366"/>
                  <a:gd name="T37" fmla="*/ 327 h 468"/>
                  <a:gd name="T38" fmla="*/ 13 w 366"/>
                  <a:gd name="T39" fmla="*/ 337 h 468"/>
                  <a:gd name="T40" fmla="*/ 27 w 366"/>
                  <a:gd name="T41" fmla="*/ 362 h 468"/>
                  <a:gd name="T42" fmla="*/ 15 w 366"/>
                  <a:gd name="T43" fmla="*/ 425 h 468"/>
                  <a:gd name="T44" fmla="*/ 2 w 366"/>
                  <a:gd name="T45" fmla="*/ 468 h 468"/>
                  <a:gd name="T46" fmla="*/ 88 w 366"/>
                  <a:gd name="T47" fmla="*/ 458 h 468"/>
                  <a:gd name="T48" fmla="*/ 115 w 366"/>
                  <a:gd name="T49" fmla="*/ 450 h 468"/>
                  <a:gd name="T50" fmla="*/ 133 w 366"/>
                  <a:gd name="T51" fmla="*/ 423 h 468"/>
                  <a:gd name="T52" fmla="*/ 151 w 366"/>
                  <a:gd name="T53" fmla="*/ 411 h 468"/>
                  <a:gd name="T54" fmla="*/ 160 w 366"/>
                  <a:gd name="T55" fmla="*/ 382 h 468"/>
                  <a:gd name="T56" fmla="*/ 168 w 366"/>
                  <a:gd name="T57" fmla="*/ 366 h 468"/>
                  <a:gd name="T58" fmla="*/ 225 w 366"/>
                  <a:gd name="T59" fmla="*/ 391 h 468"/>
                  <a:gd name="T60" fmla="*/ 247 w 366"/>
                  <a:gd name="T61" fmla="*/ 393 h 468"/>
                  <a:gd name="T62" fmla="*/ 266 w 366"/>
                  <a:gd name="T63" fmla="*/ 395 h 468"/>
                  <a:gd name="T64" fmla="*/ 315 w 366"/>
                  <a:gd name="T65" fmla="*/ 427 h 468"/>
                  <a:gd name="T66" fmla="*/ 358 w 366"/>
                  <a:gd name="T67" fmla="*/ 431 h 468"/>
                  <a:gd name="T68" fmla="*/ 364 w 366"/>
                  <a:gd name="T69" fmla="*/ 409 h 468"/>
                  <a:gd name="T70" fmla="*/ 354 w 366"/>
                  <a:gd name="T71" fmla="*/ 364 h 468"/>
                  <a:gd name="T72" fmla="*/ 329 w 366"/>
                  <a:gd name="T73" fmla="*/ 331 h 468"/>
                  <a:gd name="T74" fmla="*/ 297 w 366"/>
                  <a:gd name="T75" fmla="*/ 294 h 468"/>
                  <a:gd name="T76" fmla="*/ 250 w 366"/>
                  <a:gd name="T77" fmla="*/ 288 h 468"/>
                  <a:gd name="T78" fmla="*/ 252 w 366"/>
                  <a:gd name="T79" fmla="*/ 266 h 468"/>
                  <a:gd name="T80" fmla="*/ 223 w 366"/>
                  <a:gd name="T81" fmla="*/ 223 h 468"/>
                  <a:gd name="T82" fmla="*/ 227 w 366"/>
                  <a:gd name="T83" fmla="*/ 202 h 468"/>
                  <a:gd name="T84" fmla="*/ 258 w 366"/>
                  <a:gd name="T85" fmla="*/ 215 h 468"/>
                  <a:gd name="T86" fmla="*/ 280 w 366"/>
                  <a:gd name="T87" fmla="*/ 209 h 468"/>
                  <a:gd name="T88" fmla="*/ 286 w 366"/>
                  <a:gd name="T89" fmla="*/ 202 h 468"/>
                  <a:gd name="T90" fmla="*/ 276 w 366"/>
                  <a:gd name="T91" fmla="*/ 170 h 468"/>
                  <a:gd name="T92" fmla="*/ 284 w 366"/>
                  <a:gd name="T93" fmla="*/ 155 h 468"/>
                  <a:gd name="T94" fmla="*/ 270 w 366"/>
                  <a:gd name="T95" fmla="*/ 127 h 468"/>
                  <a:gd name="T96" fmla="*/ 256 w 366"/>
                  <a:gd name="T97" fmla="*/ 106 h 468"/>
                  <a:gd name="T98" fmla="*/ 239 w 366"/>
                  <a:gd name="T99" fmla="*/ 92 h 468"/>
                  <a:gd name="T100" fmla="*/ 233 w 366"/>
                  <a:gd name="T101" fmla="*/ 80 h 468"/>
                  <a:gd name="T102" fmla="*/ 200 w 366"/>
                  <a:gd name="T103" fmla="*/ 80 h 468"/>
                  <a:gd name="T104" fmla="*/ 166 w 366"/>
                  <a:gd name="T105" fmla="*/ 65 h 468"/>
                  <a:gd name="T106" fmla="*/ 153 w 366"/>
                  <a:gd name="T107" fmla="*/ 59 h 468"/>
                  <a:gd name="T108" fmla="*/ 147 w 366"/>
                  <a:gd name="T109" fmla="*/ 16 h 468"/>
                  <a:gd name="T110" fmla="*/ 149 w 366"/>
                  <a:gd name="T111"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6" h="468">
                    <a:moveTo>
                      <a:pt x="149" y="0"/>
                    </a:moveTo>
                    <a:lnTo>
                      <a:pt x="145" y="2"/>
                    </a:lnTo>
                    <a:lnTo>
                      <a:pt x="137" y="8"/>
                    </a:lnTo>
                    <a:lnTo>
                      <a:pt x="135" y="8"/>
                    </a:lnTo>
                    <a:lnTo>
                      <a:pt x="123" y="8"/>
                    </a:lnTo>
                    <a:lnTo>
                      <a:pt x="109" y="8"/>
                    </a:lnTo>
                    <a:lnTo>
                      <a:pt x="90" y="6"/>
                    </a:lnTo>
                    <a:lnTo>
                      <a:pt x="94" y="16"/>
                    </a:lnTo>
                    <a:lnTo>
                      <a:pt x="109" y="33"/>
                    </a:lnTo>
                    <a:lnTo>
                      <a:pt x="121" y="45"/>
                    </a:lnTo>
                    <a:lnTo>
                      <a:pt x="123" y="49"/>
                    </a:lnTo>
                    <a:lnTo>
                      <a:pt x="121" y="55"/>
                    </a:lnTo>
                    <a:lnTo>
                      <a:pt x="125" y="59"/>
                    </a:lnTo>
                    <a:lnTo>
                      <a:pt x="125" y="61"/>
                    </a:lnTo>
                    <a:lnTo>
                      <a:pt x="117" y="70"/>
                    </a:lnTo>
                    <a:lnTo>
                      <a:pt x="115" y="72"/>
                    </a:lnTo>
                    <a:lnTo>
                      <a:pt x="100" y="72"/>
                    </a:lnTo>
                    <a:lnTo>
                      <a:pt x="98" y="72"/>
                    </a:lnTo>
                    <a:lnTo>
                      <a:pt x="88" y="72"/>
                    </a:lnTo>
                    <a:lnTo>
                      <a:pt x="84" y="82"/>
                    </a:lnTo>
                    <a:lnTo>
                      <a:pt x="74" y="100"/>
                    </a:lnTo>
                    <a:lnTo>
                      <a:pt x="72" y="106"/>
                    </a:lnTo>
                    <a:lnTo>
                      <a:pt x="68" y="110"/>
                    </a:lnTo>
                    <a:lnTo>
                      <a:pt x="80" y="117"/>
                    </a:lnTo>
                    <a:lnTo>
                      <a:pt x="92" y="125"/>
                    </a:lnTo>
                    <a:lnTo>
                      <a:pt x="94" y="133"/>
                    </a:lnTo>
                    <a:lnTo>
                      <a:pt x="92" y="137"/>
                    </a:lnTo>
                    <a:lnTo>
                      <a:pt x="92" y="149"/>
                    </a:lnTo>
                    <a:lnTo>
                      <a:pt x="90" y="151"/>
                    </a:lnTo>
                    <a:lnTo>
                      <a:pt x="86" y="151"/>
                    </a:lnTo>
                    <a:lnTo>
                      <a:pt x="86" y="153"/>
                    </a:lnTo>
                    <a:lnTo>
                      <a:pt x="86" y="155"/>
                    </a:lnTo>
                    <a:lnTo>
                      <a:pt x="86" y="162"/>
                    </a:lnTo>
                    <a:lnTo>
                      <a:pt x="94" y="170"/>
                    </a:lnTo>
                    <a:lnTo>
                      <a:pt x="92" y="172"/>
                    </a:lnTo>
                    <a:lnTo>
                      <a:pt x="88" y="172"/>
                    </a:lnTo>
                    <a:lnTo>
                      <a:pt x="88" y="174"/>
                    </a:lnTo>
                    <a:lnTo>
                      <a:pt x="86" y="188"/>
                    </a:lnTo>
                    <a:lnTo>
                      <a:pt x="86" y="194"/>
                    </a:lnTo>
                    <a:lnTo>
                      <a:pt x="88" y="200"/>
                    </a:lnTo>
                    <a:lnTo>
                      <a:pt x="92" y="202"/>
                    </a:lnTo>
                    <a:lnTo>
                      <a:pt x="92" y="209"/>
                    </a:lnTo>
                    <a:lnTo>
                      <a:pt x="98" y="207"/>
                    </a:lnTo>
                    <a:lnTo>
                      <a:pt x="102" y="207"/>
                    </a:lnTo>
                    <a:lnTo>
                      <a:pt x="104" y="215"/>
                    </a:lnTo>
                    <a:lnTo>
                      <a:pt x="109" y="233"/>
                    </a:lnTo>
                    <a:lnTo>
                      <a:pt x="113" y="237"/>
                    </a:lnTo>
                    <a:lnTo>
                      <a:pt x="127" y="239"/>
                    </a:lnTo>
                    <a:lnTo>
                      <a:pt x="129" y="243"/>
                    </a:lnTo>
                    <a:lnTo>
                      <a:pt x="127" y="245"/>
                    </a:lnTo>
                    <a:lnTo>
                      <a:pt x="115" y="247"/>
                    </a:lnTo>
                    <a:lnTo>
                      <a:pt x="115" y="251"/>
                    </a:lnTo>
                    <a:lnTo>
                      <a:pt x="119" y="251"/>
                    </a:lnTo>
                    <a:lnTo>
                      <a:pt x="127" y="251"/>
                    </a:lnTo>
                    <a:lnTo>
                      <a:pt x="133" y="251"/>
                    </a:lnTo>
                    <a:lnTo>
                      <a:pt x="135" y="256"/>
                    </a:lnTo>
                    <a:lnTo>
                      <a:pt x="137" y="260"/>
                    </a:lnTo>
                    <a:lnTo>
                      <a:pt x="137" y="264"/>
                    </a:lnTo>
                    <a:lnTo>
                      <a:pt x="131" y="278"/>
                    </a:lnTo>
                    <a:lnTo>
                      <a:pt x="125" y="288"/>
                    </a:lnTo>
                    <a:lnTo>
                      <a:pt x="123" y="290"/>
                    </a:lnTo>
                    <a:lnTo>
                      <a:pt x="119" y="290"/>
                    </a:lnTo>
                    <a:lnTo>
                      <a:pt x="109" y="286"/>
                    </a:lnTo>
                    <a:lnTo>
                      <a:pt x="106" y="288"/>
                    </a:lnTo>
                    <a:lnTo>
                      <a:pt x="102" y="286"/>
                    </a:lnTo>
                    <a:lnTo>
                      <a:pt x="102" y="292"/>
                    </a:lnTo>
                    <a:lnTo>
                      <a:pt x="104" y="305"/>
                    </a:lnTo>
                    <a:lnTo>
                      <a:pt x="104" y="311"/>
                    </a:lnTo>
                    <a:lnTo>
                      <a:pt x="104" y="317"/>
                    </a:lnTo>
                    <a:lnTo>
                      <a:pt x="92" y="327"/>
                    </a:lnTo>
                    <a:lnTo>
                      <a:pt x="76" y="331"/>
                    </a:lnTo>
                    <a:lnTo>
                      <a:pt x="68" y="335"/>
                    </a:lnTo>
                    <a:lnTo>
                      <a:pt x="57" y="337"/>
                    </a:lnTo>
                    <a:lnTo>
                      <a:pt x="57" y="337"/>
                    </a:lnTo>
                    <a:lnTo>
                      <a:pt x="37" y="329"/>
                    </a:lnTo>
                    <a:lnTo>
                      <a:pt x="33" y="327"/>
                    </a:lnTo>
                    <a:lnTo>
                      <a:pt x="29" y="329"/>
                    </a:lnTo>
                    <a:lnTo>
                      <a:pt x="21" y="327"/>
                    </a:lnTo>
                    <a:lnTo>
                      <a:pt x="19" y="327"/>
                    </a:lnTo>
                    <a:lnTo>
                      <a:pt x="13" y="337"/>
                    </a:lnTo>
                    <a:lnTo>
                      <a:pt x="21" y="346"/>
                    </a:lnTo>
                    <a:lnTo>
                      <a:pt x="29" y="350"/>
                    </a:lnTo>
                    <a:lnTo>
                      <a:pt x="29" y="358"/>
                    </a:lnTo>
                    <a:lnTo>
                      <a:pt x="27" y="362"/>
                    </a:lnTo>
                    <a:lnTo>
                      <a:pt x="23" y="374"/>
                    </a:lnTo>
                    <a:lnTo>
                      <a:pt x="23" y="409"/>
                    </a:lnTo>
                    <a:lnTo>
                      <a:pt x="19" y="417"/>
                    </a:lnTo>
                    <a:lnTo>
                      <a:pt x="15" y="425"/>
                    </a:lnTo>
                    <a:lnTo>
                      <a:pt x="0" y="448"/>
                    </a:lnTo>
                    <a:lnTo>
                      <a:pt x="6" y="454"/>
                    </a:lnTo>
                    <a:lnTo>
                      <a:pt x="6" y="458"/>
                    </a:lnTo>
                    <a:lnTo>
                      <a:pt x="2" y="468"/>
                    </a:lnTo>
                    <a:lnTo>
                      <a:pt x="78" y="468"/>
                    </a:lnTo>
                    <a:lnTo>
                      <a:pt x="82" y="462"/>
                    </a:lnTo>
                    <a:lnTo>
                      <a:pt x="86" y="458"/>
                    </a:lnTo>
                    <a:lnTo>
                      <a:pt x="88" y="458"/>
                    </a:lnTo>
                    <a:lnTo>
                      <a:pt x="94" y="466"/>
                    </a:lnTo>
                    <a:lnTo>
                      <a:pt x="98" y="466"/>
                    </a:lnTo>
                    <a:lnTo>
                      <a:pt x="104" y="456"/>
                    </a:lnTo>
                    <a:lnTo>
                      <a:pt x="115" y="450"/>
                    </a:lnTo>
                    <a:lnTo>
                      <a:pt x="117" y="442"/>
                    </a:lnTo>
                    <a:lnTo>
                      <a:pt x="121" y="438"/>
                    </a:lnTo>
                    <a:lnTo>
                      <a:pt x="131" y="427"/>
                    </a:lnTo>
                    <a:lnTo>
                      <a:pt x="133" y="423"/>
                    </a:lnTo>
                    <a:lnTo>
                      <a:pt x="135" y="417"/>
                    </a:lnTo>
                    <a:lnTo>
                      <a:pt x="143" y="415"/>
                    </a:lnTo>
                    <a:lnTo>
                      <a:pt x="147" y="413"/>
                    </a:lnTo>
                    <a:lnTo>
                      <a:pt x="151" y="411"/>
                    </a:lnTo>
                    <a:lnTo>
                      <a:pt x="151" y="409"/>
                    </a:lnTo>
                    <a:lnTo>
                      <a:pt x="151" y="395"/>
                    </a:lnTo>
                    <a:lnTo>
                      <a:pt x="158" y="391"/>
                    </a:lnTo>
                    <a:lnTo>
                      <a:pt x="160" y="382"/>
                    </a:lnTo>
                    <a:lnTo>
                      <a:pt x="166" y="382"/>
                    </a:lnTo>
                    <a:lnTo>
                      <a:pt x="166" y="378"/>
                    </a:lnTo>
                    <a:lnTo>
                      <a:pt x="166" y="376"/>
                    </a:lnTo>
                    <a:lnTo>
                      <a:pt x="168" y="366"/>
                    </a:lnTo>
                    <a:lnTo>
                      <a:pt x="192" y="372"/>
                    </a:lnTo>
                    <a:lnTo>
                      <a:pt x="200" y="378"/>
                    </a:lnTo>
                    <a:lnTo>
                      <a:pt x="207" y="388"/>
                    </a:lnTo>
                    <a:lnTo>
                      <a:pt x="225" y="391"/>
                    </a:lnTo>
                    <a:lnTo>
                      <a:pt x="225" y="395"/>
                    </a:lnTo>
                    <a:lnTo>
                      <a:pt x="233" y="397"/>
                    </a:lnTo>
                    <a:lnTo>
                      <a:pt x="235" y="397"/>
                    </a:lnTo>
                    <a:lnTo>
                      <a:pt x="247" y="393"/>
                    </a:lnTo>
                    <a:lnTo>
                      <a:pt x="254" y="388"/>
                    </a:lnTo>
                    <a:lnTo>
                      <a:pt x="256" y="391"/>
                    </a:lnTo>
                    <a:lnTo>
                      <a:pt x="262" y="395"/>
                    </a:lnTo>
                    <a:lnTo>
                      <a:pt x="266" y="395"/>
                    </a:lnTo>
                    <a:lnTo>
                      <a:pt x="274" y="409"/>
                    </a:lnTo>
                    <a:lnTo>
                      <a:pt x="280" y="411"/>
                    </a:lnTo>
                    <a:lnTo>
                      <a:pt x="288" y="417"/>
                    </a:lnTo>
                    <a:lnTo>
                      <a:pt x="315" y="427"/>
                    </a:lnTo>
                    <a:lnTo>
                      <a:pt x="329" y="421"/>
                    </a:lnTo>
                    <a:lnTo>
                      <a:pt x="350" y="425"/>
                    </a:lnTo>
                    <a:lnTo>
                      <a:pt x="356" y="429"/>
                    </a:lnTo>
                    <a:lnTo>
                      <a:pt x="358" y="431"/>
                    </a:lnTo>
                    <a:lnTo>
                      <a:pt x="364" y="427"/>
                    </a:lnTo>
                    <a:lnTo>
                      <a:pt x="366" y="427"/>
                    </a:lnTo>
                    <a:lnTo>
                      <a:pt x="366" y="409"/>
                    </a:lnTo>
                    <a:lnTo>
                      <a:pt x="364" y="409"/>
                    </a:lnTo>
                    <a:lnTo>
                      <a:pt x="364" y="397"/>
                    </a:lnTo>
                    <a:lnTo>
                      <a:pt x="358" y="391"/>
                    </a:lnTo>
                    <a:lnTo>
                      <a:pt x="358" y="382"/>
                    </a:lnTo>
                    <a:lnTo>
                      <a:pt x="354" y="364"/>
                    </a:lnTo>
                    <a:lnTo>
                      <a:pt x="348" y="356"/>
                    </a:lnTo>
                    <a:lnTo>
                      <a:pt x="335" y="335"/>
                    </a:lnTo>
                    <a:lnTo>
                      <a:pt x="333" y="333"/>
                    </a:lnTo>
                    <a:lnTo>
                      <a:pt x="329" y="331"/>
                    </a:lnTo>
                    <a:lnTo>
                      <a:pt x="325" y="325"/>
                    </a:lnTo>
                    <a:lnTo>
                      <a:pt x="319" y="325"/>
                    </a:lnTo>
                    <a:lnTo>
                      <a:pt x="313" y="321"/>
                    </a:lnTo>
                    <a:lnTo>
                      <a:pt x="297" y="294"/>
                    </a:lnTo>
                    <a:lnTo>
                      <a:pt x="292" y="288"/>
                    </a:lnTo>
                    <a:lnTo>
                      <a:pt x="282" y="288"/>
                    </a:lnTo>
                    <a:lnTo>
                      <a:pt x="256" y="290"/>
                    </a:lnTo>
                    <a:lnTo>
                      <a:pt x="250" y="288"/>
                    </a:lnTo>
                    <a:lnTo>
                      <a:pt x="250" y="284"/>
                    </a:lnTo>
                    <a:lnTo>
                      <a:pt x="252" y="274"/>
                    </a:lnTo>
                    <a:lnTo>
                      <a:pt x="252" y="272"/>
                    </a:lnTo>
                    <a:lnTo>
                      <a:pt x="252" y="266"/>
                    </a:lnTo>
                    <a:lnTo>
                      <a:pt x="247" y="256"/>
                    </a:lnTo>
                    <a:lnTo>
                      <a:pt x="225" y="231"/>
                    </a:lnTo>
                    <a:lnTo>
                      <a:pt x="221" y="227"/>
                    </a:lnTo>
                    <a:lnTo>
                      <a:pt x="223" y="223"/>
                    </a:lnTo>
                    <a:lnTo>
                      <a:pt x="225" y="221"/>
                    </a:lnTo>
                    <a:lnTo>
                      <a:pt x="225" y="213"/>
                    </a:lnTo>
                    <a:lnTo>
                      <a:pt x="225" y="204"/>
                    </a:lnTo>
                    <a:lnTo>
                      <a:pt x="227" y="202"/>
                    </a:lnTo>
                    <a:lnTo>
                      <a:pt x="227" y="202"/>
                    </a:lnTo>
                    <a:lnTo>
                      <a:pt x="247" y="209"/>
                    </a:lnTo>
                    <a:lnTo>
                      <a:pt x="252" y="209"/>
                    </a:lnTo>
                    <a:lnTo>
                      <a:pt x="258" y="215"/>
                    </a:lnTo>
                    <a:lnTo>
                      <a:pt x="272" y="217"/>
                    </a:lnTo>
                    <a:lnTo>
                      <a:pt x="272" y="215"/>
                    </a:lnTo>
                    <a:lnTo>
                      <a:pt x="276" y="213"/>
                    </a:lnTo>
                    <a:lnTo>
                      <a:pt x="280" y="209"/>
                    </a:lnTo>
                    <a:lnTo>
                      <a:pt x="288" y="211"/>
                    </a:lnTo>
                    <a:lnTo>
                      <a:pt x="290" y="209"/>
                    </a:lnTo>
                    <a:lnTo>
                      <a:pt x="290" y="207"/>
                    </a:lnTo>
                    <a:lnTo>
                      <a:pt x="286" y="202"/>
                    </a:lnTo>
                    <a:lnTo>
                      <a:pt x="284" y="198"/>
                    </a:lnTo>
                    <a:lnTo>
                      <a:pt x="280" y="186"/>
                    </a:lnTo>
                    <a:lnTo>
                      <a:pt x="282" y="176"/>
                    </a:lnTo>
                    <a:lnTo>
                      <a:pt x="276" y="170"/>
                    </a:lnTo>
                    <a:lnTo>
                      <a:pt x="278" y="168"/>
                    </a:lnTo>
                    <a:lnTo>
                      <a:pt x="286" y="164"/>
                    </a:lnTo>
                    <a:lnTo>
                      <a:pt x="288" y="162"/>
                    </a:lnTo>
                    <a:lnTo>
                      <a:pt x="284" y="155"/>
                    </a:lnTo>
                    <a:lnTo>
                      <a:pt x="274" y="145"/>
                    </a:lnTo>
                    <a:lnTo>
                      <a:pt x="272" y="143"/>
                    </a:lnTo>
                    <a:lnTo>
                      <a:pt x="270" y="137"/>
                    </a:lnTo>
                    <a:lnTo>
                      <a:pt x="270" y="127"/>
                    </a:lnTo>
                    <a:lnTo>
                      <a:pt x="272" y="117"/>
                    </a:lnTo>
                    <a:lnTo>
                      <a:pt x="272" y="117"/>
                    </a:lnTo>
                    <a:lnTo>
                      <a:pt x="258" y="115"/>
                    </a:lnTo>
                    <a:lnTo>
                      <a:pt x="256" y="106"/>
                    </a:lnTo>
                    <a:lnTo>
                      <a:pt x="256" y="98"/>
                    </a:lnTo>
                    <a:lnTo>
                      <a:pt x="256" y="96"/>
                    </a:lnTo>
                    <a:lnTo>
                      <a:pt x="247" y="94"/>
                    </a:lnTo>
                    <a:lnTo>
                      <a:pt x="239" y="92"/>
                    </a:lnTo>
                    <a:lnTo>
                      <a:pt x="233" y="90"/>
                    </a:lnTo>
                    <a:lnTo>
                      <a:pt x="231" y="88"/>
                    </a:lnTo>
                    <a:lnTo>
                      <a:pt x="233" y="86"/>
                    </a:lnTo>
                    <a:lnTo>
                      <a:pt x="233" y="80"/>
                    </a:lnTo>
                    <a:lnTo>
                      <a:pt x="225" y="78"/>
                    </a:lnTo>
                    <a:lnTo>
                      <a:pt x="209" y="78"/>
                    </a:lnTo>
                    <a:lnTo>
                      <a:pt x="200" y="82"/>
                    </a:lnTo>
                    <a:lnTo>
                      <a:pt x="200" y="80"/>
                    </a:lnTo>
                    <a:lnTo>
                      <a:pt x="194" y="74"/>
                    </a:lnTo>
                    <a:lnTo>
                      <a:pt x="176" y="61"/>
                    </a:lnTo>
                    <a:lnTo>
                      <a:pt x="168" y="57"/>
                    </a:lnTo>
                    <a:lnTo>
                      <a:pt x="166" y="65"/>
                    </a:lnTo>
                    <a:lnTo>
                      <a:pt x="166" y="67"/>
                    </a:lnTo>
                    <a:lnTo>
                      <a:pt x="164" y="67"/>
                    </a:lnTo>
                    <a:lnTo>
                      <a:pt x="158" y="63"/>
                    </a:lnTo>
                    <a:lnTo>
                      <a:pt x="153" y="59"/>
                    </a:lnTo>
                    <a:lnTo>
                      <a:pt x="147" y="45"/>
                    </a:lnTo>
                    <a:lnTo>
                      <a:pt x="145" y="39"/>
                    </a:lnTo>
                    <a:lnTo>
                      <a:pt x="147" y="22"/>
                    </a:lnTo>
                    <a:lnTo>
                      <a:pt x="147" y="16"/>
                    </a:lnTo>
                    <a:lnTo>
                      <a:pt x="153" y="6"/>
                    </a:lnTo>
                    <a:lnTo>
                      <a:pt x="153" y="4"/>
                    </a:lnTo>
                    <a:lnTo>
                      <a:pt x="151" y="0"/>
                    </a:lnTo>
                    <a:lnTo>
                      <a:pt x="14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7" name="Freeform 588"/>
              <p:cNvSpPr>
                <a:spLocks/>
              </p:cNvSpPr>
              <p:nvPr/>
            </p:nvSpPr>
            <p:spPr bwMode="auto">
              <a:xfrm>
                <a:off x="4522" y="1929"/>
                <a:ext cx="390" cy="509"/>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8" name="Freeform 589"/>
              <p:cNvSpPr>
                <a:spLocks/>
              </p:cNvSpPr>
              <p:nvPr/>
            </p:nvSpPr>
            <p:spPr bwMode="auto">
              <a:xfrm>
                <a:off x="4522" y="1929"/>
                <a:ext cx="390" cy="509"/>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9" name="Freeform 590"/>
              <p:cNvSpPr>
                <a:spLocks/>
              </p:cNvSpPr>
              <p:nvPr/>
            </p:nvSpPr>
            <p:spPr bwMode="auto">
              <a:xfrm>
                <a:off x="4520" y="1285"/>
                <a:ext cx="82" cy="55"/>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0" name="Freeform 591"/>
              <p:cNvSpPr>
                <a:spLocks/>
              </p:cNvSpPr>
              <p:nvPr/>
            </p:nvSpPr>
            <p:spPr bwMode="auto">
              <a:xfrm>
                <a:off x="4520" y="1285"/>
                <a:ext cx="72" cy="35"/>
              </a:xfrm>
              <a:custGeom>
                <a:avLst/>
                <a:gdLst>
                  <a:gd name="T0" fmla="*/ 41 w 72"/>
                  <a:gd name="T1" fmla="*/ 0 h 35"/>
                  <a:gd name="T2" fmla="*/ 33 w 72"/>
                  <a:gd name="T3" fmla="*/ 2 h 35"/>
                  <a:gd name="T4" fmla="*/ 27 w 72"/>
                  <a:gd name="T5" fmla="*/ 4 h 35"/>
                  <a:gd name="T6" fmla="*/ 18 w 72"/>
                  <a:gd name="T7" fmla="*/ 8 h 35"/>
                  <a:gd name="T8" fmla="*/ 14 w 72"/>
                  <a:gd name="T9" fmla="*/ 8 h 35"/>
                  <a:gd name="T10" fmla="*/ 6 w 72"/>
                  <a:gd name="T11" fmla="*/ 10 h 35"/>
                  <a:gd name="T12" fmla="*/ 2 w 72"/>
                  <a:gd name="T13" fmla="*/ 10 h 35"/>
                  <a:gd name="T14" fmla="*/ 0 w 72"/>
                  <a:gd name="T15" fmla="*/ 14 h 35"/>
                  <a:gd name="T16" fmla="*/ 2 w 72"/>
                  <a:gd name="T17" fmla="*/ 16 h 35"/>
                  <a:gd name="T18" fmla="*/ 4 w 72"/>
                  <a:gd name="T19" fmla="*/ 18 h 35"/>
                  <a:gd name="T20" fmla="*/ 6 w 72"/>
                  <a:gd name="T21" fmla="*/ 20 h 35"/>
                  <a:gd name="T22" fmla="*/ 8 w 72"/>
                  <a:gd name="T23" fmla="*/ 24 h 35"/>
                  <a:gd name="T24" fmla="*/ 12 w 72"/>
                  <a:gd name="T25" fmla="*/ 29 h 35"/>
                  <a:gd name="T26" fmla="*/ 14 w 72"/>
                  <a:gd name="T27" fmla="*/ 35 h 35"/>
                  <a:gd name="T28" fmla="*/ 49 w 72"/>
                  <a:gd name="T29" fmla="*/ 35 h 35"/>
                  <a:gd name="T30" fmla="*/ 49 w 72"/>
                  <a:gd name="T31" fmla="*/ 33 h 35"/>
                  <a:gd name="T32" fmla="*/ 51 w 72"/>
                  <a:gd name="T33" fmla="*/ 29 h 35"/>
                  <a:gd name="T34" fmla="*/ 53 w 72"/>
                  <a:gd name="T35" fmla="*/ 31 h 35"/>
                  <a:gd name="T36" fmla="*/ 53 w 72"/>
                  <a:gd name="T37" fmla="*/ 33 h 35"/>
                  <a:gd name="T38" fmla="*/ 55 w 72"/>
                  <a:gd name="T39" fmla="*/ 31 h 35"/>
                  <a:gd name="T40" fmla="*/ 59 w 72"/>
                  <a:gd name="T41" fmla="*/ 29 h 35"/>
                  <a:gd name="T42" fmla="*/ 61 w 72"/>
                  <a:gd name="T43" fmla="*/ 31 h 35"/>
                  <a:gd name="T44" fmla="*/ 65 w 72"/>
                  <a:gd name="T45" fmla="*/ 33 h 35"/>
                  <a:gd name="T46" fmla="*/ 72 w 72"/>
                  <a:gd name="T47" fmla="*/ 31 h 35"/>
                  <a:gd name="T48" fmla="*/ 72 w 72"/>
                  <a:gd name="T49" fmla="*/ 16 h 35"/>
                  <a:gd name="T50" fmla="*/ 72 w 72"/>
                  <a:gd name="T51" fmla="*/ 16 h 35"/>
                  <a:gd name="T52" fmla="*/ 72 w 72"/>
                  <a:gd name="T53" fmla="*/ 12 h 35"/>
                  <a:gd name="T54" fmla="*/ 72 w 72"/>
                  <a:gd name="T55" fmla="*/ 12 h 35"/>
                  <a:gd name="T56" fmla="*/ 72 w 72"/>
                  <a:gd name="T57" fmla="*/ 2 h 35"/>
                  <a:gd name="T58" fmla="*/ 70 w 72"/>
                  <a:gd name="T59" fmla="*/ 2 h 35"/>
                  <a:gd name="T60" fmla="*/ 63 w 72"/>
                  <a:gd name="T61" fmla="*/ 0 h 35"/>
                  <a:gd name="T62" fmla="*/ 57 w 72"/>
                  <a:gd name="T63" fmla="*/ 0 h 35"/>
                  <a:gd name="T64" fmla="*/ 49 w 72"/>
                  <a:gd name="T65" fmla="*/ 0 h 35"/>
                  <a:gd name="T66" fmla="*/ 41 w 72"/>
                  <a:gd name="T6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35">
                    <a:moveTo>
                      <a:pt x="41" y="0"/>
                    </a:moveTo>
                    <a:lnTo>
                      <a:pt x="33" y="2"/>
                    </a:lnTo>
                    <a:lnTo>
                      <a:pt x="27" y="4"/>
                    </a:lnTo>
                    <a:lnTo>
                      <a:pt x="18" y="8"/>
                    </a:lnTo>
                    <a:lnTo>
                      <a:pt x="14" y="8"/>
                    </a:lnTo>
                    <a:lnTo>
                      <a:pt x="6" y="10"/>
                    </a:lnTo>
                    <a:lnTo>
                      <a:pt x="2" y="10"/>
                    </a:lnTo>
                    <a:lnTo>
                      <a:pt x="0" y="14"/>
                    </a:lnTo>
                    <a:lnTo>
                      <a:pt x="2" y="16"/>
                    </a:lnTo>
                    <a:lnTo>
                      <a:pt x="4" y="18"/>
                    </a:lnTo>
                    <a:lnTo>
                      <a:pt x="6" y="20"/>
                    </a:lnTo>
                    <a:lnTo>
                      <a:pt x="8" y="24"/>
                    </a:lnTo>
                    <a:lnTo>
                      <a:pt x="12" y="29"/>
                    </a:lnTo>
                    <a:lnTo>
                      <a:pt x="14" y="35"/>
                    </a:lnTo>
                    <a:lnTo>
                      <a:pt x="49" y="35"/>
                    </a:lnTo>
                    <a:lnTo>
                      <a:pt x="49" y="33"/>
                    </a:lnTo>
                    <a:lnTo>
                      <a:pt x="51" y="29"/>
                    </a:lnTo>
                    <a:lnTo>
                      <a:pt x="53" y="31"/>
                    </a:lnTo>
                    <a:lnTo>
                      <a:pt x="53" y="33"/>
                    </a:lnTo>
                    <a:lnTo>
                      <a:pt x="55" y="31"/>
                    </a:lnTo>
                    <a:lnTo>
                      <a:pt x="59" y="29"/>
                    </a:lnTo>
                    <a:lnTo>
                      <a:pt x="61" y="31"/>
                    </a:lnTo>
                    <a:lnTo>
                      <a:pt x="65" y="33"/>
                    </a:lnTo>
                    <a:lnTo>
                      <a:pt x="72" y="31"/>
                    </a:lnTo>
                    <a:lnTo>
                      <a:pt x="72" y="16"/>
                    </a:lnTo>
                    <a:lnTo>
                      <a:pt x="72" y="16"/>
                    </a:lnTo>
                    <a:lnTo>
                      <a:pt x="72" y="12"/>
                    </a:lnTo>
                    <a:lnTo>
                      <a:pt x="72" y="12"/>
                    </a:lnTo>
                    <a:lnTo>
                      <a:pt x="72" y="2"/>
                    </a:lnTo>
                    <a:lnTo>
                      <a:pt x="70" y="2"/>
                    </a:lnTo>
                    <a:lnTo>
                      <a:pt x="63" y="0"/>
                    </a:lnTo>
                    <a:lnTo>
                      <a:pt x="57" y="0"/>
                    </a:lnTo>
                    <a:lnTo>
                      <a:pt x="49" y="0"/>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1" name="Freeform 592"/>
              <p:cNvSpPr>
                <a:spLocks/>
              </p:cNvSpPr>
              <p:nvPr/>
            </p:nvSpPr>
            <p:spPr bwMode="auto">
              <a:xfrm>
                <a:off x="4520" y="1285"/>
                <a:ext cx="82" cy="55"/>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2" name="Freeform 593"/>
              <p:cNvSpPr>
                <a:spLocks/>
              </p:cNvSpPr>
              <p:nvPr/>
            </p:nvSpPr>
            <p:spPr bwMode="auto">
              <a:xfrm>
                <a:off x="4520" y="1285"/>
                <a:ext cx="82" cy="55"/>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3" name="Freeform 594"/>
              <p:cNvSpPr>
                <a:spLocks/>
              </p:cNvSpPr>
              <p:nvPr/>
            </p:nvSpPr>
            <p:spPr bwMode="auto">
              <a:xfrm>
                <a:off x="4348" y="1332"/>
                <a:ext cx="389" cy="354"/>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4" name="Freeform 595"/>
              <p:cNvSpPr>
                <a:spLocks/>
              </p:cNvSpPr>
              <p:nvPr/>
            </p:nvSpPr>
            <p:spPr bwMode="auto">
              <a:xfrm>
                <a:off x="4348" y="1332"/>
                <a:ext cx="374" cy="327"/>
              </a:xfrm>
              <a:custGeom>
                <a:avLst/>
                <a:gdLst>
                  <a:gd name="T0" fmla="*/ 221 w 374"/>
                  <a:gd name="T1" fmla="*/ 6 h 327"/>
                  <a:gd name="T2" fmla="*/ 227 w 374"/>
                  <a:gd name="T3" fmla="*/ 16 h 327"/>
                  <a:gd name="T4" fmla="*/ 205 w 374"/>
                  <a:gd name="T5" fmla="*/ 12 h 327"/>
                  <a:gd name="T6" fmla="*/ 180 w 374"/>
                  <a:gd name="T7" fmla="*/ 2 h 327"/>
                  <a:gd name="T8" fmla="*/ 141 w 374"/>
                  <a:gd name="T9" fmla="*/ 37 h 327"/>
                  <a:gd name="T10" fmla="*/ 119 w 374"/>
                  <a:gd name="T11" fmla="*/ 47 h 327"/>
                  <a:gd name="T12" fmla="*/ 105 w 374"/>
                  <a:gd name="T13" fmla="*/ 86 h 327"/>
                  <a:gd name="T14" fmla="*/ 107 w 374"/>
                  <a:gd name="T15" fmla="*/ 108 h 327"/>
                  <a:gd name="T16" fmla="*/ 125 w 374"/>
                  <a:gd name="T17" fmla="*/ 108 h 327"/>
                  <a:gd name="T18" fmla="*/ 133 w 374"/>
                  <a:gd name="T19" fmla="*/ 98 h 327"/>
                  <a:gd name="T20" fmla="*/ 152 w 374"/>
                  <a:gd name="T21" fmla="*/ 108 h 327"/>
                  <a:gd name="T22" fmla="*/ 143 w 374"/>
                  <a:gd name="T23" fmla="*/ 125 h 327"/>
                  <a:gd name="T24" fmla="*/ 131 w 374"/>
                  <a:gd name="T25" fmla="*/ 117 h 327"/>
                  <a:gd name="T26" fmla="*/ 121 w 374"/>
                  <a:gd name="T27" fmla="*/ 125 h 327"/>
                  <a:gd name="T28" fmla="*/ 109 w 374"/>
                  <a:gd name="T29" fmla="*/ 123 h 327"/>
                  <a:gd name="T30" fmla="*/ 101 w 374"/>
                  <a:gd name="T31" fmla="*/ 129 h 327"/>
                  <a:gd name="T32" fmla="*/ 72 w 374"/>
                  <a:gd name="T33" fmla="*/ 141 h 327"/>
                  <a:gd name="T34" fmla="*/ 60 w 374"/>
                  <a:gd name="T35" fmla="*/ 172 h 327"/>
                  <a:gd name="T36" fmla="*/ 35 w 374"/>
                  <a:gd name="T37" fmla="*/ 200 h 327"/>
                  <a:gd name="T38" fmla="*/ 11 w 374"/>
                  <a:gd name="T39" fmla="*/ 200 h 327"/>
                  <a:gd name="T40" fmla="*/ 0 w 374"/>
                  <a:gd name="T41" fmla="*/ 219 h 327"/>
                  <a:gd name="T42" fmla="*/ 11 w 374"/>
                  <a:gd name="T43" fmla="*/ 235 h 327"/>
                  <a:gd name="T44" fmla="*/ 37 w 374"/>
                  <a:gd name="T45" fmla="*/ 268 h 327"/>
                  <a:gd name="T46" fmla="*/ 62 w 374"/>
                  <a:gd name="T47" fmla="*/ 284 h 327"/>
                  <a:gd name="T48" fmla="*/ 76 w 374"/>
                  <a:gd name="T49" fmla="*/ 278 h 327"/>
                  <a:gd name="T50" fmla="*/ 99 w 374"/>
                  <a:gd name="T51" fmla="*/ 280 h 327"/>
                  <a:gd name="T52" fmla="*/ 109 w 374"/>
                  <a:gd name="T53" fmla="*/ 315 h 327"/>
                  <a:gd name="T54" fmla="*/ 186 w 374"/>
                  <a:gd name="T55" fmla="*/ 317 h 327"/>
                  <a:gd name="T56" fmla="*/ 211 w 374"/>
                  <a:gd name="T57" fmla="*/ 315 h 327"/>
                  <a:gd name="T58" fmla="*/ 227 w 374"/>
                  <a:gd name="T59" fmla="*/ 315 h 327"/>
                  <a:gd name="T60" fmla="*/ 262 w 374"/>
                  <a:gd name="T61" fmla="*/ 309 h 327"/>
                  <a:gd name="T62" fmla="*/ 286 w 374"/>
                  <a:gd name="T63" fmla="*/ 323 h 327"/>
                  <a:gd name="T64" fmla="*/ 309 w 374"/>
                  <a:gd name="T65" fmla="*/ 319 h 327"/>
                  <a:gd name="T66" fmla="*/ 340 w 374"/>
                  <a:gd name="T67" fmla="*/ 298 h 327"/>
                  <a:gd name="T68" fmla="*/ 354 w 374"/>
                  <a:gd name="T69" fmla="*/ 272 h 327"/>
                  <a:gd name="T70" fmla="*/ 364 w 374"/>
                  <a:gd name="T71" fmla="*/ 243 h 327"/>
                  <a:gd name="T72" fmla="*/ 370 w 374"/>
                  <a:gd name="T73" fmla="*/ 204 h 327"/>
                  <a:gd name="T74" fmla="*/ 356 w 374"/>
                  <a:gd name="T75" fmla="*/ 202 h 327"/>
                  <a:gd name="T76" fmla="*/ 325 w 374"/>
                  <a:gd name="T77" fmla="*/ 209 h 327"/>
                  <a:gd name="T78" fmla="*/ 301 w 374"/>
                  <a:gd name="T79" fmla="*/ 190 h 327"/>
                  <a:gd name="T80" fmla="*/ 297 w 374"/>
                  <a:gd name="T81" fmla="*/ 166 h 327"/>
                  <a:gd name="T82" fmla="*/ 291 w 374"/>
                  <a:gd name="T83" fmla="*/ 194 h 327"/>
                  <a:gd name="T84" fmla="*/ 268 w 374"/>
                  <a:gd name="T85" fmla="*/ 211 h 327"/>
                  <a:gd name="T86" fmla="*/ 297 w 374"/>
                  <a:gd name="T87" fmla="*/ 213 h 327"/>
                  <a:gd name="T88" fmla="*/ 280 w 374"/>
                  <a:gd name="T89" fmla="*/ 227 h 327"/>
                  <a:gd name="T90" fmla="*/ 262 w 374"/>
                  <a:gd name="T91" fmla="*/ 251 h 327"/>
                  <a:gd name="T92" fmla="*/ 250 w 374"/>
                  <a:gd name="T93" fmla="*/ 282 h 327"/>
                  <a:gd name="T94" fmla="*/ 237 w 374"/>
                  <a:gd name="T95" fmla="*/ 266 h 327"/>
                  <a:gd name="T96" fmla="*/ 233 w 374"/>
                  <a:gd name="T97" fmla="*/ 221 h 327"/>
                  <a:gd name="T98" fmla="*/ 260 w 374"/>
                  <a:gd name="T99" fmla="*/ 184 h 327"/>
                  <a:gd name="T100" fmla="*/ 266 w 374"/>
                  <a:gd name="T101" fmla="*/ 166 h 327"/>
                  <a:gd name="T102" fmla="*/ 280 w 374"/>
                  <a:gd name="T103" fmla="*/ 149 h 327"/>
                  <a:gd name="T104" fmla="*/ 289 w 374"/>
                  <a:gd name="T105" fmla="*/ 131 h 327"/>
                  <a:gd name="T106" fmla="*/ 307 w 374"/>
                  <a:gd name="T107" fmla="*/ 112 h 327"/>
                  <a:gd name="T108" fmla="*/ 313 w 374"/>
                  <a:gd name="T109" fmla="*/ 102 h 327"/>
                  <a:gd name="T110" fmla="*/ 282 w 374"/>
                  <a:gd name="T111" fmla="*/ 57 h 327"/>
                  <a:gd name="T112" fmla="*/ 272 w 374"/>
                  <a:gd name="T113" fmla="*/ 22 h 327"/>
                  <a:gd name="T114" fmla="*/ 246 w 374"/>
                  <a:gd name="T115"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4" h="327">
                    <a:moveTo>
                      <a:pt x="235" y="2"/>
                    </a:moveTo>
                    <a:lnTo>
                      <a:pt x="231" y="0"/>
                    </a:lnTo>
                    <a:lnTo>
                      <a:pt x="227" y="2"/>
                    </a:lnTo>
                    <a:lnTo>
                      <a:pt x="225" y="2"/>
                    </a:lnTo>
                    <a:lnTo>
                      <a:pt x="221" y="6"/>
                    </a:lnTo>
                    <a:lnTo>
                      <a:pt x="221" y="8"/>
                    </a:lnTo>
                    <a:lnTo>
                      <a:pt x="223" y="8"/>
                    </a:lnTo>
                    <a:lnTo>
                      <a:pt x="225" y="10"/>
                    </a:lnTo>
                    <a:lnTo>
                      <a:pt x="227" y="12"/>
                    </a:lnTo>
                    <a:lnTo>
                      <a:pt x="227" y="16"/>
                    </a:lnTo>
                    <a:lnTo>
                      <a:pt x="227" y="18"/>
                    </a:lnTo>
                    <a:lnTo>
                      <a:pt x="223" y="18"/>
                    </a:lnTo>
                    <a:lnTo>
                      <a:pt x="219" y="16"/>
                    </a:lnTo>
                    <a:lnTo>
                      <a:pt x="215" y="16"/>
                    </a:lnTo>
                    <a:lnTo>
                      <a:pt x="205" y="12"/>
                    </a:lnTo>
                    <a:lnTo>
                      <a:pt x="195" y="8"/>
                    </a:lnTo>
                    <a:lnTo>
                      <a:pt x="193" y="4"/>
                    </a:lnTo>
                    <a:lnTo>
                      <a:pt x="188" y="2"/>
                    </a:lnTo>
                    <a:lnTo>
                      <a:pt x="184" y="0"/>
                    </a:lnTo>
                    <a:lnTo>
                      <a:pt x="180" y="2"/>
                    </a:lnTo>
                    <a:lnTo>
                      <a:pt x="170" y="8"/>
                    </a:lnTo>
                    <a:lnTo>
                      <a:pt x="158" y="16"/>
                    </a:lnTo>
                    <a:lnTo>
                      <a:pt x="154" y="27"/>
                    </a:lnTo>
                    <a:lnTo>
                      <a:pt x="148" y="33"/>
                    </a:lnTo>
                    <a:lnTo>
                      <a:pt x="141" y="37"/>
                    </a:lnTo>
                    <a:lnTo>
                      <a:pt x="133" y="41"/>
                    </a:lnTo>
                    <a:lnTo>
                      <a:pt x="129" y="43"/>
                    </a:lnTo>
                    <a:lnTo>
                      <a:pt x="125" y="43"/>
                    </a:lnTo>
                    <a:lnTo>
                      <a:pt x="121" y="43"/>
                    </a:lnTo>
                    <a:lnTo>
                      <a:pt x="119" y="47"/>
                    </a:lnTo>
                    <a:lnTo>
                      <a:pt x="119" y="49"/>
                    </a:lnTo>
                    <a:lnTo>
                      <a:pt x="121" y="51"/>
                    </a:lnTo>
                    <a:lnTo>
                      <a:pt x="119" y="59"/>
                    </a:lnTo>
                    <a:lnTo>
                      <a:pt x="109" y="76"/>
                    </a:lnTo>
                    <a:lnTo>
                      <a:pt x="105" y="86"/>
                    </a:lnTo>
                    <a:lnTo>
                      <a:pt x="101" y="94"/>
                    </a:lnTo>
                    <a:lnTo>
                      <a:pt x="99" y="100"/>
                    </a:lnTo>
                    <a:lnTo>
                      <a:pt x="96" y="106"/>
                    </a:lnTo>
                    <a:lnTo>
                      <a:pt x="101" y="110"/>
                    </a:lnTo>
                    <a:lnTo>
                      <a:pt x="107" y="108"/>
                    </a:lnTo>
                    <a:lnTo>
                      <a:pt x="113" y="106"/>
                    </a:lnTo>
                    <a:lnTo>
                      <a:pt x="117" y="104"/>
                    </a:lnTo>
                    <a:lnTo>
                      <a:pt x="119" y="104"/>
                    </a:lnTo>
                    <a:lnTo>
                      <a:pt x="123" y="108"/>
                    </a:lnTo>
                    <a:lnTo>
                      <a:pt x="125" y="108"/>
                    </a:lnTo>
                    <a:lnTo>
                      <a:pt x="127" y="106"/>
                    </a:lnTo>
                    <a:lnTo>
                      <a:pt x="129" y="104"/>
                    </a:lnTo>
                    <a:lnTo>
                      <a:pt x="131" y="98"/>
                    </a:lnTo>
                    <a:lnTo>
                      <a:pt x="131" y="98"/>
                    </a:lnTo>
                    <a:lnTo>
                      <a:pt x="133" y="98"/>
                    </a:lnTo>
                    <a:lnTo>
                      <a:pt x="135" y="100"/>
                    </a:lnTo>
                    <a:lnTo>
                      <a:pt x="139" y="102"/>
                    </a:lnTo>
                    <a:lnTo>
                      <a:pt x="143" y="104"/>
                    </a:lnTo>
                    <a:lnTo>
                      <a:pt x="148" y="104"/>
                    </a:lnTo>
                    <a:lnTo>
                      <a:pt x="152" y="108"/>
                    </a:lnTo>
                    <a:lnTo>
                      <a:pt x="152" y="112"/>
                    </a:lnTo>
                    <a:lnTo>
                      <a:pt x="152" y="119"/>
                    </a:lnTo>
                    <a:lnTo>
                      <a:pt x="152" y="121"/>
                    </a:lnTo>
                    <a:lnTo>
                      <a:pt x="148" y="123"/>
                    </a:lnTo>
                    <a:lnTo>
                      <a:pt x="143" y="125"/>
                    </a:lnTo>
                    <a:lnTo>
                      <a:pt x="137" y="125"/>
                    </a:lnTo>
                    <a:lnTo>
                      <a:pt x="133" y="123"/>
                    </a:lnTo>
                    <a:lnTo>
                      <a:pt x="133" y="121"/>
                    </a:lnTo>
                    <a:lnTo>
                      <a:pt x="131" y="119"/>
                    </a:lnTo>
                    <a:lnTo>
                      <a:pt x="131" y="117"/>
                    </a:lnTo>
                    <a:lnTo>
                      <a:pt x="127" y="117"/>
                    </a:lnTo>
                    <a:lnTo>
                      <a:pt x="125" y="117"/>
                    </a:lnTo>
                    <a:lnTo>
                      <a:pt x="123" y="117"/>
                    </a:lnTo>
                    <a:lnTo>
                      <a:pt x="121" y="119"/>
                    </a:lnTo>
                    <a:lnTo>
                      <a:pt x="121" y="125"/>
                    </a:lnTo>
                    <a:lnTo>
                      <a:pt x="119" y="125"/>
                    </a:lnTo>
                    <a:lnTo>
                      <a:pt x="115" y="125"/>
                    </a:lnTo>
                    <a:lnTo>
                      <a:pt x="113" y="123"/>
                    </a:lnTo>
                    <a:lnTo>
                      <a:pt x="111" y="123"/>
                    </a:lnTo>
                    <a:lnTo>
                      <a:pt x="109" y="123"/>
                    </a:lnTo>
                    <a:lnTo>
                      <a:pt x="107" y="125"/>
                    </a:lnTo>
                    <a:lnTo>
                      <a:pt x="107" y="127"/>
                    </a:lnTo>
                    <a:lnTo>
                      <a:pt x="107" y="129"/>
                    </a:lnTo>
                    <a:lnTo>
                      <a:pt x="105" y="131"/>
                    </a:lnTo>
                    <a:lnTo>
                      <a:pt x="101" y="129"/>
                    </a:lnTo>
                    <a:lnTo>
                      <a:pt x="92" y="123"/>
                    </a:lnTo>
                    <a:lnTo>
                      <a:pt x="88" y="123"/>
                    </a:lnTo>
                    <a:lnTo>
                      <a:pt x="84" y="125"/>
                    </a:lnTo>
                    <a:lnTo>
                      <a:pt x="76" y="137"/>
                    </a:lnTo>
                    <a:lnTo>
                      <a:pt x="72" y="141"/>
                    </a:lnTo>
                    <a:lnTo>
                      <a:pt x="68" y="145"/>
                    </a:lnTo>
                    <a:lnTo>
                      <a:pt x="66" y="153"/>
                    </a:lnTo>
                    <a:lnTo>
                      <a:pt x="64" y="157"/>
                    </a:lnTo>
                    <a:lnTo>
                      <a:pt x="64" y="166"/>
                    </a:lnTo>
                    <a:lnTo>
                      <a:pt x="60" y="172"/>
                    </a:lnTo>
                    <a:lnTo>
                      <a:pt x="56" y="180"/>
                    </a:lnTo>
                    <a:lnTo>
                      <a:pt x="54" y="184"/>
                    </a:lnTo>
                    <a:lnTo>
                      <a:pt x="47" y="192"/>
                    </a:lnTo>
                    <a:lnTo>
                      <a:pt x="41" y="196"/>
                    </a:lnTo>
                    <a:lnTo>
                      <a:pt x="35" y="200"/>
                    </a:lnTo>
                    <a:lnTo>
                      <a:pt x="33" y="204"/>
                    </a:lnTo>
                    <a:lnTo>
                      <a:pt x="27" y="206"/>
                    </a:lnTo>
                    <a:lnTo>
                      <a:pt x="19" y="206"/>
                    </a:lnTo>
                    <a:lnTo>
                      <a:pt x="15" y="204"/>
                    </a:lnTo>
                    <a:lnTo>
                      <a:pt x="11" y="200"/>
                    </a:lnTo>
                    <a:lnTo>
                      <a:pt x="7" y="200"/>
                    </a:lnTo>
                    <a:lnTo>
                      <a:pt x="2" y="204"/>
                    </a:lnTo>
                    <a:lnTo>
                      <a:pt x="0" y="209"/>
                    </a:lnTo>
                    <a:lnTo>
                      <a:pt x="0" y="215"/>
                    </a:lnTo>
                    <a:lnTo>
                      <a:pt x="0" y="219"/>
                    </a:lnTo>
                    <a:lnTo>
                      <a:pt x="0" y="221"/>
                    </a:lnTo>
                    <a:lnTo>
                      <a:pt x="5" y="223"/>
                    </a:lnTo>
                    <a:lnTo>
                      <a:pt x="7" y="223"/>
                    </a:lnTo>
                    <a:lnTo>
                      <a:pt x="9" y="229"/>
                    </a:lnTo>
                    <a:lnTo>
                      <a:pt x="11" y="235"/>
                    </a:lnTo>
                    <a:lnTo>
                      <a:pt x="13" y="243"/>
                    </a:lnTo>
                    <a:lnTo>
                      <a:pt x="15" y="249"/>
                    </a:lnTo>
                    <a:lnTo>
                      <a:pt x="19" y="256"/>
                    </a:lnTo>
                    <a:lnTo>
                      <a:pt x="27" y="262"/>
                    </a:lnTo>
                    <a:lnTo>
                      <a:pt x="37" y="268"/>
                    </a:lnTo>
                    <a:lnTo>
                      <a:pt x="47" y="276"/>
                    </a:lnTo>
                    <a:lnTo>
                      <a:pt x="54" y="280"/>
                    </a:lnTo>
                    <a:lnTo>
                      <a:pt x="54" y="282"/>
                    </a:lnTo>
                    <a:lnTo>
                      <a:pt x="56" y="282"/>
                    </a:lnTo>
                    <a:lnTo>
                      <a:pt x="62" y="284"/>
                    </a:lnTo>
                    <a:lnTo>
                      <a:pt x="64" y="284"/>
                    </a:lnTo>
                    <a:lnTo>
                      <a:pt x="66" y="280"/>
                    </a:lnTo>
                    <a:lnTo>
                      <a:pt x="68" y="278"/>
                    </a:lnTo>
                    <a:lnTo>
                      <a:pt x="72" y="280"/>
                    </a:lnTo>
                    <a:lnTo>
                      <a:pt x="76" y="278"/>
                    </a:lnTo>
                    <a:lnTo>
                      <a:pt x="80" y="278"/>
                    </a:lnTo>
                    <a:lnTo>
                      <a:pt x="82" y="272"/>
                    </a:lnTo>
                    <a:lnTo>
                      <a:pt x="86" y="272"/>
                    </a:lnTo>
                    <a:lnTo>
                      <a:pt x="94" y="276"/>
                    </a:lnTo>
                    <a:lnTo>
                      <a:pt x="99" y="280"/>
                    </a:lnTo>
                    <a:lnTo>
                      <a:pt x="101" y="284"/>
                    </a:lnTo>
                    <a:lnTo>
                      <a:pt x="105" y="294"/>
                    </a:lnTo>
                    <a:lnTo>
                      <a:pt x="107" y="296"/>
                    </a:lnTo>
                    <a:lnTo>
                      <a:pt x="107" y="298"/>
                    </a:lnTo>
                    <a:lnTo>
                      <a:pt x="109" y="315"/>
                    </a:lnTo>
                    <a:lnTo>
                      <a:pt x="115" y="327"/>
                    </a:lnTo>
                    <a:lnTo>
                      <a:pt x="186" y="327"/>
                    </a:lnTo>
                    <a:lnTo>
                      <a:pt x="186" y="325"/>
                    </a:lnTo>
                    <a:lnTo>
                      <a:pt x="184" y="321"/>
                    </a:lnTo>
                    <a:lnTo>
                      <a:pt x="186" y="317"/>
                    </a:lnTo>
                    <a:lnTo>
                      <a:pt x="195" y="321"/>
                    </a:lnTo>
                    <a:lnTo>
                      <a:pt x="199" y="325"/>
                    </a:lnTo>
                    <a:lnTo>
                      <a:pt x="207" y="323"/>
                    </a:lnTo>
                    <a:lnTo>
                      <a:pt x="211" y="319"/>
                    </a:lnTo>
                    <a:lnTo>
                      <a:pt x="211" y="315"/>
                    </a:lnTo>
                    <a:lnTo>
                      <a:pt x="215" y="315"/>
                    </a:lnTo>
                    <a:lnTo>
                      <a:pt x="217" y="315"/>
                    </a:lnTo>
                    <a:lnTo>
                      <a:pt x="217" y="317"/>
                    </a:lnTo>
                    <a:lnTo>
                      <a:pt x="219" y="317"/>
                    </a:lnTo>
                    <a:lnTo>
                      <a:pt x="227" y="315"/>
                    </a:lnTo>
                    <a:lnTo>
                      <a:pt x="229" y="317"/>
                    </a:lnTo>
                    <a:lnTo>
                      <a:pt x="237" y="313"/>
                    </a:lnTo>
                    <a:lnTo>
                      <a:pt x="252" y="303"/>
                    </a:lnTo>
                    <a:lnTo>
                      <a:pt x="260" y="309"/>
                    </a:lnTo>
                    <a:lnTo>
                      <a:pt x="262" y="309"/>
                    </a:lnTo>
                    <a:lnTo>
                      <a:pt x="270" y="315"/>
                    </a:lnTo>
                    <a:lnTo>
                      <a:pt x="276" y="323"/>
                    </a:lnTo>
                    <a:lnTo>
                      <a:pt x="278" y="325"/>
                    </a:lnTo>
                    <a:lnTo>
                      <a:pt x="282" y="325"/>
                    </a:lnTo>
                    <a:lnTo>
                      <a:pt x="286" y="323"/>
                    </a:lnTo>
                    <a:lnTo>
                      <a:pt x="289" y="321"/>
                    </a:lnTo>
                    <a:lnTo>
                      <a:pt x="293" y="321"/>
                    </a:lnTo>
                    <a:lnTo>
                      <a:pt x="299" y="317"/>
                    </a:lnTo>
                    <a:lnTo>
                      <a:pt x="303" y="319"/>
                    </a:lnTo>
                    <a:lnTo>
                      <a:pt x="309" y="319"/>
                    </a:lnTo>
                    <a:lnTo>
                      <a:pt x="313" y="317"/>
                    </a:lnTo>
                    <a:lnTo>
                      <a:pt x="323" y="315"/>
                    </a:lnTo>
                    <a:lnTo>
                      <a:pt x="325" y="311"/>
                    </a:lnTo>
                    <a:lnTo>
                      <a:pt x="329" y="309"/>
                    </a:lnTo>
                    <a:lnTo>
                      <a:pt x="340" y="298"/>
                    </a:lnTo>
                    <a:lnTo>
                      <a:pt x="340" y="294"/>
                    </a:lnTo>
                    <a:lnTo>
                      <a:pt x="346" y="288"/>
                    </a:lnTo>
                    <a:lnTo>
                      <a:pt x="346" y="278"/>
                    </a:lnTo>
                    <a:lnTo>
                      <a:pt x="348" y="274"/>
                    </a:lnTo>
                    <a:lnTo>
                      <a:pt x="354" y="272"/>
                    </a:lnTo>
                    <a:lnTo>
                      <a:pt x="356" y="262"/>
                    </a:lnTo>
                    <a:lnTo>
                      <a:pt x="358" y="260"/>
                    </a:lnTo>
                    <a:lnTo>
                      <a:pt x="360" y="260"/>
                    </a:lnTo>
                    <a:lnTo>
                      <a:pt x="362" y="251"/>
                    </a:lnTo>
                    <a:lnTo>
                      <a:pt x="364" y="243"/>
                    </a:lnTo>
                    <a:lnTo>
                      <a:pt x="368" y="241"/>
                    </a:lnTo>
                    <a:lnTo>
                      <a:pt x="370" y="241"/>
                    </a:lnTo>
                    <a:lnTo>
                      <a:pt x="374" y="241"/>
                    </a:lnTo>
                    <a:lnTo>
                      <a:pt x="374" y="204"/>
                    </a:lnTo>
                    <a:lnTo>
                      <a:pt x="370" y="204"/>
                    </a:lnTo>
                    <a:lnTo>
                      <a:pt x="368" y="202"/>
                    </a:lnTo>
                    <a:lnTo>
                      <a:pt x="368" y="200"/>
                    </a:lnTo>
                    <a:lnTo>
                      <a:pt x="366" y="200"/>
                    </a:lnTo>
                    <a:lnTo>
                      <a:pt x="360" y="200"/>
                    </a:lnTo>
                    <a:lnTo>
                      <a:pt x="356" y="202"/>
                    </a:lnTo>
                    <a:lnTo>
                      <a:pt x="346" y="200"/>
                    </a:lnTo>
                    <a:lnTo>
                      <a:pt x="340" y="200"/>
                    </a:lnTo>
                    <a:lnTo>
                      <a:pt x="333" y="200"/>
                    </a:lnTo>
                    <a:lnTo>
                      <a:pt x="329" y="204"/>
                    </a:lnTo>
                    <a:lnTo>
                      <a:pt x="325" y="209"/>
                    </a:lnTo>
                    <a:lnTo>
                      <a:pt x="321" y="211"/>
                    </a:lnTo>
                    <a:lnTo>
                      <a:pt x="313" y="209"/>
                    </a:lnTo>
                    <a:lnTo>
                      <a:pt x="305" y="204"/>
                    </a:lnTo>
                    <a:lnTo>
                      <a:pt x="301" y="196"/>
                    </a:lnTo>
                    <a:lnTo>
                      <a:pt x="301" y="190"/>
                    </a:lnTo>
                    <a:lnTo>
                      <a:pt x="301" y="182"/>
                    </a:lnTo>
                    <a:lnTo>
                      <a:pt x="303" y="176"/>
                    </a:lnTo>
                    <a:lnTo>
                      <a:pt x="301" y="170"/>
                    </a:lnTo>
                    <a:lnTo>
                      <a:pt x="297" y="164"/>
                    </a:lnTo>
                    <a:lnTo>
                      <a:pt x="297" y="166"/>
                    </a:lnTo>
                    <a:lnTo>
                      <a:pt x="297" y="176"/>
                    </a:lnTo>
                    <a:lnTo>
                      <a:pt x="293" y="178"/>
                    </a:lnTo>
                    <a:lnTo>
                      <a:pt x="293" y="184"/>
                    </a:lnTo>
                    <a:lnTo>
                      <a:pt x="293" y="186"/>
                    </a:lnTo>
                    <a:lnTo>
                      <a:pt x="291" y="194"/>
                    </a:lnTo>
                    <a:lnTo>
                      <a:pt x="289" y="196"/>
                    </a:lnTo>
                    <a:lnTo>
                      <a:pt x="286" y="204"/>
                    </a:lnTo>
                    <a:lnTo>
                      <a:pt x="274" y="209"/>
                    </a:lnTo>
                    <a:lnTo>
                      <a:pt x="270" y="209"/>
                    </a:lnTo>
                    <a:lnTo>
                      <a:pt x="268" y="211"/>
                    </a:lnTo>
                    <a:lnTo>
                      <a:pt x="274" y="211"/>
                    </a:lnTo>
                    <a:lnTo>
                      <a:pt x="280" y="213"/>
                    </a:lnTo>
                    <a:lnTo>
                      <a:pt x="286" y="215"/>
                    </a:lnTo>
                    <a:lnTo>
                      <a:pt x="293" y="213"/>
                    </a:lnTo>
                    <a:lnTo>
                      <a:pt x="297" y="213"/>
                    </a:lnTo>
                    <a:lnTo>
                      <a:pt x="299" y="217"/>
                    </a:lnTo>
                    <a:lnTo>
                      <a:pt x="297" y="225"/>
                    </a:lnTo>
                    <a:lnTo>
                      <a:pt x="293" y="231"/>
                    </a:lnTo>
                    <a:lnTo>
                      <a:pt x="286" y="231"/>
                    </a:lnTo>
                    <a:lnTo>
                      <a:pt x="280" y="227"/>
                    </a:lnTo>
                    <a:lnTo>
                      <a:pt x="272" y="225"/>
                    </a:lnTo>
                    <a:lnTo>
                      <a:pt x="266" y="227"/>
                    </a:lnTo>
                    <a:lnTo>
                      <a:pt x="262" y="233"/>
                    </a:lnTo>
                    <a:lnTo>
                      <a:pt x="260" y="243"/>
                    </a:lnTo>
                    <a:lnTo>
                      <a:pt x="262" y="251"/>
                    </a:lnTo>
                    <a:lnTo>
                      <a:pt x="266" y="258"/>
                    </a:lnTo>
                    <a:lnTo>
                      <a:pt x="264" y="266"/>
                    </a:lnTo>
                    <a:lnTo>
                      <a:pt x="260" y="274"/>
                    </a:lnTo>
                    <a:lnTo>
                      <a:pt x="254" y="280"/>
                    </a:lnTo>
                    <a:lnTo>
                      <a:pt x="250" y="282"/>
                    </a:lnTo>
                    <a:lnTo>
                      <a:pt x="244" y="282"/>
                    </a:lnTo>
                    <a:lnTo>
                      <a:pt x="239" y="278"/>
                    </a:lnTo>
                    <a:lnTo>
                      <a:pt x="239" y="276"/>
                    </a:lnTo>
                    <a:lnTo>
                      <a:pt x="237" y="272"/>
                    </a:lnTo>
                    <a:lnTo>
                      <a:pt x="237" y="266"/>
                    </a:lnTo>
                    <a:lnTo>
                      <a:pt x="235" y="258"/>
                    </a:lnTo>
                    <a:lnTo>
                      <a:pt x="233" y="249"/>
                    </a:lnTo>
                    <a:lnTo>
                      <a:pt x="231" y="233"/>
                    </a:lnTo>
                    <a:lnTo>
                      <a:pt x="233" y="221"/>
                    </a:lnTo>
                    <a:lnTo>
                      <a:pt x="233" y="221"/>
                    </a:lnTo>
                    <a:lnTo>
                      <a:pt x="237" y="217"/>
                    </a:lnTo>
                    <a:lnTo>
                      <a:pt x="237" y="209"/>
                    </a:lnTo>
                    <a:lnTo>
                      <a:pt x="237" y="202"/>
                    </a:lnTo>
                    <a:lnTo>
                      <a:pt x="239" y="198"/>
                    </a:lnTo>
                    <a:lnTo>
                      <a:pt x="260" y="184"/>
                    </a:lnTo>
                    <a:lnTo>
                      <a:pt x="268" y="184"/>
                    </a:lnTo>
                    <a:lnTo>
                      <a:pt x="270" y="180"/>
                    </a:lnTo>
                    <a:lnTo>
                      <a:pt x="268" y="178"/>
                    </a:lnTo>
                    <a:lnTo>
                      <a:pt x="268" y="170"/>
                    </a:lnTo>
                    <a:lnTo>
                      <a:pt x="266" y="166"/>
                    </a:lnTo>
                    <a:lnTo>
                      <a:pt x="264" y="159"/>
                    </a:lnTo>
                    <a:lnTo>
                      <a:pt x="268" y="155"/>
                    </a:lnTo>
                    <a:lnTo>
                      <a:pt x="274" y="155"/>
                    </a:lnTo>
                    <a:lnTo>
                      <a:pt x="280" y="153"/>
                    </a:lnTo>
                    <a:lnTo>
                      <a:pt x="280" y="149"/>
                    </a:lnTo>
                    <a:lnTo>
                      <a:pt x="280" y="149"/>
                    </a:lnTo>
                    <a:lnTo>
                      <a:pt x="280" y="143"/>
                    </a:lnTo>
                    <a:lnTo>
                      <a:pt x="282" y="141"/>
                    </a:lnTo>
                    <a:lnTo>
                      <a:pt x="284" y="137"/>
                    </a:lnTo>
                    <a:lnTo>
                      <a:pt x="289" y="131"/>
                    </a:lnTo>
                    <a:lnTo>
                      <a:pt x="289" y="127"/>
                    </a:lnTo>
                    <a:lnTo>
                      <a:pt x="291" y="123"/>
                    </a:lnTo>
                    <a:lnTo>
                      <a:pt x="297" y="117"/>
                    </a:lnTo>
                    <a:lnTo>
                      <a:pt x="301" y="114"/>
                    </a:lnTo>
                    <a:lnTo>
                      <a:pt x="307" y="112"/>
                    </a:lnTo>
                    <a:lnTo>
                      <a:pt x="311" y="112"/>
                    </a:lnTo>
                    <a:lnTo>
                      <a:pt x="315" y="110"/>
                    </a:lnTo>
                    <a:lnTo>
                      <a:pt x="319" y="110"/>
                    </a:lnTo>
                    <a:lnTo>
                      <a:pt x="315" y="106"/>
                    </a:lnTo>
                    <a:lnTo>
                      <a:pt x="313" y="102"/>
                    </a:lnTo>
                    <a:lnTo>
                      <a:pt x="297" y="80"/>
                    </a:lnTo>
                    <a:lnTo>
                      <a:pt x="289" y="76"/>
                    </a:lnTo>
                    <a:lnTo>
                      <a:pt x="286" y="72"/>
                    </a:lnTo>
                    <a:lnTo>
                      <a:pt x="284" y="65"/>
                    </a:lnTo>
                    <a:lnTo>
                      <a:pt x="282" y="57"/>
                    </a:lnTo>
                    <a:lnTo>
                      <a:pt x="278" y="51"/>
                    </a:lnTo>
                    <a:lnTo>
                      <a:pt x="274" y="43"/>
                    </a:lnTo>
                    <a:lnTo>
                      <a:pt x="274" y="35"/>
                    </a:lnTo>
                    <a:lnTo>
                      <a:pt x="272" y="29"/>
                    </a:lnTo>
                    <a:lnTo>
                      <a:pt x="272" y="22"/>
                    </a:lnTo>
                    <a:lnTo>
                      <a:pt x="274" y="18"/>
                    </a:lnTo>
                    <a:lnTo>
                      <a:pt x="274" y="16"/>
                    </a:lnTo>
                    <a:lnTo>
                      <a:pt x="262" y="8"/>
                    </a:lnTo>
                    <a:lnTo>
                      <a:pt x="252" y="2"/>
                    </a:lnTo>
                    <a:lnTo>
                      <a:pt x="246" y="0"/>
                    </a:lnTo>
                    <a:lnTo>
                      <a:pt x="235"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5" name="Freeform 596"/>
              <p:cNvSpPr>
                <a:spLocks/>
              </p:cNvSpPr>
              <p:nvPr/>
            </p:nvSpPr>
            <p:spPr bwMode="auto">
              <a:xfrm>
                <a:off x="4348" y="1332"/>
                <a:ext cx="389" cy="354"/>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6" name="Freeform 597"/>
              <p:cNvSpPr>
                <a:spLocks/>
              </p:cNvSpPr>
              <p:nvPr/>
            </p:nvSpPr>
            <p:spPr bwMode="auto">
              <a:xfrm>
                <a:off x="4348" y="1332"/>
                <a:ext cx="389" cy="354"/>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7" name="Freeform 598"/>
              <p:cNvSpPr>
                <a:spLocks/>
              </p:cNvSpPr>
              <p:nvPr/>
            </p:nvSpPr>
            <p:spPr bwMode="auto">
              <a:xfrm>
                <a:off x="4532" y="1463"/>
                <a:ext cx="511" cy="533"/>
              </a:xfrm>
              <a:custGeom>
                <a:avLst/>
                <a:gdLst>
                  <a:gd name="T0" fmla="*/ 27 w 511"/>
                  <a:gd name="T1" fmla="*/ 188 h 533"/>
                  <a:gd name="T2" fmla="*/ 43 w 511"/>
                  <a:gd name="T3" fmla="*/ 184 h 533"/>
                  <a:gd name="T4" fmla="*/ 86 w 511"/>
                  <a:gd name="T5" fmla="*/ 184 h 533"/>
                  <a:gd name="T6" fmla="*/ 109 w 511"/>
                  <a:gd name="T7" fmla="*/ 190 h 533"/>
                  <a:gd name="T8" fmla="*/ 141 w 511"/>
                  <a:gd name="T9" fmla="*/ 180 h 533"/>
                  <a:gd name="T10" fmla="*/ 164 w 511"/>
                  <a:gd name="T11" fmla="*/ 143 h 533"/>
                  <a:gd name="T12" fmla="*/ 174 w 511"/>
                  <a:gd name="T13" fmla="*/ 137 h 533"/>
                  <a:gd name="T14" fmla="*/ 199 w 511"/>
                  <a:gd name="T15" fmla="*/ 174 h 533"/>
                  <a:gd name="T16" fmla="*/ 209 w 511"/>
                  <a:gd name="T17" fmla="*/ 188 h 533"/>
                  <a:gd name="T18" fmla="*/ 231 w 511"/>
                  <a:gd name="T19" fmla="*/ 172 h 533"/>
                  <a:gd name="T20" fmla="*/ 250 w 511"/>
                  <a:gd name="T21" fmla="*/ 165 h 533"/>
                  <a:gd name="T22" fmla="*/ 241 w 511"/>
                  <a:gd name="T23" fmla="*/ 141 h 533"/>
                  <a:gd name="T24" fmla="*/ 201 w 511"/>
                  <a:gd name="T25" fmla="*/ 143 h 533"/>
                  <a:gd name="T26" fmla="*/ 207 w 511"/>
                  <a:gd name="T27" fmla="*/ 96 h 533"/>
                  <a:gd name="T28" fmla="*/ 217 w 511"/>
                  <a:gd name="T29" fmla="*/ 73 h 533"/>
                  <a:gd name="T30" fmla="*/ 223 w 511"/>
                  <a:gd name="T31" fmla="*/ 47 h 533"/>
                  <a:gd name="T32" fmla="*/ 225 w 511"/>
                  <a:gd name="T33" fmla="*/ 20 h 533"/>
                  <a:gd name="T34" fmla="*/ 250 w 511"/>
                  <a:gd name="T35" fmla="*/ 28 h 533"/>
                  <a:gd name="T36" fmla="*/ 264 w 511"/>
                  <a:gd name="T37" fmla="*/ 33 h 533"/>
                  <a:gd name="T38" fmla="*/ 286 w 511"/>
                  <a:gd name="T39" fmla="*/ 55 h 533"/>
                  <a:gd name="T40" fmla="*/ 309 w 511"/>
                  <a:gd name="T41" fmla="*/ 43 h 533"/>
                  <a:gd name="T42" fmla="*/ 333 w 511"/>
                  <a:gd name="T43" fmla="*/ 18 h 533"/>
                  <a:gd name="T44" fmla="*/ 344 w 511"/>
                  <a:gd name="T45" fmla="*/ 57 h 533"/>
                  <a:gd name="T46" fmla="*/ 370 w 511"/>
                  <a:gd name="T47" fmla="*/ 65 h 533"/>
                  <a:gd name="T48" fmla="*/ 401 w 511"/>
                  <a:gd name="T49" fmla="*/ 63 h 533"/>
                  <a:gd name="T50" fmla="*/ 446 w 511"/>
                  <a:gd name="T51" fmla="*/ 78 h 533"/>
                  <a:gd name="T52" fmla="*/ 423 w 511"/>
                  <a:gd name="T53" fmla="*/ 110 h 533"/>
                  <a:gd name="T54" fmla="*/ 440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7 w 511"/>
                  <a:gd name="T67" fmla="*/ 300 h 533"/>
                  <a:gd name="T68" fmla="*/ 483 w 511"/>
                  <a:gd name="T69" fmla="*/ 319 h 533"/>
                  <a:gd name="T70" fmla="*/ 468 w 511"/>
                  <a:gd name="T71" fmla="*/ 347 h 533"/>
                  <a:gd name="T72" fmla="*/ 462 w 511"/>
                  <a:gd name="T73" fmla="*/ 388 h 533"/>
                  <a:gd name="T74" fmla="*/ 450 w 511"/>
                  <a:gd name="T75" fmla="*/ 411 h 533"/>
                  <a:gd name="T76" fmla="*/ 436 w 511"/>
                  <a:gd name="T77" fmla="*/ 425 h 533"/>
                  <a:gd name="T78" fmla="*/ 380 w 511"/>
                  <a:gd name="T79" fmla="*/ 419 h 533"/>
                  <a:gd name="T80" fmla="*/ 331 w 511"/>
                  <a:gd name="T81" fmla="*/ 421 h 533"/>
                  <a:gd name="T82" fmla="*/ 317 w 511"/>
                  <a:gd name="T83" fmla="*/ 409 h 533"/>
                  <a:gd name="T84" fmla="*/ 331 w 511"/>
                  <a:gd name="T85" fmla="*/ 380 h 533"/>
                  <a:gd name="T86" fmla="*/ 297 w 511"/>
                  <a:gd name="T87" fmla="*/ 364 h 533"/>
                  <a:gd name="T88" fmla="*/ 254 w 511"/>
                  <a:gd name="T89" fmla="*/ 380 h 533"/>
                  <a:gd name="T90" fmla="*/ 217 w 511"/>
                  <a:gd name="T91" fmla="*/ 396 h 533"/>
                  <a:gd name="T92" fmla="*/ 217 w 511"/>
                  <a:gd name="T93" fmla="*/ 413 h 533"/>
                  <a:gd name="T94" fmla="*/ 194 w 511"/>
                  <a:gd name="T95" fmla="*/ 435 h 533"/>
                  <a:gd name="T96" fmla="*/ 174 w 511"/>
                  <a:gd name="T97" fmla="*/ 458 h 533"/>
                  <a:gd name="T98" fmla="*/ 168 w 511"/>
                  <a:gd name="T99" fmla="*/ 472 h 533"/>
                  <a:gd name="T100" fmla="*/ 160 w 511"/>
                  <a:gd name="T101" fmla="*/ 533 h 533"/>
                  <a:gd name="T102" fmla="*/ 143 w 511"/>
                  <a:gd name="T103" fmla="*/ 482 h 533"/>
                  <a:gd name="T104" fmla="*/ 133 w 511"/>
                  <a:gd name="T105" fmla="*/ 474 h 533"/>
                  <a:gd name="T106" fmla="*/ 70 w 511"/>
                  <a:gd name="T107" fmla="*/ 462 h 533"/>
                  <a:gd name="T108" fmla="*/ 58 w 511"/>
                  <a:gd name="T109" fmla="*/ 452 h 533"/>
                  <a:gd name="T110" fmla="*/ 51 w 511"/>
                  <a:gd name="T111" fmla="*/ 396 h 533"/>
                  <a:gd name="T112" fmla="*/ 84 w 511"/>
                  <a:gd name="T113" fmla="*/ 399 h 533"/>
                  <a:gd name="T114" fmla="*/ 47 w 511"/>
                  <a:gd name="T115" fmla="*/ 339 h 533"/>
                  <a:gd name="T116" fmla="*/ 17 w 511"/>
                  <a:gd name="T117" fmla="*/ 300 h 533"/>
                  <a:gd name="T118" fmla="*/ 11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2" y="186"/>
                    </a:lnTo>
                    <a:lnTo>
                      <a:pt x="11" y="190"/>
                    </a:lnTo>
                    <a:lnTo>
                      <a:pt x="15" y="194"/>
                    </a:lnTo>
                    <a:lnTo>
                      <a:pt x="23" y="192"/>
                    </a:lnTo>
                    <a:lnTo>
                      <a:pt x="27" y="188"/>
                    </a:lnTo>
                    <a:lnTo>
                      <a:pt x="27" y="184"/>
                    </a:lnTo>
                    <a:lnTo>
                      <a:pt x="31" y="184"/>
                    </a:lnTo>
                    <a:lnTo>
                      <a:pt x="33" y="184"/>
                    </a:lnTo>
                    <a:lnTo>
                      <a:pt x="33" y="186"/>
                    </a:lnTo>
                    <a:lnTo>
                      <a:pt x="35" y="186"/>
                    </a:lnTo>
                    <a:lnTo>
                      <a:pt x="43" y="184"/>
                    </a:lnTo>
                    <a:lnTo>
                      <a:pt x="45" y="186"/>
                    </a:lnTo>
                    <a:lnTo>
                      <a:pt x="53" y="182"/>
                    </a:lnTo>
                    <a:lnTo>
                      <a:pt x="68" y="172"/>
                    </a:lnTo>
                    <a:lnTo>
                      <a:pt x="76" y="178"/>
                    </a:lnTo>
                    <a:lnTo>
                      <a:pt x="78" y="178"/>
                    </a:lnTo>
                    <a:lnTo>
                      <a:pt x="86" y="184"/>
                    </a:lnTo>
                    <a:lnTo>
                      <a:pt x="92" y="192"/>
                    </a:lnTo>
                    <a:lnTo>
                      <a:pt x="94" y="194"/>
                    </a:lnTo>
                    <a:lnTo>
                      <a:pt x="98" y="194"/>
                    </a:lnTo>
                    <a:lnTo>
                      <a:pt x="102" y="192"/>
                    </a:lnTo>
                    <a:lnTo>
                      <a:pt x="105" y="190"/>
                    </a:lnTo>
                    <a:lnTo>
                      <a:pt x="109" y="190"/>
                    </a:lnTo>
                    <a:lnTo>
                      <a:pt x="115" y="186"/>
                    </a:lnTo>
                    <a:lnTo>
                      <a:pt x="119" y="188"/>
                    </a:lnTo>
                    <a:lnTo>
                      <a:pt x="125" y="188"/>
                    </a:lnTo>
                    <a:lnTo>
                      <a:pt x="129" y="186"/>
                    </a:lnTo>
                    <a:lnTo>
                      <a:pt x="139" y="184"/>
                    </a:lnTo>
                    <a:lnTo>
                      <a:pt x="141" y="180"/>
                    </a:lnTo>
                    <a:lnTo>
                      <a:pt x="145" y="178"/>
                    </a:lnTo>
                    <a:lnTo>
                      <a:pt x="156" y="167"/>
                    </a:lnTo>
                    <a:lnTo>
                      <a:pt x="156" y="163"/>
                    </a:lnTo>
                    <a:lnTo>
                      <a:pt x="162" y="157"/>
                    </a:lnTo>
                    <a:lnTo>
                      <a:pt x="162" y="147"/>
                    </a:lnTo>
                    <a:lnTo>
                      <a:pt x="164"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0" y="165"/>
                    </a:lnTo>
                    <a:lnTo>
                      <a:pt x="199" y="174"/>
                    </a:lnTo>
                    <a:lnTo>
                      <a:pt x="205" y="178"/>
                    </a:lnTo>
                    <a:lnTo>
                      <a:pt x="211" y="178"/>
                    </a:lnTo>
                    <a:lnTo>
                      <a:pt x="215" y="180"/>
                    </a:lnTo>
                    <a:lnTo>
                      <a:pt x="213" y="182"/>
                    </a:lnTo>
                    <a:lnTo>
                      <a:pt x="211" y="184"/>
                    </a:lnTo>
                    <a:lnTo>
                      <a:pt x="209" y="188"/>
                    </a:lnTo>
                    <a:lnTo>
                      <a:pt x="211" y="192"/>
                    </a:lnTo>
                    <a:lnTo>
                      <a:pt x="213" y="192"/>
                    </a:lnTo>
                    <a:lnTo>
                      <a:pt x="217" y="188"/>
                    </a:lnTo>
                    <a:lnTo>
                      <a:pt x="221" y="180"/>
                    </a:lnTo>
                    <a:lnTo>
                      <a:pt x="225" y="176"/>
                    </a:lnTo>
                    <a:lnTo>
                      <a:pt x="231" y="172"/>
                    </a:lnTo>
                    <a:lnTo>
                      <a:pt x="237" y="172"/>
                    </a:lnTo>
                    <a:lnTo>
                      <a:pt x="243" y="176"/>
                    </a:lnTo>
                    <a:lnTo>
                      <a:pt x="250" y="176"/>
                    </a:lnTo>
                    <a:lnTo>
                      <a:pt x="252" y="174"/>
                    </a:lnTo>
                    <a:lnTo>
                      <a:pt x="252" y="172"/>
                    </a:lnTo>
                    <a:lnTo>
                      <a:pt x="250" y="165"/>
                    </a:lnTo>
                    <a:lnTo>
                      <a:pt x="250" y="157"/>
                    </a:lnTo>
                    <a:lnTo>
                      <a:pt x="252" y="151"/>
                    </a:lnTo>
                    <a:lnTo>
                      <a:pt x="252" y="147"/>
                    </a:lnTo>
                    <a:lnTo>
                      <a:pt x="256" y="143"/>
                    </a:lnTo>
                    <a:lnTo>
                      <a:pt x="252" y="141"/>
                    </a:lnTo>
                    <a:lnTo>
                      <a:pt x="241" y="141"/>
                    </a:lnTo>
                    <a:lnTo>
                      <a:pt x="231" y="151"/>
                    </a:lnTo>
                    <a:lnTo>
                      <a:pt x="223" y="155"/>
                    </a:lnTo>
                    <a:lnTo>
                      <a:pt x="215" y="157"/>
                    </a:lnTo>
                    <a:lnTo>
                      <a:pt x="207" y="157"/>
                    </a:lnTo>
                    <a:lnTo>
                      <a:pt x="203" y="151"/>
                    </a:lnTo>
                    <a:lnTo>
                      <a:pt x="201" y="143"/>
                    </a:lnTo>
                    <a:lnTo>
                      <a:pt x="203" y="125"/>
                    </a:lnTo>
                    <a:lnTo>
                      <a:pt x="205" y="110"/>
                    </a:lnTo>
                    <a:lnTo>
                      <a:pt x="207" y="104"/>
                    </a:lnTo>
                    <a:lnTo>
                      <a:pt x="205" y="100"/>
                    </a:lnTo>
                    <a:lnTo>
                      <a:pt x="205" y="96"/>
                    </a:lnTo>
                    <a:lnTo>
                      <a:pt x="207" y="96"/>
                    </a:lnTo>
                    <a:lnTo>
                      <a:pt x="207" y="94"/>
                    </a:lnTo>
                    <a:lnTo>
                      <a:pt x="207" y="94"/>
                    </a:lnTo>
                    <a:lnTo>
                      <a:pt x="211" y="92"/>
                    </a:lnTo>
                    <a:lnTo>
                      <a:pt x="213" y="90"/>
                    </a:lnTo>
                    <a:lnTo>
                      <a:pt x="215" y="84"/>
                    </a:lnTo>
                    <a:lnTo>
                      <a:pt x="217" y="73"/>
                    </a:lnTo>
                    <a:lnTo>
                      <a:pt x="215" y="71"/>
                    </a:lnTo>
                    <a:lnTo>
                      <a:pt x="215" y="67"/>
                    </a:lnTo>
                    <a:lnTo>
                      <a:pt x="217" y="61"/>
                    </a:lnTo>
                    <a:lnTo>
                      <a:pt x="221" y="57"/>
                    </a:lnTo>
                    <a:lnTo>
                      <a:pt x="223" y="55"/>
                    </a:lnTo>
                    <a:lnTo>
                      <a:pt x="223" y="47"/>
                    </a:lnTo>
                    <a:lnTo>
                      <a:pt x="223" y="41"/>
                    </a:lnTo>
                    <a:lnTo>
                      <a:pt x="223" y="35"/>
                    </a:lnTo>
                    <a:lnTo>
                      <a:pt x="223" y="26"/>
                    </a:lnTo>
                    <a:lnTo>
                      <a:pt x="221" y="20"/>
                    </a:lnTo>
                    <a:lnTo>
                      <a:pt x="221" y="20"/>
                    </a:lnTo>
                    <a:lnTo>
                      <a:pt x="225" y="20"/>
                    </a:lnTo>
                    <a:lnTo>
                      <a:pt x="227" y="24"/>
                    </a:lnTo>
                    <a:lnTo>
                      <a:pt x="231" y="20"/>
                    </a:lnTo>
                    <a:lnTo>
                      <a:pt x="239" y="20"/>
                    </a:lnTo>
                    <a:lnTo>
                      <a:pt x="243" y="28"/>
                    </a:lnTo>
                    <a:lnTo>
                      <a:pt x="248" y="31"/>
                    </a:lnTo>
                    <a:lnTo>
                      <a:pt x="250" y="28"/>
                    </a:lnTo>
                    <a:lnTo>
                      <a:pt x="252" y="26"/>
                    </a:lnTo>
                    <a:lnTo>
                      <a:pt x="262" y="24"/>
                    </a:lnTo>
                    <a:lnTo>
                      <a:pt x="264" y="24"/>
                    </a:lnTo>
                    <a:lnTo>
                      <a:pt x="266" y="24"/>
                    </a:lnTo>
                    <a:lnTo>
                      <a:pt x="266" y="26"/>
                    </a:lnTo>
                    <a:lnTo>
                      <a:pt x="264" y="33"/>
                    </a:lnTo>
                    <a:lnTo>
                      <a:pt x="262" y="37"/>
                    </a:lnTo>
                    <a:lnTo>
                      <a:pt x="264" y="39"/>
                    </a:lnTo>
                    <a:lnTo>
                      <a:pt x="276" y="45"/>
                    </a:lnTo>
                    <a:lnTo>
                      <a:pt x="284" y="49"/>
                    </a:lnTo>
                    <a:lnTo>
                      <a:pt x="282" y="53"/>
                    </a:lnTo>
                    <a:lnTo>
                      <a:pt x="286" y="55"/>
                    </a:lnTo>
                    <a:lnTo>
                      <a:pt x="293" y="57"/>
                    </a:lnTo>
                    <a:lnTo>
                      <a:pt x="297" y="57"/>
                    </a:lnTo>
                    <a:lnTo>
                      <a:pt x="301" y="57"/>
                    </a:lnTo>
                    <a:lnTo>
                      <a:pt x="305" y="53"/>
                    </a:lnTo>
                    <a:lnTo>
                      <a:pt x="305" y="47"/>
                    </a:lnTo>
                    <a:lnTo>
                      <a:pt x="309" y="43"/>
                    </a:lnTo>
                    <a:lnTo>
                      <a:pt x="309" y="35"/>
                    </a:lnTo>
                    <a:lnTo>
                      <a:pt x="317" y="26"/>
                    </a:lnTo>
                    <a:lnTo>
                      <a:pt x="315" y="22"/>
                    </a:lnTo>
                    <a:lnTo>
                      <a:pt x="309" y="10"/>
                    </a:lnTo>
                    <a:lnTo>
                      <a:pt x="340" y="0"/>
                    </a:lnTo>
                    <a:lnTo>
                      <a:pt x="333" y="18"/>
                    </a:lnTo>
                    <a:lnTo>
                      <a:pt x="342" y="18"/>
                    </a:lnTo>
                    <a:lnTo>
                      <a:pt x="342" y="33"/>
                    </a:lnTo>
                    <a:lnTo>
                      <a:pt x="335" y="49"/>
                    </a:lnTo>
                    <a:lnTo>
                      <a:pt x="340" y="55"/>
                    </a:lnTo>
                    <a:lnTo>
                      <a:pt x="342" y="57"/>
                    </a:lnTo>
                    <a:lnTo>
                      <a:pt x="344" y="57"/>
                    </a:lnTo>
                    <a:lnTo>
                      <a:pt x="346" y="57"/>
                    </a:lnTo>
                    <a:lnTo>
                      <a:pt x="356" y="59"/>
                    </a:lnTo>
                    <a:lnTo>
                      <a:pt x="358" y="63"/>
                    </a:lnTo>
                    <a:lnTo>
                      <a:pt x="362" y="63"/>
                    </a:lnTo>
                    <a:lnTo>
                      <a:pt x="368" y="63"/>
                    </a:lnTo>
                    <a:lnTo>
                      <a:pt x="370" y="65"/>
                    </a:lnTo>
                    <a:lnTo>
                      <a:pt x="374" y="67"/>
                    </a:lnTo>
                    <a:lnTo>
                      <a:pt x="374" y="69"/>
                    </a:lnTo>
                    <a:lnTo>
                      <a:pt x="380" y="65"/>
                    </a:lnTo>
                    <a:lnTo>
                      <a:pt x="384" y="65"/>
                    </a:lnTo>
                    <a:lnTo>
                      <a:pt x="389" y="67"/>
                    </a:lnTo>
                    <a:lnTo>
                      <a:pt x="401" y="63"/>
                    </a:lnTo>
                    <a:lnTo>
                      <a:pt x="413" y="61"/>
                    </a:lnTo>
                    <a:lnTo>
                      <a:pt x="417" y="65"/>
                    </a:lnTo>
                    <a:lnTo>
                      <a:pt x="436" y="67"/>
                    </a:lnTo>
                    <a:lnTo>
                      <a:pt x="442" y="65"/>
                    </a:lnTo>
                    <a:lnTo>
                      <a:pt x="444" y="73"/>
                    </a:lnTo>
                    <a:lnTo>
                      <a:pt x="446" y="78"/>
                    </a:lnTo>
                    <a:lnTo>
                      <a:pt x="444" y="86"/>
                    </a:lnTo>
                    <a:lnTo>
                      <a:pt x="440" y="88"/>
                    </a:lnTo>
                    <a:lnTo>
                      <a:pt x="429" y="92"/>
                    </a:lnTo>
                    <a:lnTo>
                      <a:pt x="423" y="98"/>
                    </a:lnTo>
                    <a:lnTo>
                      <a:pt x="421" y="106"/>
                    </a:lnTo>
                    <a:lnTo>
                      <a:pt x="423" y="110"/>
                    </a:lnTo>
                    <a:lnTo>
                      <a:pt x="423" y="123"/>
                    </a:lnTo>
                    <a:lnTo>
                      <a:pt x="423" y="123"/>
                    </a:lnTo>
                    <a:lnTo>
                      <a:pt x="425" y="123"/>
                    </a:lnTo>
                    <a:lnTo>
                      <a:pt x="434" y="118"/>
                    </a:lnTo>
                    <a:lnTo>
                      <a:pt x="438" y="114"/>
                    </a:lnTo>
                    <a:lnTo>
                      <a:pt x="440" y="112"/>
                    </a:lnTo>
                    <a:lnTo>
                      <a:pt x="448" y="110"/>
                    </a:lnTo>
                    <a:lnTo>
                      <a:pt x="456" y="112"/>
                    </a:lnTo>
                    <a:lnTo>
                      <a:pt x="462" y="112"/>
                    </a:lnTo>
                    <a:lnTo>
                      <a:pt x="464" y="112"/>
                    </a:lnTo>
                    <a:lnTo>
                      <a:pt x="466" y="118"/>
                    </a:lnTo>
                    <a:lnTo>
                      <a:pt x="468" y="120"/>
                    </a:lnTo>
                    <a:lnTo>
                      <a:pt x="483" y="137"/>
                    </a:lnTo>
                    <a:lnTo>
                      <a:pt x="491" y="145"/>
                    </a:lnTo>
                    <a:lnTo>
                      <a:pt x="491" y="151"/>
                    </a:lnTo>
                    <a:lnTo>
                      <a:pt x="493" y="153"/>
                    </a:lnTo>
                    <a:lnTo>
                      <a:pt x="499"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7" y="288"/>
                    </a:lnTo>
                    <a:lnTo>
                      <a:pt x="493" y="294"/>
                    </a:lnTo>
                    <a:lnTo>
                      <a:pt x="495" y="296"/>
                    </a:lnTo>
                    <a:lnTo>
                      <a:pt x="495" y="298"/>
                    </a:lnTo>
                    <a:lnTo>
                      <a:pt x="497" y="300"/>
                    </a:lnTo>
                    <a:lnTo>
                      <a:pt x="499" y="304"/>
                    </a:lnTo>
                    <a:lnTo>
                      <a:pt x="499" y="309"/>
                    </a:lnTo>
                    <a:lnTo>
                      <a:pt x="493" y="311"/>
                    </a:lnTo>
                    <a:lnTo>
                      <a:pt x="489" y="311"/>
                    </a:lnTo>
                    <a:lnTo>
                      <a:pt x="485" y="319"/>
                    </a:lnTo>
                    <a:lnTo>
                      <a:pt x="483" y="319"/>
                    </a:lnTo>
                    <a:lnTo>
                      <a:pt x="478"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4" y="392"/>
                    </a:lnTo>
                    <a:lnTo>
                      <a:pt x="470" y="396"/>
                    </a:lnTo>
                    <a:lnTo>
                      <a:pt x="474" y="407"/>
                    </a:lnTo>
                    <a:lnTo>
                      <a:pt x="462" y="407"/>
                    </a:lnTo>
                    <a:lnTo>
                      <a:pt x="458" y="409"/>
                    </a:lnTo>
                    <a:lnTo>
                      <a:pt x="450" y="411"/>
                    </a:lnTo>
                    <a:lnTo>
                      <a:pt x="444" y="407"/>
                    </a:lnTo>
                    <a:lnTo>
                      <a:pt x="442" y="407"/>
                    </a:lnTo>
                    <a:lnTo>
                      <a:pt x="440" y="411"/>
                    </a:lnTo>
                    <a:lnTo>
                      <a:pt x="444" y="419"/>
                    </a:lnTo>
                    <a:lnTo>
                      <a:pt x="442" y="421"/>
                    </a:lnTo>
                    <a:lnTo>
                      <a:pt x="436" y="425"/>
                    </a:lnTo>
                    <a:lnTo>
                      <a:pt x="421" y="427"/>
                    </a:lnTo>
                    <a:lnTo>
                      <a:pt x="411" y="431"/>
                    </a:lnTo>
                    <a:lnTo>
                      <a:pt x="405" y="435"/>
                    </a:lnTo>
                    <a:lnTo>
                      <a:pt x="403" y="433"/>
                    </a:lnTo>
                    <a:lnTo>
                      <a:pt x="393" y="427"/>
                    </a:lnTo>
                    <a:lnTo>
                      <a:pt x="380" y="419"/>
                    </a:lnTo>
                    <a:lnTo>
                      <a:pt x="362" y="421"/>
                    </a:lnTo>
                    <a:lnTo>
                      <a:pt x="346" y="425"/>
                    </a:lnTo>
                    <a:lnTo>
                      <a:pt x="344" y="429"/>
                    </a:lnTo>
                    <a:lnTo>
                      <a:pt x="342" y="429"/>
                    </a:lnTo>
                    <a:lnTo>
                      <a:pt x="333" y="425"/>
                    </a:lnTo>
                    <a:lnTo>
                      <a:pt x="331" y="421"/>
                    </a:lnTo>
                    <a:lnTo>
                      <a:pt x="327" y="421"/>
                    </a:lnTo>
                    <a:lnTo>
                      <a:pt x="325"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9" y="372"/>
                    </a:lnTo>
                    <a:lnTo>
                      <a:pt x="305" y="368"/>
                    </a:lnTo>
                    <a:lnTo>
                      <a:pt x="305" y="366"/>
                    </a:lnTo>
                    <a:lnTo>
                      <a:pt x="297" y="364"/>
                    </a:lnTo>
                    <a:lnTo>
                      <a:pt x="288" y="368"/>
                    </a:lnTo>
                    <a:lnTo>
                      <a:pt x="278" y="380"/>
                    </a:lnTo>
                    <a:lnTo>
                      <a:pt x="274" y="382"/>
                    </a:lnTo>
                    <a:lnTo>
                      <a:pt x="252" y="368"/>
                    </a:lnTo>
                    <a:lnTo>
                      <a:pt x="250" y="372"/>
                    </a:lnTo>
                    <a:lnTo>
                      <a:pt x="254" y="380"/>
                    </a:lnTo>
                    <a:lnTo>
                      <a:pt x="252" y="388"/>
                    </a:lnTo>
                    <a:lnTo>
                      <a:pt x="246" y="390"/>
                    </a:lnTo>
                    <a:lnTo>
                      <a:pt x="233" y="392"/>
                    </a:lnTo>
                    <a:lnTo>
                      <a:pt x="223" y="392"/>
                    </a:lnTo>
                    <a:lnTo>
                      <a:pt x="221" y="392"/>
                    </a:lnTo>
                    <a:lnTo>
                      <a:pt x="217" y="396"/>
                    </a:lnTo>
                    <a:lnTo>
                      <a:pt x="217" y="399"/>
                    </a:lnTo>
                    <a:lnTo>
                      <a:pt x="213" y="405"/>
                    </a:lnTo>
                    <a:lnTo>
                      <a:pt x="213" y="407"/>
                    </a:lnTo>
                    <a:lnTo>
                      <a:pt x="217" y="405"/>
                    </a:lnTo>
                    <a:lnTo>
                      <a:pt x="219" y="409"/>
                    </a:lnTo>
                    <a:lnTo>
                      <a:pt x="217" y="413"/>
                    </a:lnTo>
                    <a:lnTo>
                      <a:pt x="213" y="415"/>
                    </a:lnTo>
                    <a:lnTo>
                      <a:pt x="205" y="419"/>
                    </a:lnTo>
                    <a:lnTo>
                      <a:pt x="207" y="427"/>
                    </a:lnTo>
                    <a:lnTo>
                      <a:pt x="205" y="429"/>
                    </a:lnTo>
                    <a:lnTo>
                      <a:pt x="194" y="431"/>
                    </a:lnTo>
                    <a:lnTo>
                      <a:pt x="194" y="435"/>
                    </a:lnTo>
                    <a:lnTo>
                      <a:pt x="184" y="444"/>
                    </a:lnTo>
                    <a:lnTo>
                      <a:pt x="184" y="448"/>
                    </a:lnTo>
                    <a:lnTo>
                      <a:pt x="184" y="456"/>
                    </a:lnTo>
                    <a:lnTo>
                      <a:pt x="184" y="458"/>
                    </a:lnTo>
                    <a:lnTo>
                      <a:pt x="182" y="460"/>
                    </a:lnTo>
                    <a:lnTo>
                      <a:pt x="174" y="458"/>
                    </a:lnTo>
                    <a:lnTo>
                      <a:pt x="168" y="460"/>
                    </a:lnTo>
                    <a:lnTo>
                      <a:pt x="170" y="462"/>
                    </a:lnTo>
                    <a:lnTo>
                      <a:pt x="176" y="466"/>
                    </a:lnTo>
                    <a:lnTo>
                      <a:pt x="178" y="472"/>
                    </a:lnTo>
                    <a:lnTo>
                      <a:pt x="176" y="474"/>
                    </a:lnTo>
                    <a:lnTo>
                      <a:pt x="168" y="472"/>
                    </a:lnTo>
                    <a:lnTo>
                      <a:pt x="162" y="488"/>
                    </a:lnTo>
                    <a:lnTo>
                      <a:pt x="160" y="509"/>
                    </a:lnTo>
                    <a:lnTo>
                      <a:pt x="164" y="523"/>
                    </a:lnTo>
                    <a:lnTo>
                      <a:pt x="162" y="531"/>
                    </a:lnTo>
                    <a:lnTo>
                      <a:pt x="162" y="533"/>
                    </a:lnTo>
                    <a:lnTo>
                      <a:pt x="160" y="533"/>
                    </a:lnTo>
                    <a:lnTo>
                      <a:pt x="154" y="529"/>
                    </a:lnTo>
                    <a:lnTo>
                      <a:pt x="149" y="525"/>
                    </a:lnTo>
                    <a:lnTo>
                      <a:pt x="143" y="511"/>
                    </a:lnTo>
                    <a:lnTo>
                      <a:pt x="141" y="505"/>
                    </a:lnTo>
                    <a:lnTo>
                      <a:pt x="143" y="488"/>
                    </a:lnTo>
                    <a:lnTo>
                      <a:pt x="143" y="482"/>
                    </a:lnTo>
                    <a:lnTo>
                      <a:pt x="149" y="472"/>
                    </a:lnTo>
                    <a:lnTo>
                      <a:pt x="149" y="470"/>
                    </a:lnTo>
                    <a:lnTo>
                      <a:pt x="147" y="466"/>
                    </a:lnTo>
                    <a:lnTo>
                      <a:pt x="145" y="466"/>
                    </a:lnTo>
                    <a:lnTo>
                      <a:pt x="141" y="468"/>
                    </a:lnTo>
                    <a:lnTo>
                      <a:pt x="133" y="474"/>
                    </a:lnTo>
                    <a:lnTo>
                      <a:pt x="131" y="474"/>
                    </a:lnTo>
                    <a:lnTo>
                      <a:pt x="119" y="474"/>
                    </a:lnTo>
                    <a:lnTo>
                      <a:pt x="105" y="474"/>
                    </a:lnTo>
                    <a:lnTo>
                      <a:pt x="86" y="472"/>
                    </a:lnTo>
                    <a:lnTo>
                      <a:pt x="88" y="464"/>
                    </a:lnTo>
                    <a:lnTo>
                      <a:pt x="70" y="462"/>
                    </a:lnTo>
                    <a:lnTo>
                      <a:pt x="70" y="454"/>
                    </a:lnTo>
                    <a:lnTo>
                      <a:pt x="68" y="450"/>
                    </a:lnTo>
                    <a:lnTo>
                      <a:pt x="64" y="448"/>
                    </a:lnTo>
                    <a:lnTo>
                      <a:pt x="62" y="448"/>
                    </a:lnTo>
                    <a:lnTo>
                      <a:pt x="60" y="452"/>
                    </a:lnTo>
                    <a:lnTo>
                      <a:pt x="58" y="452"/>
                    </a:lnTo>
                    <a:lnTo>
                      <a:pt x="51" y="437"/>
                    </a:lnTo>
                    <a:lnTo>
                      <a:pt x="53" y="431"/>
                    </a:lnTo>
                    <a:lnTo>
                      <a:pt x="43" y="417"/>
                    </a:lnTo>
                    <a:lnTo>
                      <a:pt x="41" y="411"/>
                    </a:lnTo>
                    <a:lnTo>
                      <a:pt x="45" y="401"/>
                    </a:lnTo>
                    <a:lnTo>
                      <a:pt x="51" y="396"/>
                    </a:lnTo>
                    <a:lnTo>
                      <a:pt x="53" y="399"/>
                    </a:lnTo>
                    <a:lnTo>
                      <a:pt x="66" y="413"/>
                    </a:lnTo>
                    <a:lnTo>
                      <a:pt x="68" y="415"/>
                    </a:lnTo>
                    <a:lnTo>
                      <a:pt x="76" y="407"/>
                    </a:lnTo>
                    <a:lnTo>
                      <a:pt x="82" y="405"/>
                    </a:lnTo>
                    <a:lnTo>
                      <a:pt x="84" y="399"/>
                    </a:lnTo>
                    <a:lnTo>
                      <a:pt x="84" y="386"/>
                    </a:lnTo>
                    <a:lnTo>
                      <a:pt x="76" y="376"/>
                    </a:lnTo>
                    <a:lnTo>
                      <a:pt x="70" y="364"/>
                    </a:lnTo>
                    <a:lnTo>
                      <a:pt x="68" y="360"/>
                    </a:lnTo>
                    <a:lnTo>
                      <a:pt x="62" y="352"/>
                    </a:lnTo>
                    <a:lnTo>
                      <a:pt x="47" y="339"/>
                    </a:lnTo>
                    <a:lnTo>
                      <a:pt x="37" y="333"/>
                    </a:lnTo>
                    <a:lnTo>
                      <a:pt x="33" y="333"/>
                    </a:lnTo>
                    <a:lnTo>
                      <a:pt x="21" y="317"/>
                    </a:lnTo>
                    <a:lnTo>
                      <a:pt x="21" y="313"/>
                    </a:lnTo>
                    <a:lnTo>
                      <a:pt x="19" y="311"/>
                    </a:lnTo>
                    <a:lnTo>
                      <a:pt x="17" y="300"/>
                    </a:lnTo>
                    <a:lnTo>
                      <a:pt x="23" y="286"/>
                    </a:lnTo>
                    <a:lnTo>
                      <a:pt x="21" y="278"/>
                    </a:lnTo>
                    <a:lnTo>
                      <a:pt x="19" y="278"/>
                    </a:lnTo>
                    <a:lnTo>
                      <a:pt x="13" y="272"/>
                    </a:lnTo>
                    <a:lnTo>
                      <a:pt x="11" y="268"/>
                    </a:lnTo>
                    <a:lnTo>
                      <a:pt x="11" y="264"/>
                    </a:lnTo>
                    <a:lnTo>
                      <a:pt x="9" y="249"/>
                    </a:lnTo>
                    <a:lnTo>
                      <a:pt x="13" y="231"/>
                    </a:lnTo>
                    <a:lnTo>
                      <a:pt x="4" y="223"/>
                    </a:lnTo>
                    <a:lnTo>
                      <a:pt x="6" y="215"/>
                    </a:lnTo>
                    <a:lnTo>
                      <a:pt x="2" y="202"/>
                    </a:lnTo>
                    <a:lnTo>
                      <a:pt x="2" y="194"/>
                    </a:lnTo>
                    <a:lnTo>
                      <a:pt x="0" y="19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8" name="Freeform 599"/>
              <p:cNvSpPr>
                <a:spLocks/>
              </p:cNvSpPr>
              <p:nvPr/>
            </p:nvSpPr>
            <p:spPr bwMode="auto">
              <a:xfrm>
                <a:off x="4532" y="1463"/>
                <a:ext cx="491" cy="501"/>
              </a:xfrm>
              <a:custGeom>
                <a:avLst/>
                <a:gdLst>
                  <a:gd name="T0" fmla="*/ 305 w 491"/>
                  <a:gd name="T1" fmla="*/ 47 h 501"/>
                  <a:gd name="T2" fmla="*/ 282 w 491"/>
                  <a:gd name="T3" fmla="*/ 53 h 501"/>
                  <a:gd name="T4" fmla="*/ 266 w 491"/>
                  <a:gd name="T5" fmla="*/ 26 h 501"/>
                  <a:gd name="T6" fmla="*/ 248 w 491"/>
                  <a:gd name="T7" fmla="*/ 31 h 501"/>
                  <a:gd name="T8" fmla="*/ 221 w 491"/>
                  <a:gd name="T9" fmla="*/ 20 h 501"/>
                  <a:gd name="T10" fmla="*/ 223 w 491"/>
                  <a:gd name="T11" fmla="*/ 55 h 501"/>
                  <a:gd name="T12" fmla="*/ 215 w 491"/>
                  <a:gd name="T13" fmla="*/ 84 h 501"/>
                  <a:gd name="T14" fmla="*/ 205 w 491"/>
                  <a:gd name="T15" fmla="*/ 96 h 501"/>
                  <a:gd name="T16" fmla="*/ 203 w 491"/>
                  <a:gd name="T17" fmla="*/ 151 h 501"/>
                  <a:gd name="T18" fmla="*/ 252 w 491"/>
                  <a:gd name="T19" fmla="*/ 141 h 501"/>
                  <a:gd name="T20" fmla="*/ 252 w 491"/>
                  <a:gd name="T21" fmla="*/ 172 h 501"/>
                  <a:gd name="T22" fmla="*/ 225 w 491"/>
                  <a:gd name="T23" fmla="*/ 176 h 501"/>
                  <a:gd name="T24" fmla="*/ 211 w 491"/>
                  <a:gd name="T25" fmla="*/ 184 h 501"/>
                  <a:gd name="T26" fmla="*/ 190 w 491"/>
                  <a:gd name="T27" fmla="*/ 165 h 501"/>
                  <a:gd name="T28" fmla="*/ 174 w 491"/>
                  <a:gd name="T29" fmla="*/ 133 h 501"/>
                  <a:gd name="T30" fmla="*/ 162 w 491"/>
                  <a:gd name="T31" fmla="*/ 147 h 501"/>
                  <a:gd name="T32" fmla="*/ 139 w 491"/>
                  <a:gd name="T33" fmla="*/ 184 h 501"/>
                  <a:gd name="T34" fmla="*/ 105 w 491"/>
                  <a:gd name="T35" fmla="*/ 190 h 501"/>
                  <a:gd name="T36" fmla="*/ 78 w 491"/>
                  <a:gd name="T37" fmla="*/ 178 h 501"/>
                  <a:gd name="T38" fmla="*/ 35 w 491"/>
                  <a:gd name="T39" fmla="*/ 186 h 501"/>
                  <a:gd name="T40" fmla="*/ 23 w 491"/>
                  <a:gd name="T41" fmla="*/ 192 h 501"/>
                  <a:gd name="T42" fmla="*/ 2 w 491"/>
                  <a:gd name="T43" fmla="*/ 202 h 501"/>
                  <a:gd name="T44" fmla="*/ 11 w 491"/>
                  <a:gd name="T45" fmla="*/ 268 h 501"/>
                  <a:gd name="T46" fmla="*/ 19 w 491"/>
                  <a:gd name="T47" fmla="*/ 311 h 501"/>
                  <a:gd name="T48" fmla="*/ 62 w 491"/>
                  <a:gd name="T49" fmla="*/ 352 h 501"/>
                  <a:gd name="T50" fmla="*/ 82 w 491"/>
                  <a:gd name="T51" fmla="*/ 405 h 501"/>
                  <a:gd name="T52" fmla="*/ 45 w 491"/>
                  <a:gd name="T53" fmla="*/ 401 h 501"/>
                  <a:gd name="T54" fmla="*/ 60 w 491"/>
                  <a:gd name="T55" fmla="*/ 452 h 501"/>
                  <a:gd name="T56" fmla="*/ 88 w 491"/>
                  <a:gd name="T57" fmla="*/ 464 h 501"/>
                  <a:gd name="T58" fmla="*/ 141 w 491"/>
                  <a:gd name="T59" fmla="*/ 468 h 501"/>
                  <a:gd name="T60" fmla="*/ 143 w 491"/>
                  <a:gd name="T61" fmla="*/ 488 h 501"/>
                  <a:gd name="T62" fmla="*/ 178 w 491"/>
                  <a:gd name="T63" fmla="*/ 472 h 501"/>
                  <a:gd name="T64" fmla="*/ 184 w 491"/>
                  <a:gd name="T65" fmla="*/ 458 h 501"/>
                  <a:gd name="T66" fmla="*/ 205 w 491"/>
                  <a:gd name="T67" fmla="*/ 429 h 501"/>
                  <a:gd name="T68" fmla="*/ 217 w 491"/>
                  <a:gd name="T69" fmla="*/ 405 h 501"/>
                  <a:gd name="T70" fmla="*/ 223 w 491"/>
                  <a:gd name="T71" fmla="*/ 392 h 501"/>
                  <a:gd name="T72" fmla="*/ 252 w 491"/>
                  <a:gd name="T73" fmla="*/ 368 h 501"/>
                  <a:gd name="T74" fmla="*/ 305 w 491"/>
                  <a:gd name="T75" fmla="*/ 368 h 501"/>
                  <a:gd name="T76" fmla="*/ 321 w 491"/>
                  <a:gd name="T77" fmla="*/ 390 h 501"/>
                  <a:gd name="T78" fmla="*/ 323 w 491"/>
                  <a:gd name="T79" fmla="*/ 411 h 501"/>
                  <a:gd name="T80" fmla="*/ 342 w 491"/>
                  <a:gd name="T81" fmla="*/ 429 h 501"/>
                  <a:gd name="T82" fmla="*/ 403 w 491"/>
                  <a:gd name="T83" fmla="*/ 433 h 501"/>
                  <a:gd name="T84" fmla="*/ 444 w 491"/>
                  <a:gd name="T85" fmla="*/ 419 h 501"/>
                  <a:gd name="T86" fmla="*/ 462 w 491"/>
                  <a:gd name="T87" fmla="*/ 407 h 501"/>
                  <a:gd name="T88" fmla="*/ 462 w 491"/>
                  <a:gd name="T89" fmla="*/ 374 h 501"/>
                  <a:gd name="T90" fmla="*/ 476 w 491"/>
                  <a:gd name="T91" fmla="*/ 343 h 501"/>
                  <a:gd name="T92" fmla="*/ 489 w 491"/>
                  <a:gd name="T93" fmla="*/ 311 h 501"/>
                  <a:gd name="T94" fmla="*/ 468 w 491"/>
                  <a:gd name="T95" fmla="*/ 120 h 501"/>
                  <a:gd name="T96" fmla="*/ 440 w 491"/>
                  <a:gd name="T97" fmla="*/ 112 h 501"/>
                  <a:gd name="T98" fmla="*/ 423 w 491"/>
                  <a:gd name="T99" fmla="*/ 110 h 501"/>
                  <a:gd name="T100" fmla="*/ 446 w 491"/>
                  <a:gd name="T101" fmla="*/ 78 h 501"/>
                  <a:gd name="T102" fmla="*/ 401 w 491"/>
                  <a:gd name="T103" fmla="*/ 63 h 501"/>
                  <a:gd name="T104" fmla="*/ 370 w 491"/>
                  <a:gd name="T105" fmla="*/ 65 h 501"/>
                  <a:gd name="T106" fmla="*/ 344 w 491"/>
                  <a:gd name="T107" fmla="*/ 57 h 501"/>
                  <a:gd name="T108" fmla="*/ 333 w 491"/>
                  <a:gd name="T109" fmla="*/ 18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1" h="501">
                    <a:moveTo>
                      <a:pt x="309" y="10"/>
                    </a:moveTo>
                    <a:lnTo>
                      <a:pt x="315" y="22"/>
                    </a:lnTo>
                    <a:lnTo>
                      <a:pt x="317" y="26"/>
                    </a:lnTo>
                    <a:lnTo>
                      <a:pt x="309" y="35"/>
                    </a:lnTo>
                    <a:lnTo>
                      <a:pt x="309" y="43"/>
                    </a:lnTo>
                    <a:lnTo>
                      <a:pt x="305" y="47"/>
                    </a:lnTo>
                    <a:lnTo>
                      <a:pt x="305" y="53"/>
                    </a:lnTo>
                    <a:lnTo>
                      <a:pt x="301" y="57"/>
                    </a:lnTo>
                    <a:lnTo>
                      <a:pt x="297" y="57"/>
                    </a:lnTo>
                    <a:lnTo>
                      <a:pt x="293" y="57"/>
                    </a:lnTo>
                    <a:lnTo>
                      <a:pt x="286" y="55"/>
                    </a:lnTo>
                    <a:lnTo>
                      <a:pt x="282" y="53"/>
                    </a:lnTo>
                    <a:lnTo>
                      <a:pt x="284" y="49"/>
                    </a:lnTo>
                    <a:lnTo>
                      <a:pt x="276" y="45"/>
                    </a:lnTo>
                    <a:lnTo>
                      <a:pt x="264" y="39"/>
                    </a:lnTo>
                    <a:lnTo>
                      <a:pt x="262" y="37"/>
                    </a:lnTo>
                    <a:lnTo>
                      <a:pt x="264" y="33"/>
                    </a:lnTo>
                    <a:lnTo>
                      <a:pt x="266" y="26"/>
                    </a:lnTo>
                    <a:lnTo>
                      <a:pt x="266" y="24"/>
                    </a:lnTo>
                    <a:lnTo>
                      <a:pt x="264" y="24"/>
                    </a:lnTo>
                    <a:lnTo>
                      <a:pt x="262" y="24"/>
                    </a:lnTo>
                    <a:lnTo>
                      <a:pt x="252" y="26"/>
                    </a:lnTo>
                    <a:lnTo>
                      <a:pt x="250" y="28"/>
                    </a:lnTo>
                    <a:lnTo>
                      <a:pt x="248" y="31"/>
                    </a:lnTo>
                    <a:lnTo>
                      <a:pt x="243" y="28"/>
                    </a:lnTo>
                    <a:lnTo>
                      <a:pt x="239" y="20"/>
                    </a:lnTo>
                    <a:lnTo>
                      <a:pt x="231" y="20"/>
                    </a:lnTo>
                    <a:lnTo>
                      <a:pt x="227" y="24"/>
                    </a:lnTo>
                    <a:lnTo>
                      <a:pt x="225" y="20"/>
                    </a:lnTo>
                    <a:lnTo>
                      <a:pt x="221" y="20"/>
                    </a:lnTo>
                    <a:lnTo>
                      <a:pt x="221" y="20"/>
                    </a:lnTo>
                    <a:lnTo>
                      <a:pt x="223" y="26"/>
                    </a:lnTo>
                    <a:lnTo>
                      <a:pt x="223" y="35"/>
                    </a:lnTo>
                    <a:lnTo>
                      <a:pt x="223" y="41"/>
                    </a:lnTo>
                    <a:lnTo>
                      <a:pt x="223" y="47"/>
                    </a:lnTo>
                    <a:lnTo>
                      <a:pt x="223" y="55"/>
                    </a:lnTo>
                    <a:lnTo>
                      <a:pt x="221" y="57"/>
                    </a:lnTo>
                    <a:lnTo>
                      <a:pt x="217" y="61"/>
                    </a:lnTo>
                    <a:lnTo>
                      <a:pt x="215" y="67"/>
                    </a:lnTo>
                    <a:lnTo>
                      <a:pt x="215" y="71"/>
                    </a:lnTo>
                    <a:lnTo>
                      <a:pt x="217" y="73"/>
                    </a:lnTo>
                    <a:lnTo>
                      <a:pt x="215" y="84"/>
                    </a:lnTo>
                    <a:lnTo>
                      <a:pt x="213" y="90"/>
                    </a:lnTo>
                    <a:lnTo>
                      <a:pt x="211" y="92"/>
                    </a:lnTo>
                    <a:lnTo>
                      <a:pt x="207" y="94"/>
                    </a:lnTo>
                    <a:lnTo>
                      <a:pt x="207" y="96"/>
                    </a:lnTo>
                    <a:lnTo>
                      <a:pt x="207" y="96"/>
                    </a:lnTo>
                    <a:lnTo>
                      <a:pt x="205" y="96"/>
                    </a:lnTo>
                    <a:lnTo>
                      <a:pt x="205" y="100"/>
                    </a:lnTo>
                    <a:lnTo>
                      <a:pt x="207" y="104"/>
                    </a:lnTo>
                    <a:lnTo>
                      <a:pt x="205" y="110"/>
                    </a:lnTo>
                    <a:lnTo>
                      <a:pt x="203" y="125"/>
                    </a:lnTo>
                    <a:lnTo>
                      <a:pt x="201" y="143"/>
                    </a:lnTo>
                    <a:lnTo>
                      <a:pt x="203" y="151"/>
                    </a:lnTo>
                    <a:lnTo>
                      <a:pt x="207" y="157"/>
                    </a:lnTo>
                    <a:lnTo>
                      <a:pt x="215" y="157"/>
                    </a:lnTo>
                    <a:lnTo>
                      <a:pt x="223" y="155"/>
                    </a:lnTo>
                    <a:lnTo>
                      <a:pt x="231" y="151"/>
                    </a:lnTo>
                    <a:lnTo>
                      <a:pt x="241" y="141"/>
                    </a:lnTo>
                    <a:lnTo>
                      <a:pt x="252" y="141"/>
                    </a:lnTo>
                    <a:lnTo>
                      <a:pt x="256" y="143"/>
                    </a:lnTo>
                    <a:lnTo>
                      <a:pt x="254" y="147"/>
                    </a:lnTo>
                    <a:lnTo>
                      <a:pt x="252" y="151"/>
                    </a:lnTo>
                    <a:lnTo>
                      <a:pt x="250" y="157"/>
                    </a:lnTo>
                    <a:lnTo>
                      <a:pt x="250" y="165"/>
                    </a:lnTo>
                    <a:lnTo>
                      <a:pt x="252" y="172"/>
                    </a:lnTo>
                    <a:lnTo>
                      <a:pt x="252" y="174"/>
                    </a:lnTo>
                    <a:lnTo>
                      <a:pt x="250" y="176"/>
                    </a:lnTo>
                    <a:lnTo>
                      <a:pt x="243" y="176"/>
                    </a:lnTo>
                    <a:lnTo>
                      <a:pt x="237" y="172"/>
                    </a:lnTo>
                    <a:lnTo>
                      <a:pt x="231" y="172"/>
                    </a:lnTo>
                    <a:lnTo>
                      <a:pt x="225" y="176"/>
                    </a:lnTo>
                    <a:lnTo>
                      <a:pt x="221" y="180"/>
                    </a:lnTo>
                    <a:lnTo>
                      <a:pt x="217" y="188"/>
                    </a:lnTo>
                    <a:lnTo>
                      <a:pt x="213" y="192"/>
                    </a:lnTo>
                    <a:lnTo>
                      <a:pt x="211" y="192"/>
                    </a:lnTo>
                    <a:lnTo>
                      <a:pt x="209" y="188"/>
                    </a:lnTo>
                    <a:lnTo>
                      <a:pt x="211" y="184"/>
                    </a:lnTo>
                    <a:lnTo>
                      <a:pt x="213" y="182"/>
                    </a:lnTo>
                    <a:lnTo>
                      <a:pt x="215" y="180"/>
                    </a:lnTo>
                    <a:lnTo>
                      <a:pt x="211" y="178"/>
                    </a:lnTo>
                    <a:lnTo>
                      <a:pt x="205" y="178"/>
                    </a:lnTo>
                    <a:lnTo>
                      <a:pt x="199" y="174"/>
                    </a:lnTo>
                    <a:lnTo>
                      <a:pt x="190" y="165"/>
                    </a:lnTo>
                    <a:lnTo>
                      <a:pt x="184" y="157"/>
                    </a:lnTo>
                    <a:lnTo>
                      <a:pt x="182" y="151"/>
                    </a:lnTo>
                    <a:lnTo>
                      <a:pt x="182" y="141"/>
                    </a:lnTo>
                    <a:lnTo>
                      <a:pt x="178" y="137"/>
                    </a:lnTo>
                    <a:lnTo>
                      <a:pt x="174" y="137"/>
                    </a:lnTo>
                    <a:lnTo>
                      <a:pt x="174" y="133"/>
                    </a:lnTo>
                    <a:lnTo>
                      <a:pt x="176" y="129"/>
                    </a:lnTo>
                    <a:lnTo>
                      <a:pt x="174" y="129"/>
                    </a:lnTo>
                    <a:lnTo>
                      <a:pt x="172" y="131"/>
                    </a:lnTo>
                    <a:lnTo>
                      <a:pt x="170" y="141"/>
                    </a:lnTo>
                    <a:lnTo>
                      <a:pt x="164" y="143"/>
                    </a:lnTo>
                    <a:lnTo>
                      <a:pt x="162" y="147"/>
                    </a:lnTo>
                    <a:lnTo>
                      <a:pt x="162" y="157"/>
                    </a:lnTo>
                    <a:lnTo>
                      <a:pt x="156" y="163"/>
                    </a:lnTo>
                    <a:lnTo>
                      <a:pt x="156" y="167"/>
                    </a:lnTo>
                    <a:lnTo>
                      <a:pt x="145" y="178"/>
                    </a:lnTo>
                    <a:lnTo>
                      <a:pt x="141" y="180"/>
                    </a:lnTo>
                    <a:lnTo>
                      <a:pt x="139" y="184"/>
                    </a:lnTo>
                    <a:lnTo>
                      <a:pt x="129" y="186"/>
                    </a:lnTo>
                    <a:lnTo>
                      <a:pt x="125" y="188"/>
                    </a:lnTo>
                    <a:lnTo>
                      <a:pt x="119" y="188"/>
                    </a:lnTo>
                    <a:lnTo>
                      <a:pt x="115" y="186"/>
                    </a:lnTo>
                    <a:lnTo>
                      <a:pt x="109" y="190"/>
                    </a:lnTo>
                    <a:lnTo>
                      <a:pt x="105" y="190"/>
                    </a:lnTo>
                    <a:lnTo>
                      <a:pt x="102" y="192"/>
                    </a:lnTo>
                    <a:lnTo>
                      <a:pt x="98" y="194"/>
                    </a:lnTo>
                    <a:lnTo>
                      <a:pt x="94" y="194"/>
                    </a:lnTo>
                    <a:lnTo>
                      <a:pt x="92" y="192"/>
                    </a:lnTo>
                    <a:lnTo>
                      <a:pt x="86" y="184"/>
                    </a:lnTo>
                    <a:lnTo>
                      <a:pt x="78" y="178"/>
                    </a:lnTo>
                    <a:lnTo>
                      <a:pt x="76" y="178"/>
                    </a:lnTo>
                    <a:lnTo>
                      <a:pt x="68" y="172"/>
                    </a:lnTo>
                    <a:lnTo>
                      <a:pt x="53" y="182"/>
                    </a:lnTo>
                    <a:lnTo>
                      <a:pt x="45" y="186"/>
                    </a:lnTo>
                    <a:lnTo>
                      <a:pt x="43" y="184"/>
                    </a:lnTo>
                    <a:lnTo>
                      <a:pt x="35" y="186"/>
                    </a:lnTo>
                    <a:lnTo>
                      <a:pt x="33" y="186"/>
                    </a:lnTo>
                    <a:lnTo>
                      <a:pt x="33" y="184"/>
                    </a:lnTo>
                    <a:lnTo>
                      <a:pt x="31" y="184"/>
                    </a:lnTo>
                    <a:lnTo>
                      <a:pt x="27" y="184"/>
                    </a:lnTo>
                    <a:lnTo>
                      <a:pt x="27" y="188"/>
                    </a:lnTo>
                    <a:lnTo>
                      <a:pt x="23" y="192"/>
                    </a:lnTo>
                    <a:lnTo>
                      <a:pt x="15" y="194"/>
                    </a:lnTo>
                    <a:lnTo>
                      <a:pt x="11" y="190"/>
                    </a:lnTo>
                    <a:lnTo>
                      <a:pt x="2" y="186"/>
                    </a:lnTo>
                    <a:lnTo>
                      <a:pt x="0" y="190"/>
                    </a:lnTo>
                    <a:lnTo>
                      <a:pt x="2" y="194"/>
                    </a:lnTo>
                    <a:lnTo>
                      <a:pt x="2" y="202"/>
                    </a:lnTo>
                    <a:lnTo>
                      <a:pt x="6" y="215"/>
                    </a:lnTo>
                    <a:lnTo>
                      <a:pt x="4" y="223"/>
                    </a:lnTo>
                    <a:lnTo>
                      <a:pt x="13" y="231"/>
                    </a:lnTo>
                    <a:lnTo>
                      <a:pt x="9" y="249"/>
                    </a:lnTo>
                    <a:lnTo>
                      <a:pt x="11" y="264"/>
                    </a:lnTo>
                    <a:lnTo>
                      <a:pt x="11" y="268"/>
                    </a:lnTo>
                    <a:lnTo>
                      <a:pt x="13" y="272"/>
                    </a:lnTo>
                    <a:lnTo>
                      <a:pt x="19" y="278"/>
                    </a:lnTo>
                    <a:lnTo>
                      <a:pt x="21" y="278"/>
                    </a:lnTo>
                    <a:lnTo>
                      <a:pt x="23" y="286"/>
                    </a:lnTo>
                    <a:lnTo>
                      <a:pt x="17" y="300"/>
                    </a:lnTo>
                    <a:lnTo>
                      <a:pt x="19" y="311"/>
                    </a:lnTo>
                    <a:lnTo>
                      <a:pt x="21" y="313"/>
                    </a:lnTo>
                    <a:lnTo>
                      <a:pt x="21" y="317"/>
                    </a:lnTo>
                    <a:lnTo>
                      <a:pt x="31" y="333"/>
                    </a:lnTo>
                    <a:lnTo>
                      <a:pt x="37" y="333"/>
                    </a:lnTo>
                    <a:lnTo>
                      <a:pt x="47" y="339"/>
                    </a:lnTo>
                    <a:lnTo>
                      <a:pt x="62" y="352"/>
                    </a:lnTo>
                    <a:lnTo>
                      <a:pt x="68" y="360"/>
                    </a:lnTo>
                    <a:lnTo>
                      <a:pt x="70" y="364"/>
                    </a:lnTo>
                    <a:lnTo>
                      <a:pt x="76" y="376"/>
                    </a:lnTo>
                    <a:lnTo>
                      <a:pt x="84" y="386"/>
                    </a:lnTo>
                    <a:lnTo>
                      <a:pt x="84" y="399"/>
                    </a:lnTo>
                    <a:lnTo>
                      <a:pt x="82" y="405"/>
                    </a:lnTo>
                    <a:lnTo>
                      <a:pt x="76" y="407"/>
                    </a:lnTo>
                    <a:lnTo>
                      <a:pt x="68" y="415"/>
                    </a:lnTo>
                    <a:lnTo>
                      <a:pt x="66" y="413"/>
                    </a:lnTo>
                    <a:lnTo>
                      <a:pt x="53" y="399"/>
                    </a:lnTo>
                    <a:lnTo>
                      <a:pt x="51" y="396"/>
                    </a:lnTo>
                    <a:lnTo>
                      <a:pt x="45" y="401"/>
                    </a:lnTo>
                    <a:lnTo>
                      <a:pt x="41" y="411"/>
                    </a:lnTo>
                    <a:lnTo>
                      <a:pt x="43" y="417"/>
                    </a:lnTo>
                    <a:lnTo>
                      <a:pt x="53" y="431"/>
                    </a:lnTo>
                    <a:lnTo>
                      <a:pt x="51" y="437"/>
                    </a:lnTo>
                    <a:lnTo>
                      <a:pt x="58" y="452"/>
                    </a:lnTo>
                    <a:lnTo>
                      <a:pt x="60" y="452"/>
                    </a:lnTo>
                    <a:lnTo>
                      <a:pt x="62" y="448"/>
                    </a:lnTo>
                    <a:lnTo>
                      <a:pt x="64" y="448"/>
                    </a:lnTo>
                    <a:lnTo>
                      <a:pt x="68" y="450"/>
                    </a:lnTo>
                    <a:lnTo>
                      <a:pt x="70" y="454"/>
                    </a:lnTo>
                    <a:lnTo>
                      <a:pt x="70" y="462"/>
                    </a:lnTo>
                    <a:lnTo>
                      <a:pt x="88" y="464"/>
                    </a:lnTo>
                    <a:lnTo>
                      <a:pt x="86" y="472"/>
                    </a:lnTo>
                    <a:lnTo>
                      <a:pt x="105" y="474"/>
                    </a:lnTo>
                    <a:lnTo>
                      <a:pt x="119" y="474"/>
                    </a:lnTo>
                    <a:lnTo>
                      <a:pt x="131" y="474"/>
                    </a:lnTo>
                    <a:lnTo>
                      <a:pt x="133" y="474"/>
                    </a:lnTo>
                    <a:lnTo>
                      <a:pt x="141" y="468"/>
                    </a:lnTo>
                    <a:lnTo>
                      <a:pt x="145" y="466"/>
                    </a:lnTo>
                    <a:lnTo>
                      <a:pt x="147" y="466"/>
                    </a:lnTo>
                    <a:lnTo>
                      <a:pt x="149" y="470"/>
                    </a:lnTo>
                    <a:lnTo>
                      <a:pt x="149" y="472"/>
                    </a:lnTo>
                    <a:lnTo>
                      <a:pt x="143" y="482"/>
                    </a:lnTo>
                    <a:lnTo>
                      <a:pt x="143" y="488"/>
                    </a:lnTo>
                    <a:lnTo>
                      <a:pt x="143" y="501"/>
                    </a:lnTo>
                    <a:lnTo>
                      <a:pt x="160" y="501"/>
                    </a:lnTo>
                    <a:lnTo>
                      <a:pt x="162" y="488"/>
                    </a:lnTo>
                    <a:lnTo>
                      <a:pt x="168" y="472"/>
                    </a:lnTo>
                    <a:lnTo>
                      <a:pt x="176" y="474"/>
                    </a:lnTo>
                    <a:lnTo>
                      <a:pt x="178" y="472"/>
                    </a:lnTo>
                    <a:lnTo>
                      <a:pt x="176" y="466"/>
                    </a:lnTo>
                    <a:lnTo>
                      <a:pt x="170" y="462"/>
                    </a:lnTo>
                    <a:lnTo>
                      <a:pt x="168" y="460"/>
                    </a:lnTo>
                    <a:lnTo>
                      <a:pt x="174" y="458"/>
                    </a:lnTo>
                    <a:lnTo>
                      <a:pt x="182" y="460"/>
                    </a:lnTo>
                    <a:lnTo>
                      <a:pt x="184" y="458"/>
                    </a:lnTo>
                    <a:lnTo>
                      <a:pt x="184" y="456"/>
                    </a:lnTo>
                    <a:lnTo>
                      <a:pt x="184" y="448"/>
                    </a:lnTo>
                    <a:lnTo>
                      <a:pt x="184" y="444"/>
                    </a:lnTo>
                    <a:lnTo>
                      <a:pt x="194" y="435"/>
                    </a:lnTo>
                    <a:lnTo>
                      <a:pt x="194" y="431"/>
                    </a:lnTo>
                    <a:lnTo>
                      <a:pt x="205" y="429"/>
                    </a:lnTo>
                    <a:lnTo>
                      <a:pt x="207" y="427"/>
                    </a:lnTo>
                    <a:lnTo>
                      <a:pt x="205" y="419"/>
                    </a:lnTo>
                    <a:lnTo>
                      <a:pt x="213" y="415"/>
                    </a:lnTo>
                    <a:lnTo>
                      <a:pt x="217" y="413"/>
                    </a:lnTo>
                    <a:lnTo>
                      <a:pt x="219" y="409"/>
                    </a:lnTo>
                    <a:lnTo>
                      <a:pt x="217" y="405"/>
                    </a:lnTo>
                    <a:lnTo>
                      <a:pt x="213" y="407"/>
                    </a:lnTo>
                    <a:lnTo>
                      <a:pt x="213" y="405"/>
                    </a:lnTo>
                    <a:lnTo>
                      <a:pt x="217" y="399"/>
                    </a:lnTo>
                    <a:lnTo>
                      <a:pt x="217" y="396"/>
                    </a:lnTo>
                    <a:lnTo>
                      <a:pt x="221" y="392"/>
                    </a:lnTo>
                    <a:lnTo>
                      <a:pt x="223" y="392"/>
                    </a:lnTo>
                    <a:lnTo>
                      <a:pt x="233" y="392"/>
                    </a:lnTo>
                    <a:lnTo>
                      <a:pt x="246" y="390"/>
                    </a:lnTo>
                    <a:lnTo>
                      <a:pt x="252" y="388"/>
                    </a:lnTo>
                    <a:lnTo>
                      <a:pt x="254" y="380"/>
                    </a:lnTo>
                    <a:lnTo>
                      <a:pt x="250" y="372"/>
                    </a:lnTo>
                    <a:lnTo>
                      <a:pt x="252" y="368"/>
                    </a:lnTo>
                    <a:lnTo>
                      <a:pt x="274" y="382"/>
                    </a:lnTo>
                    <a:lnTo>
                      <a:pt x="278" y="380"/>
                    </a:lnTo>
                    <a:lnTo>
                      <a:pt x="288" y="368"/>
                    </a:lnTo>
                    <a:lnTo>
                      <a:pt x="297" y="364"/>
                    </a:lnTo>
                    <a:lnTo>
                      <a:pt x="305" y="366"/>
                    </a:lnTo>
                    <a:lnTo>
                      <a:pt x="305" y="368"/>
                    </a:lnTo>
                    <a:lnTo>
                      <a:pt x="309" y="372"/>
                    </a:lnTo>
                    <a:lnTo>
                      <a:pt x="313" y="370"/>
                    </a:lnTo>
                    <a:lnTo>
                      <a:pt x="317" y="374"/>
                    </a:lnTo>
                    <a:lnTo>
                      <a:pt x="331" y="380"/>
                    </a:lnTo>
                    <a:lnTo>
                      <a:pt x="325" y="388"/>
                    </a:lnTo>
                    <a:lnTo>
                      <a:pt x="321" y="390"/>
                    </a:lnTo>
                    <a:lnTo>
                      <a:pt x="315" y="390"/>
                    </a:lnTo>
                    <a:lnTo>
                      <a:pt x="313" y="390"/>
                    </a:lnTo>
                    <a:lnTo>
                      <a:pt x="313" y="399"/>
                    </a:lnTo>
                    <a:lnTo>
                      <a:pt x="317" y="409"/>
                    </a:lnTo>
                    <a:lnTo>
                      <a:pt x="321" y="411"/>
                    </a:lnTo>
                    <a:lnTo>
                      <a:pt x="323" y="411"/>
                    </a:lnTo>
                    <a:lnTo>
                      <a:pt x="323" y="415"/>
                    </a:lnTo>
                    <a:lnTo>
                      <a:pt x="325" y="417"/>
                    </a:lnTo>
                    <a:lnTo>
                      <a:pt x="327" y="421"/>
                    </a:lnTo>
                    <a:lnTo>
                      <a:pt x="331" y="421"/>
                    </a:lnTo>
                    <a:lnTo>
                      <a:pt x="333" y="425"/>
                    </a:lnTo>
                    <a:lnTo>
                      <a:pt x="342" y="429"/>
                    </a:lnTo>
                    <a:lnTo>
                      <a:pt x="344" y="429"/>
                    </a:lnTo>
                    <a:lnTo>
                      <a:pt x="346" y="425"/>
                    </a:lnTo>
                    <a:lnTo>
                      <a:pt x="362" y="421"/>
                    </a:lnTo>
                    <a:lnTo>
                      <a:pt x="380" y="419"/>
                    </a:lnTo>
                    <a:lnTo>
                      <a:pt x="393" y="427"/>
                    </a:lnTo>
                    <a:lnTo>
                      <a:pt x="403" y="433"/>
                    </a:lnTo>
                    <a:lnTo>
                      <a:pt x="405" y="435"/>
                    </a:lnTo>
                    <a:lnTo>
                      <a:pt x="411" y="431"/>
                    </a:lnTo>
                    <a:lnTo>
                      <a:pt x="421" y="427"/>
                    </a:lnTo>
                    <a:lnTo>
                      <a:pt x="436" y="425"/>
                    </a:lnTo>
                    <a:lnTo>
                      <a:pt x="442" y="421"/>
                    </a:lnTo>
                    <a:lnTo>
                      <a:pt x="444" y="419"/>
                    </a:lnTo>
                    <a:lnTo>
                      <a:pt x="440" y="411"/>
                    </a:lnTo>
                    <a:lnTo>
                      <a:pt x="442" y="407"/>
                    </a:lnTo>
                    <a:lnTo>
                      <a:pt x="444" y="407"/>
                    </a:lnTo>
                    <a:lnTo>
                      <a:pt x="450" y="411"/>
                    </a:lnTo>
                    <a:lnTo>
                      <a:pt x="458" y="409"/>
                    </a:lnTo>
                    <a:lnTo>
                      <a:pt x="462" y="407"/>
                    </a:lnTo>
                    <a:lnTo>
                      <a:pt x="474" y="407"/>
                    </a:lnTo>
                    <a:lnTo>
                      <a:pt x="470" y="396"/>
                    </a:lnTo>
                    <a:lnTo>
                      <a:pt x="464" y="392"/>
                    </a:lnTo>
                    <a:lnTo>
                      <a:pt x="462" y="388"/>
                    </a:lnTo>
                    <a:lnTo>
                      <a:pt x="464" y="378"/>
                    </a:lnTo>
                    <a:lnTo>
                      <a:pt x="462" y="374"/>
                    </a:lnTo>
                    <a:lnTo>
                      <a:pt x="462" y="372"/>
                    </a:lnTo>
                    <a:lnTo>
                      <a:pt x="462" y="368"/>
                    </a:lnTo>
                    <a:lnTo>
                      <a:pt x="458" y="354"/>
                    </a:lnTo>
                    <a:lnTo>
                      <a:pt x="468" y="347"/>
                    </a:lnTo>
                    <a:lnTo>
                      <a:pt x="474" y="345"/>
                    </a:lnTo>
                    <a:lnTo>
                      <a:pt x="476" y="343"/>
                    </a:lnTo>
                    <a:lnTo>
                      <a:pt x="470" y="337"/>
                    </a:lnTo>
                    <a:lnTo>
                      <a:pt x="472" y="335"/>
                    </a:lnTo>
                    <a:lnTo>
                      <a:pt x="478" y="331"/>
                    </a:lnTo>
                    <a:lnTo>
                      <a:pt x="483" y="319"/>
                    </a:lnTo>
                    <a:lnTo>
                      <a:pt x="485" y="319"/>
                    </a:lnTo>
                    <a:lnTo>
                      <a:pt x="489" y="311"/>
                    </a:lnTo>
                    <a:lnTo>
                      <a:pt x="491" y="311"/>
                    </a:lnTo>
                    <a:lnTo>
                      <a:pt x="491" y="151"/>
                    </a:lnTo>
                    <a:lnTo>
                      <a:pt x="491" y="151"/>
                    </a:lnTo>
                    <a:lnTo>
                      <a:pt x="491" y="145"/>
                    </a:lnTo>
                    <a:lnTo>
                      <a:pt x="483" y="137"/>
                    </a:lnTo>
                    <a:lnTo>
                      <a:pt x="468" y="120"/>
                    </a:lnTo>
                    <a:lnTo>
                      <a:pt x="466" y="118"/>
                    </a:lnTo>
                    <a:lnTo>
                      <a:pt x="464" y="112"/>
                    </a:lnTo>
                    <a:lnTo>
                      <a:pt x="462" y="112"/>
                    </a:lnTo>
                    <a:lnTo>
                      <a:pt x="456" y="112"/>
                    </a:lnTo>
                    <a:lnTo>
                      <a:pt x="448" y="110"/>
                    </a:lnTo>
                    <a:lnTo>
                      <a:pt x="440" y="112"/>
                    </a:lnTo>
                    <a:lnTo>
                      <a:pt x="438" y="114"/>
                    </a:lnTo>
                    <a:lnTo>
                      <a:pt x="434" y="118"/>
                    </a:lnTo>
                    <a:lnTo>
                      <a:pt x="425" y="120"/>
                    </a:lnTo>
                    <a:lnTo>
                      <a:pt x="423" y="123"/>
                    </a:lnTo>
                    <a:lnTo>
                      <a:pt x="423" y="123"/>
                    </a:lnTo>
                    <a:lnTo>
                      <a:pt x="423" y="110"/>
                    </a:lnTo>
                    <a:lnTo>
                      <a:pt x="421" y="106"/>
                    </a:lnTo>
                    <a:lnTo>
                      <a:pt x="423" y="98"/>
                    </a:lnTo>
                    <a:lnTo>
                      <a:pt x="429" y="92"/>
                    </a:lnTo>
                    <a:lnTo>
                      <a:pt x="440" y="88"/>
                    </a:lnTo>
                    <a:lnTo>
                      <a:pt x="444" y="86"/>
                    </a:lnTo>
                    <a:lnTo>
                      <a:pt x="446" y="78"/>
                    </a:lnTo>
                    <a:lnTo>
                      <a:pt x="444" y="73"/>
                    </a:lnTo>
                    <a:lnTo>
                      <a:pt x="442" y="65"/>
                    </a:lnTo>
                    <a:lnTo>
                      <a:pt x="436" y="67"/>
                    </a:lnTo>
                    <a:lnTo>
                      <a:pt x="417" y="65"/>
                    </a:lnTo>
                    <a:lnTo>
                      <a:pt x="413" y="61"/>
                    </a:lnTo>
                    <a:lnTo>
                      <a:pt x="401" y="63"/>
                    </a:lnTo>
                    <a:lnTo>
                      <a:pt x="389" y="67"/>
                    </a:lnTo>
                    <a:lnTo>
                      <a:pt x="384" y="65"/>
                    </a:lnTo>
                    <a:lnTo>
                      <a:pt x="380" y="65"/>
                    </a:lnTo>
                    <a:lnTo>
                      <a:pt x="374" y="69"/>
                    </a:lnTo>
                    <a:lnTo>
                      <a:pt x="372" y="67"/>
                    </a:lnTo>
                    <a:lnTo>
                      <a:pt x="370" y="65"/>
                    </a:lnTo>
                    <a:lnTo>
                      <a:pt x="368" y="63"/>
                    </a:lnTo>
                    <a:lnTo>
                      <a:pt x="362" y="63"/>
                    </a:lnTo>
                    <a:lnTo>
                      <a:pt x="358" y="63"/>
                    </a:lnTo>
                    <a:lnTo>
                      <a:pt x="356" y="59"/>
                    </a:lnTo>
                    <a:lnTo>
                      <a:pt x="346" y="57"/>
                    </a:lnTo>
                    <a:lnTo>
                      <a:pt x="344" y="57"/>
                    </a:lnTo>
                    <a:lnTo>
                      <a:pt x="342" y="57"/>
                    </a:lnTo>
                    <a:lnTo>
                      <a:pt x="340" y="55"/>
                    </a:lnTo>
                    <a:lnTo>
                      <a:pt x="335" y="49"/>
                    </a:lnTo>
                    <a:lnTo>
                      <a:pt x="342" y="33"/>
                    </a:lnTo>
                    <a:lnTo>
                      <a:pt x="342" y="18"/>
                    </a:lnTo>
                    <a:lnTo>
                      <a:pt x="333" y="18"/>
                    </a:lnTo>
                    <a:lnTo>
                      <a:pt x="340" y="0"/>
                    </a:lnTo>
                    <a:lnTo>
                      <a:pt x="309"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9" name="Freeform 600"/>
              <p:cNvSpPr>
                <a:spLocks/>
              </p:cNvSpPr>
              <p:nvPr/>
            </p:nvSpPr>
            <p:spPr bwMode="auto">
              <a:xfrm>
                <a:off x="4532" y="1463"/>
                <a:ext cx="511" cy="533"/>
              </a:xfrm>
              <a:custGeom>
                <a:avLst/>
                <a:gdLst>
                  <a:gd name="T0" fmla="*/ 27 w 511"/>
                  <a:gd name="T1" fmla="*/ 188 h 533"/>
                  <a:gd name="T2" fmla="*/ 43 w 511"/>
                  <a:gd name="T3" fmla="*/ 184 h 533"/>
                  <a:gd name="T4" fmla="*/ 86 w 511"/>
                  <a:gd name="T5" fmla="*/ 184 h 533"/>
                  <a:gd name="T6" fmla="*/ 109 w 511"/>
                  <a:gd name="T7" fmla="*/ 190 h 533"/>
                  <a:gd name="T8" fmla="*/ 141 w 511"/>
                  <a:gd name="T9" fmla="*/ 180 h 533"/>
                  <a:gd name="T10" fmla="*/ 164 w 511"/>
                  <a:gd name="T11" fmla="*/ 143 h 533"/>
                  <a:gd name="T12" fmla="*/ 174 w 511"/>
                  <a:gd name="T13" fmla="*/ 137 h 533"/>
                  <a:gd name="T14" fmla="*/ 199 w 511"/>
                  <a:gd name="T15" fmla="*/ 174 h 533"/>
                  <a:gd name="T16" fmla="*/ 209 w 511"/>
                  <a:gd name="T17" fmla="*/ 188 h 533"/>
                  <a:gd name="T18" fmla="*/ 231 w 511"/>
                  <a:gd name="T19" fmla="*/ 172 h 533"/>
                  <a:gd name="T20" fmla="*/ 250 w 511"/>
                  <a:gd name="T21" fmla="*/ 165 h 533"/>
                  <a:gd name="T22" fmla="*/ 241 w 511"/>
                  <a:gd name="T23" fmla="*/ 141 h 533"/>
                  <a:gd name="T24" fmla="*/ 201 w 511"/>
                  <a:gd name="T25" fmla="*/ 143 h 533"/>
                  <a:gd name="T26" fmla="*/ 207 w 511"/>
                  <a:gd name="T27" fmla="*/ 96 h 533"/>
                  <a:gd name="T28" fmla="*/ 217 w 511"/>
                  <a:gd name="T29" fmla="*/ 73 h 533"/>
                  <a:gd name="T30" fmla="*/ 223 w 511"/>
                  <a:gd name="T31" fmla="*/ 47 h 533"/>
                  <a:gd name="T32" fmla="*/ 225 w 511"/>
                  <a:gd name="T33" fmla="*/ 20 h 533"/>
                  <a:gd name="T34" fmla="*/ 250 w 511"/>
                  <a:gd name="T35" fmla="*/ 28 h 533"/>
                  <a:gd name="T36" fmla="*/ 264 w 511"/>
                  <a:gd name="T37" fmla="*/ 33 h 533"/>
                  <a:gd name="T38" fmla="*/ 286 w 511"/>
                  <a:gd name="T39" fmla="*/ 55 h 533"/>
                  <a:gd name="T40" fmla="*/ 309 w 511"/>
                  <a:gd name="T41" fmla="*/ 43 h 533"/>
                  <a:gd name="T42" fmla="*/ 333 w 511"/>
                  <a:gd name="T43" fmla="*/ 18 h 533"/>
                  <a:gd name="T44" fmla="*/ 344 w 511"/>
                  <a:gd name="T45" fmla="*/ 57 h 533"/>
                  <a:gd name="T46" fmla="*/ 370 w 511"/>
                  <a:gd name="T47" fmla="*/ 65 h 533"/>
                  <a:gd name="T48" fmla="*/ 401 w 511"/>
                  <a:gd name="T49" fmla="*/ 63 h 533"/>
                  <a:gd name="T50" fmla="*/ 446 w 511"/>
                  <a:gd name="T51" fmla="*/ 78 h 533"/>
                  <a:gd name="T52" fmla="*/ 423 w 511"/>
                  <a:gd name="T53" fmla="*/ 110 h 533"/>
                  <a:gd name="T54" fmla="*/ 440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7 w 511"/>
                  <a:gd name="T67" fmla="*/ 300 h 533"/>
                  <a:gd name="T68" fmla="*/ 483 w 511"/>
                  <a:gd name="T69" fmla="*/ 319 h 533"/>
                  <a:gd name="T70" fmla="*/ 468 w 511"/>
                  <a:gd name="T71" fmla="*/ 347 h 533"/>
                  <a:gd name="T72" fmla="*/ 462 w 511"/>
                  <a:gd name="T73" fmla="*/ 388 h 533"/>
                  <a:gd name="T74" fmla="*/ 450 w 511"/>
                  <a:gd name="T75" fmla="*/ 411 h 533"/>
                  <a:gd name="T76" fmla="*/ 436 w 511"/>
                  <a:gd name="T77" fmla="*/ 425 h 533"/>
                  <a:gd name="T78" fmla="*/ 380 w 511"/>
                  <a:gd name="T79" fmla="*/ 419 h 533"/>
                  <a:gd name="T80" fmla="*/ 331 w 511"/>
                  <a:gd name="T81" fmla="*/ 421 h 533"/>
                  <a:gd name="T82" fmla="*/ 317 w 511"/>
                  <a:gd name="T83" fmla="*/ 409 h 533"/>
                  <a:gd name="T84" fmla="*/ 331 w 511"/>
                  <a:gd name="T85" fmla="*/ 380 h 533"/>
                  <a:gd name="T86" fmla="*/ 297 w 511"/>
                  <a:gd name="T87" fmla="*/ 364 h 533"/>
                  <a:gd name="T88" fmla="*/ 254 w 511"/>
                  <a:gd name="T89" fmla="*/ 380 h 533"/>
                  <a:gd name="T90" fmla="*/ 217 w 511"/>
                  <a:gd name="T91" fmla="*/ 396 h 533"/>
                  <a:gd name="T92" fmla="*/ 217 w 511"/>
                  <a:gd name="T93" fmla="*/ 413 h 533"/>
                  <a:gd name="T94" fmla="*/ 194 w 511"/>
                  <a:gd name="T95" fmla="*/ 435 h 533"/>
                  <a:gd name="T96" fmla="*/ 174 w 511"/>
                  <a:gd name="T97" fmla="*/ 458 h 533"/>
                  <a:gd name="T98" fmla="*/ 168 w 511"/>
                  <a:gd name="T99" fmla="*/ 472 h 533"/>
                  <a:gd name="T100" fmla="*/ 160 w 511"/>
                  <a:gd name="T101" fmla="*/ 533 h 533"/>
                  <a:gd name="T102" fmla="*/ 143 w 511"/>
                  <a:gd name="T103" fmla="*/ 482 h 533"/>
                  <a:gd name="T104" fmla="*/ 133 w 511"/>
                  <a:gd name="T105" fmla="*/ 474 h 533"/>
                  <a:gd name="T106" fmla="*/ 70 w 511"/>
                  <a:gd name="T107" fmla="*/ 462 h 533"/>
                  <a:gd name="T108" fmla="*/ 58 w 511"/>
                  <a:gd name="T109" fmla="*/ 452 h 533"/>
                  <a:gd name="T110" fmla="*/ 51 w 511"/>
                  <a:gd name="T111" fmla="*/ 396 h 533"/>
                  <a:gd name="T112" fmla="*/ 84 w 511"/>
                  <a:gd name="T113" fmla="*/ 399 h 533"/>
                  <a:gd name="T114" fmla="*/ 47 w 511"/>
                  <a:gd name="T115" fmla="*/ 339 h 533"/>
                  <a:gd name="T116" fmla="*/ 17 w 511"/>
                  <a:gd name="T117" fmla="*/ 300 h 533"/>
                  <a:gd name="T118" fmla="*/ 11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2" y="186"/>
                    </a:lnTo>
                    <a:lnTo>
                      <a:pt x="11" y="190"/>
                    </a:lnTo>
                    <a:lnTo>
                      <a:pt x="15" y="194"/>
                    </a:lnTo>
                    <a:lnTo>
                      <a:pt x="23" y="192"/>
                    </a:lnTo>
                    <a:lnTo>
                      <a:pt x="27" y="188"/>
                    </a:lnTo>
                    <a:lnTo>
                      <a:pt x="27" y="184"/>
                    </a:lnTo>
                    <a:lnTo>
                      <a:pt x="31" y="184"/>
                    </a:lnTo>
                    <a:lnTo>
                      <a:pt x="33" y="184"/>
                    </a:lnTo>
                    <a:lnTo>
                      <a:pt x="33" y="186"/>
                    </a:lnTo>
                    <a:lnTo>
                      <a:pt x="35" y="186"/>
                    </a:lnTo>
                    <a:lnTo>
                      <a:pt x="43" y="184"/>
                    </a:lnTo>
                    <a:lnTo>
                      <a:pt x="45" y="186"/>
                    </a:lnTo>
                    <a:lnTo>
                      <a:pt x="53" y="182"/>
                    </a:lnTo>
                    <a:lnTo>
                      <a:pt x="68" y="172"/>
                    </a:lnTo>
                    <a:lnTo>
                      <a:pt x="76" y="178"/>
                    </a:lnTo>
                    <a:lnTo>
                      <a:pt x="78" y="178"/>
                    </a:lnTo>
                    <a:lnTo>
                      <a:pt x="86" y="184"/>
                    </a:lnTo>
                    <a:lnTo>
                      <a:pt x="92" y="192"/>
                    </a:lnTo>
                    <a:lnTo>
                      <a:pt x="94" y="194"/>
                    </a:lnTo>
                    <a:lnTo>
                      <a:pt x="98" y="194"/>
                    </a:lnTo>
                    <a:lnTo>
                      <a:pt x="102" y="192"/>
                    </a:lnTo>
                    <a:lnTo>
                      <a:pt x="105" y="190"/>
                    </a:lnTo>
                    <a:lnTo>
                      <a:pt x="109" y="190"/>
                    </a:lnTo>
                    <a:lnTo>
                      <a:pt x="115" y="186"/>
                    </a:lnTo>
                    <a:lnTo>
                      <a:pt x="119" y="188"/>
                    </a:lnTo>
                    <a:lnTo>
                      <a:pt x="125" y="188"/>
                    </a:lnTo>
                    <a:lnTo>
                      <a:pt x="129" y="186"/>
                    </a:lnTo>
                    <a:lnTo>
                      <a:pt x="139" y="184"/>
                    </a:lnTo>
                    <a:lnTo>
                      <a:pt x="141" y="180"/>
                    </a:lnTo>
                    <a:lnTo>
                      <a:pt x="145" y="178"/>
                    </a:lnTo>
                    <a:lnTo>
                      <a:pt x="156" y="167"/>
                    </a:lnTo>
                    <a:lnTo>
                      <a:pt x="156" y="163"/>
                    </a:lnTo>
                    <a:lnTo>
                      <a:pt x="162" y="157"/>
                    </a:lnTo>
                    <a:lnTo>
                      <a:pt x="162" y="147"/>
                    </a:lnTo>
                    <a:lnTo>
                      <a:pt x="164"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0" y="165"/>
                    </a:lnTo>
                    <a:lnTo>
                      <a:pt x="199" y="174"/>
                    </a:lnTo>
                    <a:lnTo>
                      <a:pt x="205" y="178"/>
                    </a:lnTo>
                    <a:lnTo>
                      <a:pt x="211" y="178"/>
                    </a:lnTo>
                    <a:lnTo>
                      <a:pt x="215" y="180"/>
                    </a:lnTo>
                    <a:lnTo>
                      <a:pt x="213" y="182"/>
                    </a:lnTo>
                    <a:lnTo>
                      <a:pt x="211" y="184"/>
                    </a:lnTo>
                    <a:lnTo>
                      <a:pt x="209" y="188"/>
                    </a:lnTo>
                    <a:lnTo>
                      <a:pt x="211" y="192"/>
                    </a:lnTo>
                    <a:lnTo>
                      <a:pt x="213" y="192"/>
                    </a:lnTo>
                    <a:lnTo>
                      <a:pt x="217" y="188"/>
                    </a:lnTo>
                    <a:lnTo>
                      <a:pt x="221" y="180"/>
                    </a:lnTo>
                    <a:lnTo>
                      <a:pt x="225" y="176"/>
                    </a:lnTo>
                    <a:lnTo>
                      <a:pt x="231" y="172"/>
                    </a:lnTo>
                    <a:lnTo>
                      <a:pt x="237" y="172"/>
                    </a:lnTo>
                    <a:lnTo>
                      <a:pt x="243" y="176"/>
                    </a:lnTo>
                    <a:lnTo>
                      <a:pt x="250" y="176"/>
                    </a:lnTo>
                    <a:lnTo>
                      <a:pt x="252" y="174"/>
                    </a:lnTo>
                    <a:lnTo>
                      <a:pt x="252" y="172"/>
                    </a:lnTo>
                    <a:lnTo>
                      <a:pt x="250" y="165"/>
                    </a:lnTo>
                    <a:lnTo>
                      <a:pt x="250" y="157"/>
                    </a:lnTo>
                    <a:lnTo>
                      <a:pt x="252" y="151"/>
                    </a:lnTo>
                    <a:lnTo>
                      <a:pt x="252" y="147"/>
                    </a:lnTo>
                    <a:lnTo>
                      <a:pt x="256" y="143"/>
                    </a:lnTo>
                    <a:lnTo>
                      <a:pt x="252" y="141"/>
                    </a:lnTo>
                    <a:lnTo>
                      <a:pt x="241" y="141"/>
                    </a:lnTo>
                    <a:lnTo>
                      <a:pt x="231" y="151"/>
                    </a:lnTo>
                    <a:lnTo>
                      <a:pt x="223" y="155"/>
                    </a:lnTo>
                    <a:lnTo>
                      <a:pt x="215" y="157"/>
                    </a:lnTo>
                    <a:lnTo>
                      <a:pt x="207" y="157"/>
                    </a:lnTo>
                    <a:lnTo>
                      <a:pt x="203" y="151"/>
                    </a:lnTo>
                    <a:lnTo>
                      <a:pt x="201" y="143"/>
                    </a:lnTo>
                    <a:lnTo>
                      <a:pt x="203" y="125"/>
                    </a:lnTo>
                    <a:lnTo>
                      <a:pt x="205" y="110"/>
                    </a:lnTo>
                    <a:lnTo>
                      <a:pt x="207" y="104"/>
                    </a:lnTo>
                    <a:lnTo>
                      <a:pt x="205" y="100"/>
                    </a:lnTo>
                    <a:lnTo>
                      <a:pt x="205" y="96"/>
                    </a:lnTo>
                    <a:lnTo>
                      <a:pt x="207" y="96"/>
                    </a:lnTo>
                    <a:lnTo>
                      <a:pt x="207" y="94"/>
                    </a:lnTo>
                    <a:lnTo>
                      <a:pt x="207" y="94"/>
                    </a:lnTo>
                    <a:lnTo>
                      <a:pt x="211" y="92"/>
                    </a:lnTo>
                    <a:lnTo>
                      <a:pt x="213" y="90"/>
                    </a:lnTo>
                    <a:lnTo>
                      <a:pt x="215" y="84"/>
                    </a:lnTo>
                    <a:lnTo>
                      <a:pt x="217" y="73"/>
                    </a:lnTo>
                    <a:lnTo>
                      <a:pt x="215" y="71"/>
                    </a:lnTo>
                    <a:lnTo>
                      <a:pt x="215" y="67"/>
                    </a:lnTo>
                    <a:lnTo>
                      <a:pt x="217" y="61"/>
                    </a:lnTo>
                    <a:lnTo>
                      <a:pt x="221" y="57"/>
                    </a:lnTo>
                    <a:lnTo>
                      <a:pt x="223" y="55"/>
                    </a:lnTo>
                    <a:lnTo>
                      <a:pt x="223" y="47"/>
                    </a:lnTo>
                    <a:lnTo>
                      <a:pt x="223" y="41"/>
                    </a:lnTo>
                    <a:lnTo>
                      <a:pt x="223" y="35"/>
                    </a:lnTo>
                    <a:lnTo>
                      <a:pt x="223" y="26"/>
                    </a:lnTo>
                    <a:lnTo>
                      <a:pt x="221" y="20"/>
                    </a:lnTo>
                    <a:lnTo>
                      <a:pt x="221" y="20"/>
                    </a:lnTo>
                    <a:lnTo>
                      <a:pt x="225" y="20"/>
                    </a:lnTo>
                    <a:lnTo>
                      <a:pt x="227" y="24"/>
                    </a:lnTo>
                    <a:lnTo>
                      <a:pt x="231" y="20"/>
                    </a:lnTo>
                    <a:lnTo>
                      <a:pt x="239" y="20"/>
                    </a:lnTo>
                    <a:lnTo>
                      <a:pt x="243" y="28"/>
                    </a:lnTo>
                    <a:lnTo>
                      <a:pt x="248" y="31"/>
                    </a:lnTo>
                    <a:lnTo>
                      <a:pt x="250" y="28"/>
                    </a:lnTo>
                    <a:lnTo>
                      <a:pt x="252" y="26"/>
                    </a:lnTo>
                    <a:lnTo>
                      <a:pt x="262" y="24"/>
                    </a:lnTo>
                    <a:lnTo>
                      <a:pt x="264" y="24"/>
                    </a:lnTo>
                    <a:lnTo>
                      <a:pt x="266" y="24"/>
                    </a:lnTo>
                    <a:lnTo>
                      <a:pt x="266" y="26"/>
                    </a:lnTo>
                    <a:lnTo>
                      <a:pt x="264" y="33"/>
                    </a:lnTo>
                    <a:lnTo>
                      <a:pt x="262" y="37"/>
                    </a:lnTo>
                    <a:lnTo>
                      <a:pt x="264" y="39"/>
                    </a:lnTo>
                    <a:lnTo>
                      <a:pt x="276" y="45"/>
                    </a:lnTo>
                    <a:lnTo>
                      <a:pt x="284" y="49"/>
                    </a:lnTo>
                    <a:lnTo>
                      <a:pt x="282" y="53"/>
                    </a:lnTo>
                    <a:lnTo>
                      <a:pt x="286" y="55"/>
                    </a:lnTo>
                    <a:lnTo>
                      <a:pt x="293" y="57"/>
                    </a:lnTo>
                    <a:lnTo>
                      <a:pt x="297" y="57"/>
                    </a:lnTo>
                    <a:lnTo>
                      <a:pt x="301" y="57"/>
                    </a:lnTo>
                    <a:lnTo>
                      <a:pt x="305" y="53"/>
                    </a:lnTo>
                    <a:lnTo>
                      <a:pt x="305" y="47"/>
                    </a:lnTo>
                    <a:lnTo>
                      <a:pt x="309" y="43"/>
                    </a:lnTo>
                    <a:lnTo>
                      <a:pt x="309" y="35"/>
                    </a:lnTo>
                    <a:lnTo>
                      <a:pt x="317" y="26"/>
                    </a:lnTo>
                    <a:lnTo>
                      <a:pt x="315" y="22"/>
                    </a:lnTo>
                    <a:lnTo>
                      <a:pt x="309" y="10"/>
                    </a:lnTo>
                    <a:lnTo>
                      <a:pt x="340" y="0"/>
                    </a:lnTo>
                    <a:lnTo>
                      <a:pt x="333" y="18"/>
                    </a:lnTo>
                    <a:lnTo>
                      <a:pt x="342" y="18"/>
                    </a:lnTo>
                    <a:lnTo>
                      <a:pt x="342" y="33"/>
                    </a:lnTo>
                    <a:lnTo>
                      <a:pt x="335" y="49"/>
                    </a:lnTo>
                    <a:lnTo>
                      <a:pt x="340" y="55"/>
                    </a:lnTo>
                    <a:lnTo>
                      <a:pt x="342" y="57"/>
                    </a:lnTo>
                    <a:lnTo>
                      <a:pt x="344" y="57"/>
                    </a:lnTo>
                    <a:lnTo>
                      <a:pt x="346" y="57"/>
                    </a:lnTo>
                    <a:lnTo>
                      <a:pt x="356" y="59"/>
                    </a:lnTo>
                    <a:lnTo>
                      <a:pt x="358" y="63"/>
                    </a:lnTo>
                    <a:lnTo>
                      <a:pt x="362" y="63"/>
                    </a:lnTo>
                    <a:lnTo>
                      <a:pt x="368" y="63"/>
                    </a:lnTo>
                    <a:lnTo>
                      <a:pt x="370" y="65"/>
                    </a:lnTo>
                    <a:lnTo>
                      <a:pt x="374" y="67"/>
                    </a:lnTo>
                    <a:lnTo>
                      <a:pt x="374" y="69"/>
                    </a:lnTo>
                    <a:lnTo>
                      <a:pt x="380" y="65"/>
                    </a:lnTo>
                    <a:lnTo>
                      <a:pt x="384" y="65"/>
                    </a:lnTo>
                    <a:lnTo>
                      <a:pt x="389" y="67"/>
                    </a:lnTo>
                    <a:lnTo>
                      <a:pt x="401" y="63"/>
                    </a:lnTo>
                    <a:lnTo>
                      <a:pt x="413" y="61"/>
                    </a:lnTo>
                    <a:lnTo>
                      <a:pt x="417" y="65"/>
                    </a:lnTo>
                    <a:lnTo>
                      <a:pt x="436" y="67"/>
                    </a:lnTo>
                    <a:lnTo>
                      <a:pt x="442" y="65"/>
                    </a:lnTo>
                    <a:lnTo>
                      <a:pt x="444" y="73"/>
                    </a:lnTo>
                    <a:lnTo>
                      <a:pt x="446" y="78"/>
                    </a:lnTo>
                    <a:lnTo>
                      <a:pt x="444" y="86"/>
                    </a:lnTo>
                    <a:lnTo>
                      <a:pt x="440" y="88"/>
                    </a:lnTo>
                    <a:lnTo>
                      <a:pt x="429" y="92"/>
                    </a:lnTo>
                    <a:lnTo>
                      <a:pt x="423" y="98"/>
                    </a:lnTo>
                    <a:lnTo>
                      <a:pt x="421" y="106"/>
                    </a:lnTo>
                    <a:lnTo>
                      <a:pt x="423" y="110"/>
                    </a:lnTo>
                    <a:lnTo>
                      <a:pt x="423" y="123"/>
                    </a:lnTo>
                    <a:lnTo>
                      <a:pt x="423" y="123"/>
                    </a:lnTo>
                    <a:lnTo>
                      <a:pt x="425" y="123"/>
                    </a:lnTo>
                    <a:lnTo>
                      <a:pt x="434" y="118"/>
                    </a:lnTo>
                    <a:lnTo>
                      <a:pt x="438" y="114"/>
                    </a:lnTo>
                    <a:lnTo>
                      <a:pt x="440" y="112"/>
                    </a:lnTo>
                    <a:lnTo>
                      <a:pt x="448" y="110"/>
                    </a:lnTo>
                    <a:lnTo>
                      <a:pt x="456" y="112"/>
                    </a:lnTo>
                    <a:lnTo>
                      <a:pt x="462" y="112"/>
                    </a:lnTo>
                    <a:lnTo>
                      <a:pt x="464" y="112"/>
                    </a:lnTo>
                    <a:lnTo>
                      <a:pt x="466" y="118"/>
                    </a:lnTo>
                    <a:lnTo>
                      <a:pt x="468" y="120"/>
                    </a:lnTo>
                    <a:lnTo>
                      <a:pt x="483" y="137"/>
                    </a:lnTo>
                    <a:lnTo>
                      <a:pt x="491" y="145"/>
                    </a:lnTo>
                    <a:lnTo>
                      <a:pt x="491" y="151"/>
                    </a:lnTo>
                    <a:lnTo>
                      <a:pt x="493" y="153"/>
                    </a:lnTo>
                    <a:lnTo>
                      <a:pt x="499"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7" y="288"/>
                    </a:lnTo>
                    <a:lnTo>
                      <a:pt x="493" y="294"/>
                    </a:lnTo>
                    <a:lnTo>
                      <a:pt x="495" y="296"/>
                    </a:lnTo>
                    <a:lnTo>
                      <a:pt x="495" y="298"/>
                    </a:lnTo>
                    <a:lnTo>
                      <a:pt x="497" y="300"/>
                    </a:lnTo>
                    <a:lnTo>
                      <a:pt x="499" y="304"/>
                    </a:lnTo>
                    <a:lnTo>
                      <a:pt x="499" y="309"/>
                    </a:lnTo>
                    <a:lnTo>
                      <a:pt x="493" y="311"/>
                    </a:lnTo>
                    <a:lnTo>
                      <a:pt x="489" y="311"/>
                    </a:lnTo>
                    <a:lnTo>
                      <a:pt x="485" y="319"/>
                    </a:lnTo>
                    <a:lnTo>
                      <a:pt x="483" y="319"/>
                    </a:lnTo>
                    <a:lnTo>
                      <a:pt x="478"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4" y="392"/>
                    </a:lnTo>
                    <a:lnTo>
                      <a:pt x="470" y="396"/>
                    </a:lnTo>
                    <a:lnTo>
                      <a:pt x="474" y="407"/>
                    </a:lnTo>
                    <a:lnTo>
                      <a:pt x="462" y="407"/>
                    </a:lnTo>
                    <a:lnTo>
                      <a:pt x="458" y="409"/>
                    </a:lnTo>
                    <a:lnTo>
                      <a:pt x="450" y="411"/>
                    </a:lnTo>
                    <a:lnTo>
                      <a:pt x="444" y="407"/>
                    </a:lnTo>
                    <a:lnTo>
                      <a:pt x="442" y="407"/>
                    </a:lnTo>
                    <a:lnTo>
                      <a:pt x="440" y="411"/>
                    </a:lnTo>
                    <a:lnTo>
                      <a:pt x="444" y="419"/>
                    </a:lnTo>
                    <a:lnTo>
                      <a:pt x="442" y="421"/>
                    </a:lnTo>
                    <a:lnTo>
                      <a:pt x="436" y="425"/>
                    </a:lnTo>
                    <a:lnTo>
                      <a:pt x="421" y="427"/>
                    </a:lnTo>
                    <a:lnTo>
                      <a:pt x="411" y="431"/>
                    </a:lnTo>
                    <a:lnTo>
                      <a:pt x="405" y="435"/>
                    </a:lnTo>
                    <a:lnTo>
                      <a:pt x="403" y="433"/>
                    </a:lnTo>
                    <a:lnTo>
                      <a:pt x="393" y="427"/>
                    </a:lnTo>
                    <a:lnTo>
                      <a:pt x="380" y="419"/>
                    </a:lnTo>
                    <a:lnTo>
                      <a:pt x="362" y="421"/>
                    </a:lnTo>
                    <a:lnTo>
                      <a:pt x="346" y="425"/>
                    </a:lnTo>
                    <a:lnTo>
                      <a:pt x="344" y="429"/>
                    </a:lnTo>
                    <a:lnTo>
                      <a:pt x="342" y="429"/>
                    </a:lnTo>
                    <a:lnTo>
                      <a:pt x="333" y="425"/>
                    </a:lnTo>
                    <a:lnTo>
                      <a:pt x="331" y="421"/>
                    </a:lnTo>
                    <a:lnTo>
                      <a:pt x="327" y="421"/>
                    </a:lnTo>
                    <a:lnTo>
                      <a:pt x="325"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9" y="372"/>
                    </a:lnTo>
                    <a:lnTo>
                      <a:pt x="305" y="368"/>
                    </a:lnTo>
                    <a:lnTo>
                      <a:pt x="305" y="366"/>
                    </a:lnTo>
                    <a:lnTo>
                      <a:pt x="297" y="364"/>
                    </a:lnTo>
                    <a:lnTo>
                      <a:pt x="288" y="368"/>
                    </a:lnTo>
                    <a:lnTo>
                      <a:pt x="278" y="380"/>
                    </a:lnTo>
                    <a:lnTo>
                      <a:pt x="274" y="382"/>
                    </a:lnTo>
                    <a:lnTo>
                      <a:pt x="252" y="368"/>
                    </a:lnTo>
                    <a:lnTo>
                      <a:pt x="250" y="372"/>
                    </a:lnTo>
                    <a:lnTo>
                      <a:pt x="254" y="380"/>
                    </a:lnTo>
                    <a:lnTo>
                      <a:pt x="252" y="388"/>
                    </a:lnTo>
                    <a:lnTo>
                      <a:pt x="246" y="390"/>
                    </a:lnTo>
                    <a:lnTo>
                      <a:pt x="233" y="392"/>
                    </a:lnTo>
                    <a:lnTo>
                      <a:pt x="223" y="392"/>
                    </a:lnTo>
                    <a:lnTo>
                      <a:pt x="221" y="392"/>
                    </a:lnTo>
                    <a:lnTo>
                      <a:pt x="217" y="396"/>
                    </a:lnTo>
                    <a:lnTo>
                      <a:pt x="217" y="399"/>
                    </a:lnTo>
                    <a:lnTo>
                      <a:pt x="213" y="405"/>
                    </a:lnTo>
                    <a:lnTo>
                      <a:pt x="213" y="407"/>
                    </a:lnTo>
                    <a:lnTo>
                      <a:pt x="217" y="405"/>
                    </a:lnTo>
                    <a:lnTo>
                      <a:pt x="219" y="409"/>
                    </a:lnTo>
                    <a:lnTo>
                      <a:pt x="217" y="413"/>
                    </a:lnTo>
                    <a:lnTo>
                      <a:pt x="213" y="415"/>
                    </a:lnTo>
                    <a:lnTo>
                      <a:pt x="205" y="419"/>
                    </a:lnTo>
                    <a:lnTo>
                      <a:pt x="207" y="427"/>
                    </a:lnTo>
                    <a:lnTo>
                      <a:pt x="205" y="429"/>
                    </a:lnTo>
                    <a:lnTo>
                      <a:pt x="194" y="431"/>
                    </a:lnTo>
                    <a:lnTo>
                      <a:pt x="194" y="435"/>
                    </a:lnTo>
                    <a:lnTo>
                      <a:pt x="184" y="444"/>
                    </a:lnTo>
                    <a:lnTo>
                      <a:pt x="184" y="448"/>
                    </a:lnTo>
                    <a:lnTo>
                      <a:pt x="184" y="456"/>
                    </a:lnTo>
                    <a:lnTo>
                      <a:pt x="184" y="458"/>
                    </a:lnTo>
                    <a:lnTo>
                      <a:pt x="182" y="460"/>
                    </a:lnTo>
                    <a:lnTo>
                      <a:pt x="174" y="458"/>
                    </a:lnTo>
                    <a:lnTo>
                      <a:pt x="168" y="460"/>
                    </a:lnTo>
                    <a:lnTo>
                      <a:pt x="170" y="462"/>
                    </a:lnTo>
                    <a:lnTo>
                      <a:pt x="176" y="466"/>
                    </a:lnTo>
                    <a:lnTo>
                      <a:pt x="178" y="472"/>
                    </a:lnTo>
                    <a:lnTo>
                      <a:pt x="176" y="474"/>
                    </a:lnTo>
                    <a:lnTo>
                      <a:pt x="168" y="472"/>
                    </a:lnTo>
                    <a:lnTo>
                      <a:pt x="162" y="488"/>
                    </a:lnTo>
                    <a:lnTo>
                      <a:pt x="160" y="509"/>
                    </a:lnTo>
                    <a:lnTo>
                      <a:pt x="164" y="523"/>
                    </a:lnTo>
                    <a:lnTo>
                      <a:pt x="162" y="531"/>
                    </a:lnTo>
                    <a:lnTo>
                      <a:pt x="162" y="533"/>
                    </a:lnTo>
                    <a:lnTo>
                      <a:pt x="160" y="533"/>
                    </a:lnTo>
                    <a:lnTo>
                      <a:pt x="154" y="529"/>
                    </a:lnTo>
                    <a:lnTo>
                      <a:pt x="149" y="525"/>
                    </a:lnTo>
                    <a:lnTo>
                      <a:pt x="143" y="511"/>
                    </a:lnTo>
                    <a:lnTo>
                      <a:pt x="141" y="505"/>
                    </a:lnTo>
                    <a:lnTo>
                      <a:pt x="143" y="488"/>
                    </a:lnTo>
                    <a:lnTo>
                      <a:pt x="143" y="482"/>
                    </a:lnTo>
                    <a:lnTo>
                      <a:pt x="149" y="472"/>
                    </a:lnTo>
                    <a:lnTo>
                      <a:pt x="149" y="470"/>
                    </a:lnTo>
                    <a:lnTo>
                      <a:pt x="147" y="466"/>
                    </a:lnTo>
                    <a:lnTo>
                      <a:pt x="145" y="466"/>
                    </a:lnTo>
                    <a:lnTo>
                      <a:pt x="141" y="468"/>
                    </a:lnTo>
                    <a:lnTo>
                      <a:pt x="133" y="474"/>
                    </a:lnTo>
                    <a:lnTo>
                      <a:pt x="131" y="474"/>
                    </a:lnTo>
                    <a:lnTo>
                      <a:pt x="119" y="474"/>
                    </a:lnTo>
                    <a:lnTo>
                      <a:pt x="105" y="474"/>
                    </a:lnTo>
                    <a:lnTo>
                      <a:pt x="86" y="472"/>
                    </a:lnTo>
                    <a:lnTo>
                      <a:pt x="88" y="464"/>
                    </a:lnTo>
                    <a:lnTo>
                      <a:pt x="70" y="462"/>
                    </a:lnTo>
                    <a:lnTo>
                      <a:pt x="70" y="454"/>
                    </a:lnTo>
                    <a:lnTo>
                      <a:pt x="68" y="450"/>
                    </a:lnTo>
                    <a:lnTo>
                      <a:pt x="64" y="448"/>
                    </a:lnTo>
                    <a:lnTo>
                      <a:pt x="62" y="448"/>
                    </a:lnTo>
                    <a:lnTo>
                      <a:pt x="60" y="452"/>
                    </a:lnTo>
                    <a:lnTo>
                      <a:pt x="58" y="452"/>
                    </a:lnTo>
                    <a:lnTo>
                      <a:pt x="51" y="437"/>
                    </a:lnTo>
                    <a:lnTo>
                      <a:pt x="53" y="431"/>
                    </a:lnTo>
                    <a:lnTo>
                      <a:pt x="43" y="417"/>
                    </a:lnTo>
                    <a:lnTo>
                      <a:pt x="41" y="411"/>
                    </a:lnTo>
                    <a:lnTo>
                      <a:pt x="45" y="401"/>
                    </a:lnTo>
                    <a:lnTo>
                      <a:pt x="51" y="396"/>
                    </a:lnTo>
                    <a:lnTo>
                      <a:pt x="53" y="399"/>
                    </a:lnTo>
                    <a:lnTo>
                      <a:pt x="66" y="413"/>
                    </a:lnTo>
                    <a:lnTo>
                      <a:pt x="68" y="415"/>
                    </a:lnTo>
                    <a:lnTo>
                      <a:pt x="76" y="407"/>
                    </a:lnTo>
                    <a:lnTo>
                      <a:pt x="82" y="405"/>
                    </a:lnTo>
                    <a:lnTo>
                      <a:pt x="84" y="399"/>
                    </a:lnTo>
                    <a:lnTo>
                      <a:pt x="84" y="386"/>
                    </a:lnTo>
                    <a:lnTo>
                      <a:pt x="76" y="376"/>
                    </a:lnTo>
                    <a:lnTo>
                      <a:pt x="70" y="364"/>
                    </a:lnTo>
                    <a:lnTo>
                      <a:pt x="68" y="360"/>
                    </a:lnTo>
                    <a:lnTo>
                      <a:pt x="62" y="352"/>
                    </a:lnTo>
                    <a:lnTo>
                      <a:pt x="47" y="339"/>
                    </a:lnTo>
                    <a:lnTo>
                      <a:pt x="37" y="333"/>
                    </a:lnTo>
                    <a:lnTo>
                      <a:pt x="33" y="333"/>
                    </a:lnTo>
                    <a:lnTo>
                      <a:pt x="21" y="317"/>
                    </a:lnTo>
                    <a:lnTo>
                      <a:pt x="21" y="313"/>
                    </a:lnTo>
                    <a:lnTo>
                      <a:pt x="19" y="311"/>
                    </a:lnTo>
                    <a:lnTo>
                      <a:pt x="17" y="300"/>
                    </a:lnTo>
                    <a:lnTo>
                      <a:pt x="23" y="286"/>
                    </a:lnTo>
                    <a:lnTo>
                      <a:pt x="21" y="278"/>
                    </a:lnTo>
                    <a:lnTo>
                      <a:pt x="19" y="278"/>
                    </a:lnTo>
                    <a:lnTo>
                      <a:pt x="13" y="272"/>
                    </a:lnTo>
                    <a:lnTo>
                      <a:pt x="11" y="268"/>
                    </a:lnTo>
                    <a:lnTo>
                      <a:pt x="11" y="264"/>
                    </a:lnTo>
                    <a:lnTo>
                      <a:pt x="9" y="249"/>
                    </a:lnTo>
                    <a:lnTo>
                      <a:pt x="13" y="231"/>
                    </a:lnTo>
                    <a:lnTo>
                      <a:pt x="4" y="223"/>
                    </a:lnTo>
                    <a:lnTo>
                      <a:pt x="6" y="215"/>
                    </a:lnTo>
                    <a:lnTo>
                      <a:pt x="2" y="202"/>
                    </a:lnTo>
                    <a:lnTo>
                      <a:pt x="2" y="194"/>
                    </a:lnTo>
                    <a:lnTo>
                      <a:pt x="0" y="19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0" name="Freeform 601"/>
              <p:cNvSpPr>
                <a:spLocks/>
              </p:cNvSpPr>
              <p:nvPr/>
            </p:nvSpPr>
            <p:spPr bwMode="auto">
              <a:xfrm>
                <a:off x="4277" y="1463"/>
                <a:ext cx="511" cy="533"/>
              </a:xfrm>
              <a:custGeom>
                <a:avLst/>
                <a:gdLst>
                  <a:gd name="T0" fmla="*/ 26 w 511"/>
                  <a:gd name="T1" fmla="*/ 188 h 533"/>
                  <a:gd name="T2" fmla="*/ 43 w 511"/>
                  <a:gd name="T3" fmla="*/ 184 h 533"/>
                  <a:gd name="T4" fmla="*/ 86 w 511"/>
                  <a:gd name="T5" fmla="*/ 184 h 533"/>
                  <a:gd name="T6" fmla="*/ 108 w 511"/>
                  <a:gd name="T7" fmla="*/ 190 h 533"/>
                  <a:gd name="T8" fmla="*/ 141 w 511"/>
                  <a:gd name="T9" fmla="*/ 180 h 533"/>
                  <a:gd name="T10" fmla="*/ 163 w 511"/>
                  <a:gd name="T11" fmla="*/ 143 h 533"/>
                  <a:gd name="T12" fmla="*/ 174 w 511"/>
                  <a:gd name="T13" fmla="*/ 137 h 533"/>
                  <a:gd name="T14" fmla="*/ 198 w 511"/>
                  <a:gd name="T15" fmla="*/ 174 h 533"/>
                  <a:gd name="T16" fmla="*/ 208 w 511"/>
                  <a:gd name="T17" fmla="*/ 188 h 533"/>
                  <a:gd name="T18" fmla="*/ 231 w 511"/>
                  <a:gd name="T19" fmla="*/ 172 h 533"/>
                  <a:gd name="T20" fmla="*/ 249 w 511"/>
                  <a:gd name="T21" fmla="*/ 165 h 533"/>
                  <a:gd name="T22" fmla="*/ 243 w 511"/>
                  <a:gd name="T23" fmla="*/ 141 h 533"/>
                  <a:gd name="T24" fmla="*/ 200 w 511"/>
                  <a:gd name="T25" fmla="*/ 143 h 533"/>
                  <a:gd name="T26" fmla="*/ 206 w 511"/>
                  <a:gd name="T27" fmla="*/ 96 h 533"/>
                  <a:gd name="T28" fmla="*/ 217 w 511"/>
                  <a:gd name="T29" fmla="*/ 73 h 533"/>
                  <a:gd name="T30" fmla="*/ 223 w 511"/>
                  <a:gd name="T31" fmla="*/ 47 h 533"/>
                  <a:gd name="T32" fmla="*/ 225 w 511"/>
                  <a:gd name="T33" fmla="*/ 20 h 533"/>
                  <a:gd name="T34" fmla="*/ 249 w 511"/>
                  <a:gd name="T35" fmla="*/ 28 h 533"/>
                  <a:gd name="T36" fmla="*/ 264 w 511"/>
                  <a:gd name="T37" fmla="*/ 33 h 533"/>
                  <a:gd name="T38" fmla="*/ 286 w 511"/>
                  <a:gd name="T39" fmla="*/ 55 h 533"/>
                  <a:gd name="T40" fmla="*/ 308 w 511"/>
                  <a:gd name="T41" fmla="*/ 43 h 533"/>
                  <a:gd name="T42" fmla="*/ 333 w 511"/>
                  <a:gd name="T43" fmla="*/ 18 h 533"/>
                  <a:gd name="T44" fmla="*/ 345 w 511"/>
                  <a:gd name="T45" fmla="*/ 57 h 533"/>
                  <a:gd name="T46" fmla="*/ 372 w 511"/>
                  <a:gd name="T47" fmla="*/ 65 h 533"/>
                  <a:gd name="T48" fmla="*/ 400 w 511"/>
                  <a:gd name="T49" fmla="*/ 63 h 533"/>
                  <a:gd name="T50" fmla="*/ 445 w 511"/>
                  <a:gd name="T51" fmla="*/ 78 h 533"/>
                  <a:gd name="T52" fmla="*/ 423 w 511"/>
                  <a:gd name="T53" fmla="*/ 110 h 533"/>
                  <a:gd name="T54" fmla="*/ 439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6 w 511"/>
                  <a:gd name="T67" fmla="*/ 300 h 533"/>
                  <a:gd name="T68" fmla="*/ 482 w 511"/>
                  <a:gd name="T69" fmla="*/ 319 h 533"/>
                  <a:gd name="T70" fmla="*/ 468 w 511"/>
                  <a:gd name="T71" fmla="*/ 347 h 533"/>
                  <a:gd name="T72" fmla="*/ 462 w 511"/>
                  <a:gd name="T73" fmla="*/ 388 h 533"/>
                  <a:gd name="T74" fmla="*/ 449 w 511"/>
                  <a:gd name="T75" fmla="*/ 411 h 533"/>
                  <a:gd name="T76" fmla="*/ 435 w 511"/>
                  <a:gd name="T77" fmla="*/ 425 h 533"/>
                  <a:gd name="T78" fmla="*/ 380 w 511"/>
                  <a:gd name="T79" fmla="*/ 419 h 533"/>
                  <a:gd name="T80" fmla="*/ 331 w 511"/>
                  <a:gd name="T81" fmla="*/ 421 h 533"/>
                  <a:gd name="T82" fmla="*/ 317 w 511"/>
                  <a:gd name="T83" fmla="*/ 409 h 533"/>
                  <a:gd name="T84" fmla="*/ 331 w 511"/>
                  <a:gd name="T85" fmla="*/ 380 h 533"/>
                  <a:gd name="T86" fmla="*/ 296 w 511"/>
                  <a:gd name="T87" fmla="*/ 364 h 533"/>
                  <a:gd name="T88" fmla="*/ 253 w 511"/>
                  <a:gd name="T89" fmla="*/ 380 h 533"/>
                  <a:gd name="T90" fmla="*/ 219 w 511"/>
                  <a:gd name="T91" fmla="*/ 396 h 533"/>
                  <a:gd name="T92" fmla="*/ 217 w 511"/>
                  <a:gd name="T93" fmla="*/ 413 h 533"/>
                  <a:gd name="T94" fmla="*/ 194 w 511"/>
                  <a:gd name="T95" fmla="*/ 435 h 533"/>
                  <a:gd name="T96" fmla="*/ 174 w 511"/>
                  <a:gd name="T97" fmla="*/ 458 h 533"/>
                  <a:gd name="T98" fmla="*/ 170 w 511"/>
                  <a:gd name="T99" fmla="*/ 472 h 533"/>
                  <a:gd name="T100" fmla="*/ 159 w 511"/>
                  <a:gd name="T101" fmla="*/ 533 h 533"/>
                  <a:gd name="T102" fmla="*/ 143 w 511"/>
                  <a:gd name="T103" fmla="*/ 482 h 533"/>
                  <a:gd name="T104" fmla="*/ 133 w 511"/>
                  <a:gd name="T105" fmla="*/ 474 h 533"/>
                  <a:gd name="T106" fmla="*/ 71 w 511"/>
                  <a:gd name="T107" fmla="*/ 462 h 533"/>
                  <a:gd name="T108" fmla="*/ 57 w 511"/>
                  <a:gd name="T109" fmla="*/ 452 h 533"/>
                  <a:gd name="T110" fmla="*/ 51 w 511"/>
                  <a:gd name="T111" fmla="*/ 396 h 533"/>
                  <a:gd name="T112" fmla="*/ 86 w 511"/>
                  <a:gd name="T113" fmla="*/ 399 h 533"/>
                  <a:gd name="T114" fmla="*/ 47 w 511"/>
                  <a:gd name="T115" fmla="*/ 339 h 533"/>
                  <a:gd name="T116" fmla="*/ 18 w 511"/>
                  <a:gd name="T117" fmla="*/ 300 h 533"/>
                  <a:gd name="T118" fmla="*/ 10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4" y="186"/>
                    </a:lnTo>
                    <a:lnTo>
                      <a:pt x="10" y="190"/>
                    </a:lnTo>
                    <a:lnTo>
                      <a:pt x="14" y="194"/>
                    </a:lnTo>
                    <a:lnTo>
                      <a:pt x="22" y="192"/>
                    </a:lnTo>
                    <a:lnTo>
                      <a:pt x="26" y="188"/>
                    </a:lnTo>
                    <a:lnTo>
                      <a:pt x="29" y="184"/>
                    </a:lnTo>
                    <a:lnTo>
                      <a:pt x="31" y="184"/>
                    </a:lnTo>
                    <a:lnTo>
                      <a:pt x="33" y="184"/>
                    </a:lnTo>
                    <a:lnTo>
                      <a:pt x="35" y="186"/>
                    </a:lnTo>
                    <a:lnTo>
                      <a:pt x="35" y="186"/>
                    </a:lnTo>
                    <a:lnTo>
                      <a:pt x="43" y="184"/>
                    </a:lnTo>
                    <a:lnTo>
                      <a:pt x="45" y="186"/>
                    </a:lnTo>
                    <a:lnTo>
                      <a:pt x="53" y="182"/>
                    </a:lnTo>
                    <a:lnTo>
                      <a:pt x="67" y="172"/>
                    </a:lnTo>
                    <a:lnTo>
                      <a:pt x="76" y="178"/>
                    </a:lnTo>
                    <a:lnTo>
                      <a:pt x="78" y="178"/>
                    </a:lnTo>
                    <a:lnTo>
                      <a:pt x="86" y="184"/>
                    </a:lnTo>
                    <a:lnTo>
                      <a:pt x="92" y="192"/>
                    </a:lnTo>
                    <a:lnTo>
                      <a:pt x="94" y="194"/>
                    </a:lnTo>
                    <a:lnTo>
                      <a:pt x="98" y="194"/>
                    </a:lnTo>
                    <a:lnTo>
                      <a:pt x="102" y="192"/>
                    </a:lnTo>
                    <a:lnTo>
                      <a:pt x="104" y="190"/>
                    </a:lnTo>
                    <a:lnTo>
                      <a:pt x="108" y="190"/>
                    </a:lnTo>
                    <a:lnTo>
                      <a:pt x="114" y="186"/>
                    </a:lnTo>
                    <a:lnTo>
                      <a:pt x="118" y="188"/>
                    </a:lnTo>
                    <a:lnTo>
                      <a:pt x="125" y="188"/>
                    </a:lnTo>
                    <a:lnTo>
                      <a:pt x="129" y="186"/>
                    </a:lnTo>
                    <a:lnTo>
                      <a:pt x="139" y="184"/>
                    </a:lnTo>
                    <a:lnTo>
                      <a:pt x="141" y="180"/>
                    </a:lnTo>
                    <a:lnTo>
                      <a:pt x="145" y="178"/>
                    </a:lnTo>
                    <a:lnTo>
                      <a:pt x="155" y="167"/>
                    </a:lnTo>
                    <a:lnTo>
                      <a:pt x="155" y="163"/>
                    </a:lnTo>
                    <a:lnTo>
                      <a:pt x="161" y="157"/>
                    </a:lnTo>
                    <a:lnTo>
                      <a:pt x="161" y="147"/>
                    </a:lnTo>
                    <a:lnTo>
                      <a:pt x="163"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2" y="165"/>
                    </a:lnTo>
                    <a:lnTo>
                      <a:pt x="198" y="174"/>
                    </a:lnTo>
                    <a:lnTo>
                      <a:pt x="204" y="178"/>
                    </a:lnTo>
                    <a:lnTo>
                      <a:pt x="210" y="178"/>
                    </a:lnTo>
                    <a:lnTo>
                      <a:pt x="214" y="180"/>
                    </a:lnTo>
                    <a:lnTo>
                      <a:pt x="212" y="182"/>
                    </a:lnTo>
                    <a:lnTo>
                      <a:pt x="210" y="184"/>
                    </a:lnTo>
                    <a:lnTo>
                      <a:pt x="208" y="188"/>
                    </a:lnTo>
                    <a:lnTo>
                      <a:pt x="210" y="192"/>
                    </a:lnTo>
                    <a:lnTo>
                      <a:pt x="212" y="192"/>
                    </a:lnTo>
                    <a:lnTo>
                      <a:pt x="217" y="188"/>
                    </a:lnTo>
                    <a:lnTo>
                      <a:pt x="221" y="180"/>
                    </a:lnTo>
                    <a:lnTo>
                      <a:pt x="225" y="176"/>
                    </a:lnTo>
                    <a:lnTo>
                      <a:pt x="231" y="172"/>
                    </a:lnTo>
                    <a:lnTo>
                      <a:pt x="237" y="172"/>
                    </a:lnTo>
                    <a:lnTo>
                      <a:pt x="245" y="176"/>
                    </a:lnTo>
                    <a:lnTo>
                      <a:pt x="249" y="176"/>
                    </a:lnTo>
                    <a:lnTo>
                      <a:pt x="251" y="174"/>
                    </a:lnTo>
                    <a:lnTo>
                      <a:pt x="251" y="172"/>
                    </a:lnTo>
                    <a:lnTo>
                      <a:pt x="249" y="165"/>
                    </a:lnTo>
                    <a:lnTo>
                      <a:pt x="249" y="157"/>
                    </a:lnTo>
                    <a:lnTo>
                      <a:pt x="251" y="151"/>
                    </a:lnTo>
                    <a:lnTo>
                      <a:pt x="253" y="147"/>
                    </a:lnTo>
                    <a:lnTo>
                      <a:pt x="255" y="143"/>
                    </a:lnTo>
                    <a:lnTo>
                      <a:pt x="251" y="141"/>
                    </a:lnTo>
                    <a:lnTo>
                      <a:pt x="243" y="141"/>
                    </a:lnTo>
                    <a:lnTo>
                      <a:pt x="231" y="151"/>
                    </a:lnTo>
                    <a:lnTo>
                      <a:pt x="223" y="155"/>
                    </a:lnTo>
                    <a:lnTo>
                      <a:pt x="214" y="157"/>
                    </a:lnTo>
                    <a:lnTo>
                      <a:pt x="206" y="157"/>
                    </a:lnTo>
                    <a:lnTo>
                      <a:pt x="202" y="151"/>
                    </a:lnTo>
                    <a:lnTo>
                      <a:pt x="200" y="143"/>
                    </a:lnTo>
                    <a:lnTo>
                      <a:pt x="202" y="125"/>
                    </a:lnTo>
                    <a:lnTo>
                      <a:pt x="204" y="110"/>
                    </a:lnTo>
                    <a:lnTo>
                      <a:pt x="206" y="104"/>
                    </a:lnTo>
                    <a:lnTo>
                      <a:pt x="206" y="100"/>
                    </a:lnTo>
                    <a:lnTo>
                      <a:pt x="204" y="96"/>
                    </a:lnTo>
                    <a:lnTo>
                      <a:pt x="206" y="96"/>
                    </a:lnTo>
                    <a:lnTo>
                      <a:pt x="206" y="94"/>
                    </a:lnTo>
                    <a:lnTo>
                      <a:pt x="206" y="94"/>
                    </a:lnTo>
                    <a:lnTo>
                      <a:pt x="210" y="92"/>
                    </a:lnTo>
                    <a:lnTo>
                      <a:pt x="212" y="90"/>
                    </a:lnTo>
                    <a:lnTo>
                      <a:pt x="217" y="84"/>
                    </a:lnTo>
                    <a:lnTo>
                      <a:pt x="217" y="73"/>
                    </a:lnTo>
                    <a:lnTo>
                      <a:pt x="214" y="71"/>
                    </a:lnTo>
                    <a:lnTo>
                      <a:pt x="214" y="67"/>
                    </a:lnTo>
                    <a:lnTo>
                      <a:pt x="217" y="61"/>
                    </a:lnTo>
                    <a:lnTo>
                      <a:pt x="221" y="57"/>
                    </a:lnTo>
                    <a:lnTo>
                      <a:pt x="223" y="55"/>
                    </a:lnTo>
                    <a:lnTo>
                      <a:pt x="223" y="47"/>
                    </a:lnTo>
                    <a:lnTo>
                      <a:pt x="223" y="41"/>
                    </a:lnTo>
                    <a:lnTo>
                      <a:pt x="223" y="35"/>
                    </a:lnTo>
                    <a:lnTo>
                      <a:pt x="223" y="26"/>
                    </a:lnTo>
                    <a:lnTo>
                      <a:pt x="221" y="20"/>
                    </a:lnTo>
                    <a:lnTo>
                      <a:pt x="223" y="20"/>
                    </a:lnTo>
                    <a:lnTo>
                      <a:pt x="225" y="20"/>
                    </a:lnTo>
                    <a:lnTo>
                      <a:pt x="227" y="24"/>
                    </a:lnTo>
                    <a:lnTo>
                      <a:pt x="233" y="20"/>
                    </a:lnTo>
                    <a:lnTo>
                      <a:pt x="239" y="20"/>
                    </a:lnTo>
                    <a:lnTo>
                      <a:pt x="245" y="28"/>
                    </a:lnTo>
                    <a:lnTo>
                      <a:pt x="247" y="31"/>
                    </a:lnTo>
                    <a:lnTo>
                      <a:pt x="249" y="28"/>
                    </a:lnTo>
                    <a:lnTo>
                      <a:pt x="251" y="26"/>
                    </a:lnTo>
                    <a:lnTo>
                      <a:pt x="261" y="24"/>
                    </a:lnTo>
                    <a:lnTo>
                      <a:pt x="264" y="24"/>
                    </a:lnTo>
                    <a:lnTo>
                      <a:pt x="266" y="24"/>
                    </a:lnTo>
                    <a:lnTo>
                      <a:pt x="266" y="26"/>
                    </a:lnTo>
                    <a:lnTo>
                      <a:pt x="264" y="33"/>
                    </a:lnTo>
                    <a:lnTo>
                      <a:pt x="261" y="37"/>
                    </a:lnTo>
                    <a:lnTo>
                      <a:pt x="264" y="39"/>
                    </a:lnTo>
                    <a:lnTo>
                      <a:pt x="276" y="45"/>
                    </a:lnTo>
                    <a:lnTo>
                      <a:pt x="284" y="49"/>
                    </a:lnTo>
                    <a:lnTo>
                      <a:pt x="284" y="53"/>
                    </a:lnTo>
                    <a:lnTo>
                      <a:pt x="286" y="55"/>
                    </a:lnTo>
                    <a:lnTo>
                      <a:pt x="292" y="57"/>
                    </a:lnTo>
                    <a:lnTo>
                      <a:pt x="296" y="57"/>
                    </a:lnTo>
                    <a:lnTo>
                      <a:pt x="300" y="57"/>
                    </a:lnTo>
                    <a:lnTo>
                      <a:pt x="304" y="53"/>
                    </a:lnTo>
                    <a:lnTo>
                      <a:pt x="306" y="47"/>
                    </a:lnTo>
                    <a:lnTo>
                      <a:pt x="308" y="43"/>
                    </a:lnTo>
                    <a:lnTo>
                      <a:pt x="308" y="35"/>
                    </a:lnTo>
                    <a:lnTo>
                      <a:pt x="317" y="26"/>
                    </a:lnTo>
                    <a:lnTo>
                      <a:pt x="315" y="22"/>
                    </a:lnTo>
                    <a:lnTo>
                      <a:pt x="310" y="10"/>
                    </a:lnTo>
                    <a:lnTo>
                      <a:pt x="339" y="0"/>
                    </a:lnTo>
                    <a:lnTo>
                      <a:pt x="333" y="18"/>
                    </a:lnTo>
                    <a:lnTo>
                      <a:pt x="341" y="18"/>
                    </a:lnTo>
                    <a:lnTo>
                      <a:pt x="343" y="33"/>
                    </a:lnTo>
                    <a:lnTo>
                      <a:pt x="335" y="49"/>
                    </a:lnTo>
                    <a:lnTo>
                      <a:pt x="339" y="55"/>
                    </a:lnTo>
                    <a:lnTo>
                      <a:pt x="341" y="57"/>
                    </a:lnTo>
                    <a:lnTo>
                      <a:pt x="345" y="57"/>
                    </a:lnTo>
                    <a:lnTo>
                      <a:pt x="345" y="57"/>
                    </a:lnTo>
                    <a:lnTo>
                      <a:pt x="355" y="59"/>
                    </a:lnTo>
                    <a:lnTo>
                      <a:pt x="357" y="63"/>
                    </a:lnTo>
                    <a:lnTo>
                      <a:pt x="362" y="63"/>
                    </a:lnTo>
                    <a:lnTo>
                      <a:pt x="368" y="63"/>
                    </a:lnTo>
                    <a:lnTo>
                      <a:pt x="372" y="65"/>
                    </a:lnTo>
                    <a:lnTo>
                      <a:pt x="374" y="67"/>
                    </a:lnTo>
                    <a:lnTo>
                      <a:pt x="374" y="69"/>
                    </a:lnTo>
                    <a:lnTo>
                      <a:pt x="380" y="65"/>
                    </a:lnTo>
                    <a:lnTo>
                      <a:pt x="384" y="65"/>
                    </a:lnTo>
                    <a:lnTo>
                      <a:pt x="390" y="67"/>
                    </a:lnTo>
                    <a:lnTo>
                      <a:pt x="400" y="63"/>
                    </a:lnTo>
                    <a:lnTo>
                      <a:pt x="413" y="61"/>
                    </a:lnTo>
                    <a:lnTo>
                      <a:pt x="417" y="65"/>
                    </a:lnTo>
                    <a:lnTo>
                      <a:pt x="435" y="67"/>
                    </a:lnTo>
                    <a:lnTo>
                      <a:pt x="441" y="65"/>
                    </a:lnTo>
                    <a:lnTo>
                      <a:pt x="443" y="73"/>
                    </a:lnTo>
                    <a:lnTo>
                      <a:pt x="445" y="78"/>
                    </a:lnTo>
                    <a:lnTo>
                      <a:pt x="443" y="86"/>
                    </a:lnTo>
                    <a:lnTo>
                      <a:pt x="439" y="88"/>
                    </a:lnTo>
                    <a:lnTo>
                      <a:pt x="429" y="92"/>
                    </a:lnTo>
                    <a:lnTo>
                      <a:pt x="423" y="98"/>
                    </a:lnTo>
                    <a:lnTo>
                      <a:pt x="423" y="106"/>
                    </a:lnTo>
                    <a:lnTo>
                      <a:pt x="423" y="110"/>
                    </a:lnTo>
                    <a:lnTo>
                      <a:pt x="423" y="123"/>
                    </a:lnTo>
                    <a:lnTo>
                      <a:pt x="423" y="123"/>
                    </a:lnTo>
                    <a:lnTo>
                      <a:pt x="425" y="123"/>
                    </a:lnTo>
                    <a:lnTo>
                      <a:pt x="433" y="118"/>
                    </a:lnTo>
                    <a:lnTo>
                      <a:pt x="439" y="114"/>
                    </a:lnTo>
                    <a:lnTo>
                      <a:pt x="439" y="112"/>
                    </a:lnTo>
                    <a:lnTo>
                      <a:pt x="447" y="110"/>
                    </a:lnTo>
                    <a:lnTo>
                      <a:pt x="456" y="112"/>
                    </a:lnTo>
                    <a:lnTo>
                      <a:pt x="462" y="112"/>
                    </a:lnTo>
                    <a:lnTo>
                      <a:pt x="466" y="112"/>
                    </a:lnTo>
                    <a:lnTo>
                      <a:pt x="466" y="118"/>
                    </a:lnTo>
                    <a:lnTo>
                      <a:pt x="468" y="120"/>
                    </a:lnTo>
                    <a:lnTo>
                      <a:pt x="482" y="137"/>
                    </a:lnTo>
                    <a:lnTo>
                      <a:pt x="490" y="145"/>
                    </a:lnTo>
                    <a:lnTo>
                      <a:pt x="490" y="151"/>
                    </a:lnTo>
                    <a:lnTo>
                      <a:pt x="492" y="153"/>
                    </a:lnTo>
                    <a:lnTo>
                      <a:pt x="498"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6" y="288"/>
                    </a:lnTo>
                    <a:lnTo>
                      <a:pt x="494" y="294"/>
                    </a:lnTo>
                    <a:lnTo>
                      <a:pt x="494" y="296"/>
                    </a:lnTo>
                    <a:lnTo>
                      <a:pt x="494" y="298"/>
                    </a:lnTo>
                    <a:lnTo>
                      <a:pt x="496" y="300"/>
                    </a:lnTo>
                    <a:lnTo>
                      <a:pt x="498" y="304"/>
                    </a:lnTo>
                    <a:lnTo>
                      <a:pt x="498" y="309"/>
                    </a:lnTo>
                    <a:lnTo>
                      <a:pt x="492" y="311"/>
                    </a:lnTo>
                    <a:lnTo>
                      <a:pt x="488" y="311"/>
                    </a:lnTo>
                    <a:lnTo>
                      <a:pt x="484" y="319"/>
                    </a:lnTo>
                    <a:lnTo>
                      <a:pt x="482" y="319"/>
                    </a:lnTo>
                    <a:lnTo>
                      <a:pt x="480"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6" y="392"/>
                    </a:lnTo>
                    <a:lnTo>
                      <a:pt x="470" y="396"/>
                    </a:lnTo>
                    <a:lnTo>
                      <a:pt x="474" y="407"/>
                    </a:lnTo>
                    <a:lnTo>
                      <a:pt x="462" y="407"/>
                    </a:lnTo>
                    <a:lnTo>
                      <a:pt x="460" y="409"/>
                    </a:lnTo>
                    <a:lnTo>
                      <a:pt x="449" y="411"/>
                    </a:lnTo>
                    <a:lnTo>
                      <a:pt x="443" y="407"/>
                    </a:lnTo>
                    <a:lnTo>
                      <a:pt x="441" y="407"/>
                    </a:lnTo>
                    <a:lnTo>
                      <a:pt x="439" y="411"/>
                    </a:lnTo>
                    <a:lnTo>
                      <a:pt x="443" y="419"/>
                    </a:lnTo>
                    <a:lnTo>
                      <a:pt x="441" y="421"/>
                    </a:lnTo>
                    <a:lnTo>
                      <a:pt x="435" y="425"/>
                    </a:lnTo>
                    <a:lnTo>
                      <a:pt x="421" y="427"/>
                    </a:lnTo>
                    <a:lnTo>
                      <a:pt x="411" y="431"/>
                    </a:lnTo>
                    <a:lnTo>
                      <a:pt x="404" y="435"/>
                    </a:lnTo>
                    <a:lnTo>
                      <a:pt x="402" y="433"/>
                    </a:lnTo>
                    <a:lnTo>
                      <a:pt x="392" y="427"/>
                    </a:lnTo>
                    <a:lnTo>
                      <a:pt x="380" y="419"/>
                    </a:lnTo>
                    <a:lnTo>
                      <a:pt x="362" y="421"/>
                    </a:lnTo>
                    <a:lnTo>
                      <a:pt x="345" y="425"/>
                    </a:lnTo>
                    <a:lnTo>
                      <a:pt x="343" y="429"/>
                    </a:lnTo>
                    <a:lnTo>
                      <a:pt x="341" y="429"/>
                    </a:lnTo>
                    <a:lnTo>
                      <a:pt x="333" y="425"/>
                    </a:lnTo>
                    <a:lnTo>
                      <a:pt x="331" y="421"/>
                    </a:lnTo>
                    <a:lnTo>
                      <a:pt x="327" y="421"/>
                    </a:lnTo>
                    <a:lnTo>
                      <a:pt x="327"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8" y="372"/>
                    </a:lnTo>
                    <a:lnTo>
                      <a:pt x="306" y="368"/>
                    </a:lnTo>
                    <a:lnTo>
                      <a:pt x="304" y="366"/>
                    </a:lnTo>
                    <a:lnTo>
                      <a:pt x="296" y="364"/>
                    </a:lnTo>
                    <a:lnTo>
                      <a:pt x="288" y="368"/>
                    </a:lnTo>
                    <a:lnTo>
                      <a:pt x="278" y="380"/>
                    </a:lnTo>
                    <a:lnTo>
                      <a:pt x="274" y="382"/>
                    </a:lnTo>
                    <a:lnTo>
                      <a:pt x="251" y="368"/>
                    </a:lnTo>
                    <a:lnTo>
                      <a:pt x="249" y="372"/>
                    </a:lnTo>
                    <a:lnTo>
                      <a:pt x="253" y="380"/>
                    </a:lnTo>
                    <a:lnTo>
                      <a:pt x="251" y="388"/>
                    </a:lnTo>
                    <a:lnTo>
                      <a:pt x="245" y="390"/>
                    </a:lnTo>
                    <a:lnTo>
                      <a:pt x="233" y="392"/>
                    </a:lnTo>
                    <a:lnTo>
                      <a:pt x="223" y="392"/>
                    </a:lnTo>
                    <a:lnTo>
                      <a:pt x="221" y="392"/>
                    </a:lnTo>
                    <a:lnTo>
                      <a:pt x="219" y="396"/>
                    </a:lnTo>
                    <a:lnTo>
                      <a:pt x="217" y="399"/>
                    </a:lnTo>
                    <a:lnTo>
                      <a:pt x="212" y="405"/>
                    </a:lnTo>
                    <a:lnTo>
                      <a:pt x="212" y="407"/>
                    </a:lnTo>
                    <a:lnTo>
                      <a:pt x="217" y="405"/>
                    </a:lnTo>
                    <a:lnTo>
                      <a:pt x="219" y="409"/>
                    </a:lnTo>
                    <a:lnTo>
                      <a:pt x="217" y="413"/>
                    </a:lnTo>
                    <a:lnTo>
                      <a:pt x="212" y="415"/>
                    </a:lnTo>
                    <a:lnTo>
                      <a:pt x="204" y="419"/>
                    </a:lnTo>
                    <a:lnTo>
                      <a:pt x="206" y="427"/>
                    </a:lnTo>
                    <a:lnTo>
                      <a:pt x="206" y="429"/>
                    </a:lnTo>
                    <a:lnTo>
                      <a:pt x="194" y="431"/>
                    </a:lnTo>
                    <a:lnTo>
                      <a:pt x="194" y="435"/>
                    </a:lnTo>
                    <a:lnTo>
                      <a:pt x="186" y="444"/>
                    </a:lnTo>
                    <a:lnTo>
                      <a:pt x="184" y="448"/>
                    </a:lnTo>
                    <a:lnTo>
                      <a:pt x="184" y="456"/>
                    </a:lnTo>
                    <a:lnTo>
                      <a:pt x="184" y="458"/>
                    </a:lnTo>
                    <a:lnTo>
                      <a:pt x="182" y="460"/>
                    </a:lnTo>
                    <a:lnTo>
                      <a:pt x="174" y="458"/>
                    </a:lnTo>
                    <a:lnTo>
                      <a:pt x="167" y="460"/>
                    </a:lnTo>
                    <a:lnTo>
                      <a:pt x="170" y="462"/>
                    </a:lnTo>
                    <a:lnTo>
                      <a:pt x="176" y="466"/>
                    </a:lnTo>
                    <a:lnTo>
                      <a:pt x="178" y="472"/>
                    </a:lnTo>
                    <a:lnTo>
                      <a:pt x="176" y="474"/>
                    </a:lnTo>
                    <a:lnTo>
                      <a:pt x="170" y="472"/>
                    </a:lnTo>
                    <a:lnTo>
                      <a:pt x="161" y="488"/>
                    </a:lnTo>
                    <a:lnTo>
                      <a:pt x="159" y="509"/>
                    </a:lnTo>
                    <a:lnTo>
                      <a:pt x="163" y="523"/>
                    </a:lnTo>
                    <a:lnTo>
                      <a:pt x="161" y="531"/>
                    </a:lnTo>
                    <a:lnTo>
                      <a:pt x="161" y="533"/>
                    </a:lnTo>
                    <a:lnTo>
                      <a:pt x="159" y="533"/>
                    </a:lnTo>
                    <a:lnTo>
                      <a:pt x="153" y="529"/>
                    </a:lnTo>
                    <a:lnTo>
                      <a:pt x="151" y="525"/>
                    </a:lnTo>
                    <a:lnTo>
                      <a:pt x="143" y="511"/>
                    </a:lnTo>
                    <a:lnTo>
                      <a:pt x="143" y="505"/>
                    </a:lnTo>
                    <a:lnTo>
                      <a:pt x="143" y="488"/>
                    </a:lnTo>
                    <a:lnTo>
                      <a:pt x="143" y="482"/>
                    </a:lnTo>
                    <a:lnTo>
                      <a:pt x="151" y="472"/>
                    </a:lnTo>
                    <a:lnTo>
                      <a:pt x="149" y="470"/>
                    </a:lnTo>
                    <a:lnTo>
                      <a:pt x="147" y="466"/>
                    </a:lnTo>
                    <a:lnTo>
                      <a:pt x="145" y="466"/>
                    </a:lnTo>
                    <a:lnTo>
                      <a:pt x="141" y="468"/>
                    </a:lnTo>
                    <a:lnTo>
                      <a:pt x="133" y="474"/>
                    </a:lnTo>
                    <a:lnTo>
                      <a:pt x="133" y="474"/>
                    </a:lnTo>
                    <a:lnTo>
                      <a:pt x="118" y="474"/>
                    </a:lnTo>
                    <a:lnTo>
                      <a:pt x="104" y="474"/>
                    </a:lnTo>
                    <a:lnTo>
                      <a:pt x="86" y="472"/>
                    </a:lnTo>
                    <a:lnTo>
                      <a:pt x="88" y="464"/>
                    </a:lnTo>
                    <a:lnTo>
                      <a:pt x="71" y="462"/>
                    </a:lnTo>
                    <a:lnTo>
                      <a:pt x="69" y="454"/>
                    </a:lnTo>
                    <a:lnTo>
                      <a:pt x="67" y="450"/>
                    </a:lnTo>
                    <a:lnTo>
                      <a:pt x="63" y="448"/>
                    </a:lnTo>
                    <a:lnTo>
                      <a:pt x="61" y="448"/>
                    </a:lnTo>
                    <a:lnTo>
                      <a:pt x="59" y="452"/>
                    </a:lnTo>
                    <a:lnTo>
                      <a:pt x="57" y="452"/>
                    </a:lnTo>
                    <a:lnTo>
                      <a:pt x="51" y="437"/>
                    </a:lnTo>
                    <a:lnTo>
                      <a:pt x="55" y="431"/>
                    </a:lnTo>
                    <a:lnTo>
                      <a:pt x="45" y="417"/>
                    </a:lnTo>
                    <a:lnTo>
                      <a:pt x="43" y="411"/>
                    </a:lnTo>
                    <a:lnTo>
                      <a:pt x="45" y="401"/>
                    </a:lnTo>
                    <a:lnTo>
                      <a:pt x="51" y="396"/>
                    </a:lnTo>
                    <a:lnTo>
                      <a:pt x="53" y="399"/>
                    </a:lnTo>
                    <a:lnTo>
                      <a:pt x="65" y="413"/>
                    </a:lnTo>
                    <a:lnTo>
                      <a:pt x="67" y="415"/>
                    </a:lnTo>
                    <a:lnTo>
                      <a:pt x="76" y="407"/>
                    </a:lnTo>
                    <a:lnTo>
                      <a:pt x="82" y="405"/>
                    </a:lnTo>
                    <a:lnTo>
                      <a:pt x="86" y="399"/>
                    </a:lnTo>
                    <a:lnTo>
                      <a:pt x="84" y="386"/>
                    </a:lnTo>
                    <a:lnTo>
                      <a:pt x="76" y="376"/>
                    </a:lnTo>
                    <a:lnTo>
                      <a:pt x="69" y="364"/>
                    </a:lnTo>
                    <a:lnTo>
                      <a:pt x="67" y="360"/>
                    </a:lnTo>
                    <a:lnTo>
                      <a:pt x="61" y="352"/>
                    </a:lnTo>
                    <a:lnTo>
                      <a:pt x="47" y="339"/>
                    </a:lnTo>
                    <a:lnTo>
                      <a:pt x="37" y="333"/>
                    </a:lnTo>
                    <a:lnTo>
                      <a:pt x="33" y="333"/>
                    </a:lnTo>
                    <a:lnTo>
                      <a:pt x="20" y="317"/>
                    </a:lnTo>
                    <a:lnTo>
                      <a:pt x="20" y="313"/>
                    </a:lnTo>
                    <a:lnTo>
                      <a:pt x="18" y="311"/>
                    </a:lnTo>
                    <a:lnTo>
                      <a:pt x="18" y="300"/>
                    </a:lnTo>
                    <a:lnTo>
                      <a:pt x="22" y="286"/>
                    </a:lnTo>
                    <a:lnTo>
                      <a:pt x="20" y="278"/>
                    </a:lnTo>
                    <a:lnTo>
                      <a:pt x="18" y="278"/>
                    </a:lnTo>
                    <a:lnTo>
                      <a:pt x="12" y="272"/>
                    </a:lnTo>
                    <a:lnTo>
                      <a:pt x="10" y="268"/>
                    </a:lnTo>
                    <a:lnTo>
                      <a:pt x="10" y="264"/>
                    </a:lnTo>
                    <a:lnTo>
                      <a:pt x="10" y="249"/>
                    </a:lnTo>
                    <a:lnTo>
                      <a:pt x="12" y="231"/>
                    </a:lnTo>
                    <a:lnTo>
                      <a:pt x="4" y="223"/>
                    </a:lnTo>
                    <a:lnTo>
                      <a:pt x="6" y="215"/>
                    </a:lnTo>
                    <a:lnTo>
                      <a:pt x="2" y="202"/>
                    </a:lnTo>
                    <a:lnTo>
                      <a:pt x="2" y="194"/>
                    </a:lnTo>
                    <a:lnTo>
                      <a:pt x="0" y="19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1" name="Freeform 602"/>
              <p:cNvSpPr>
                <a:spLocks/>
              </p:cNvSpPr>
              <p:nvPr/>
            </p:nvSpPr>
            <p:spPr bwMode="auto">
              <a:xfrm>
                <a:off x="5037" y="1440"/>
                <a:ext cx="372" cy="387"/>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2" name="Freeform 603"/>
              <p:cNvSpPr>
                <a:spLocks noEditPoints="1"/>
              </p:cNvSpPr>
              <p:nvPr/>
            </p:nvSpPr>
            <p:spPr bwMode="auto">
              <a:xfrm>
                <a:off x="5037" y="1440"/>
                <a:ext cx="345" cy="358"/>
              </a:xfrm>
              <a:custGeom>
                <a:avLst/>
                <a:gdLst>
                  <a:gd name="T0" fmla="*/ 337 w 345"/>
                  <a:gd name="T1" fmla="*/ 0 h 358"/>
                  <a:gd name="T2" fmla="*/ 298 w 345"/>
                  <a:gd name="T3" fmla="*/ 9 h 358"/>
                  <a:gd name="T4" fmla="*/ 294 w 345"/>
                  <a:gd name="T5" fmla="*/ 9 h 358"/>
                  <a:gd name="T6" fmla="*/ 272 w 345"/>
                  <a:gd name="T7" fmla="*/ 21 h 358"/>
                  <a:gd name="T8" fmla="*/ 247 w 345"/>
                  <a:gd name="T9" fmla="*/ 39 h 358"/>
                  <a:gd name="T10" fmla="*/ 237 w 345"/>
                  <a:gd name="T11" fmla="*/ 54 h 358"/>
                  <a:gd name="T12" fmla="*/ 221 w 345"/>
                  <a:gd name="T13" fmla="*/ 76 h 358"/>
                  <a:gd name="T14" fmla="*/ 213 w 345"/>
                  <a:gd name="T15" fmla="*/ 82 h 358"/>
                  <a:gd name="T16" fmla="*/ 192 w 345"/>
                  <a:gd name="T17" fmla="*/ 101 h 358"/>
                  <a:gd name="T18" fmla="*/ 178 w 345"/>
                  <a:gd name="T19" fmla="*/ 113 h 358"/>
                  <a:gd name="T20" fmla="*/ 143 w 345"/>
                  <a:gd name="T21" fmla="*/ 129 h 358"/>
                  <a:gd name="T22" fmla="*/ 114 w 345"/>
                  <a:gd name="T23" fmla="*/ 129 h 358"/>
                  <a:gd name="T24" fmla="*/ 88 w 345"/>
                  <a:gd name="T25" fmla="*/ 154 h 358"/>
                  <a:gd name="T26" fmla="*/ 80 w 345"/>
                  <a:gd name="T27" fmla="*/ 152 h 358"/>
                  <a:gd name="T28" fmla="*/ 61 w 345"/>
                  <a:gd name="T29" fmla="*/ 158 h 358"/>
                  <a:gd name="T30" fmla="*/ 37 w 345"/>
                  <a:gd name="T31" fmla="*/ 178 h 358"/>
                  <a:gd name="T32" fmla="*/ 14 w 345"/>
                  <a:gd name="T33" fmla="*/ 170 h 358"/>
                  <a:gd name="T34" fmla="*/ 4 w 345"/>
                  <a:gd name="T35" fmla="*/ 180 h 358"/>
                  <a:gd name="T36" fmla="*/ 6 w 345"/>
                  <a:gd name="T37" fmla="*/ 199 h 358"/>
                  <a:gd name="T38" fmla="*/ 4 w 345"/>
                  <a:gd name="T39" fmla="*/ 221 h 358"/>
                  <a:gd name="T40" fmla="*/ 4 w 345"/>
                  <a:gd name="T41" fmla="*/ 266 h 358"/>
                  <a:gd name="T42" fmla="*/ 14 w 345"/>
                  <a:gd name="T43" fmla="*/ 301 h 358"/>
                  <a:gd name="T44" fmla="*/ 43 w 345"/>
                  <a:gd name="T45" fmla="*/ 293 h 358"/>
                  <a:gd name="T46" fmla="*/ 39 w 345"/>
                  <a:gd name="T47" fmla="*/ 330 h 358"/>
                  <a:gd name="T48" fmla="*/ 29 w 345"/>
                  <a:gd name="T49" fmla="*/ 327 h 358"/>
                  <a:gd name="T50" fmla="*/ 12 w 345"/>
                  <a:gd name="T51" fmla="*/ 338 h 358"/>
                  <a:gd name="T52" fmla="*/ 20 w 345"/>
                  <a:gd name="T53" fmla="*/ 354 h 358"/>
                  <a:gd name="T54" fmla="*/ 39 w 345"/>
                  <a:gd name="T55" fmla="*/ 358 h 358"/>
                  <a:gd name="T56" fmla="*/ 233 w 345"/>
                  <a:gd name="T57" fmla="*/ 358 h 358"/>
                  <a:gd name="T58" fmla="*/ 255 w 345"/>
                  <a:gd name="T59" fmla="*/ 356 h 358"/>
                  <a:gd name="T60" fmla="*/ 278 w 345"/>
                  <a:gd name="T61" fmla="*/ 348 h 358"/>
                  <a:gd name="T62" fmla="*/ 294 w 345"/>
                  <a:gd name="T63" fmla="*/ 338 h 358"/>
                  <a:gd name="T64" fmla="*/ 311 w 345"/>
                  <a:gd name="T65" fmla="*/ 344 h 358"/>
                  <a:gd name="T66" fmla="*/ 313 w 345"/>
                  <a:gd name="T67" fmla="*/ 321 h 358"/>
                  <a:gd name="T68" fmla="*/ 296 w 345"/>
                  <a:gd name="T69" fmla="*/ 303 h 358"/>
                  <a:gd name="T70" fmla="*/ 294 w 345"/>
                  <a:gd name="T71" fmla="*/ 285 h 358"/>
                  <a:gd name="T72" fmla="*/ 274 w 345"/>
                  <a:gd name="T73" fmla="*/ 268 h 358"/>
                  <a:gd name="T74" fmla="*/ 251 w 345"/>
                  <a:gd name="T75" fmla="*/ 276 h 358"/>
                  <a:gd name="T76" fmla="*/ 223 w 345"/>
                  <a:gd name="T77" fmla="*/ 280 h 358"/>
                  <a:gd name="T78" fmla="*/ 188 w 345"/>
                  <a:gd name="T79" fmla="*/ 278 h 358"/>
                  <a:gd name="T80" fmla="*/ 196 w 345"/>
                  <a:gd name="T81" fmla="*/ 270 h 358"/>
                  <a:gd name="T82" fmla="*/ 223 w 345"/>
                  <a:gd name="T83" fmla="*/ 272 h 358"/>
                  <a:gd name="T84" fmla="*/ 253 w 345"/>
                  <a:gd name="T85" fmla="*/ 266 h 358"/>
                  <a:gd name="T86" fmla="*/ 282 w 345"/>
                  <a:gd name="T87" fmla="*/ 254 h 358"/>
                  <a:gd name="T88" fmla="*/ 288 w 345"/>
                  <a:gd name="T89" fmla="*/ 221 h 358"/>
                  <a:gd name="T90" fmla="*/ 282 w 345"/>
                  <a:gd name="T91" fmla="*/ 186 h 358"/>
                  <a:gd name="T92" fmla="*/ 292 w 345"/>
                  <a:gd name="T93" fmla="*/ 162 h 358"/>
                  <a:gd name="T94" fmla="*/ 300 w 345"/>
                  <a:gd name="T95" fmla="*/ 139 h 358"/>
                  <a:gd name="T96" fmla="*/ 315 w 345"/>
                  <a:gd name="T97" fmla="*/ 129 h 358"/>
                  <a:gd name="T98" fmla="*/ 319 w 345"/>
                  <a:gd name="T99" fmla="*/ 121 h 358"/>
                  <a:gd name="T100" fmla="*/ 335 w 345"/>
                  <a:gd name="T101" fmla="*/ 103 h 358"/>
                  <a:gd name="T102" fmla="*/ 337 w 345"/>
                  <a:gd name="T10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5" h="358">
                    <a:moveTo>
                      <a:pt x="94" y="150"/>
                    </a:moveTo>
                    <a:lnTo>
                      <a:pt x="96" y="150"/>
                    </a:lnTo>
                    <a:lnTo>
                      <a:pt x="94" y="150"/>
                    </a:lnTo>
                    <a:close/>
                    <a:moveTo>
                      <a:pt x="337" y="0"/>
                    </a:moveTo>
                    <a:lnTo>
                      <a:pt x="319" y="9"/>
                    </a:lnTo>
                    <a:lnTo>
                      <a:pt x="311" y="4"/>
                    </a:lnTo>
                    <a:lnTo>
                      <a:pt x="296" y="9"/>
                    </a:lnTo>
                    <a:lnTo>
                      <a:pt x="298" y="9"/>
                    </a:lnTo>
                    <a:lnTo>
                      <a:pt x="296" y="9"/>
                    </a:lnTo>
                    <a:lnTo>
                      <a:pt x="296" y="9"/>
                    </a:lnTo>
                    <a:lnTo>
                      <a:pt x="296" y="9"/>
                    </a:lnTo>
                    <a:lnTo>
                      <a:pt x="294" y="9"/>
                    </a:lnTo>
                    <a:lnTo>
                      <a:pt x="294" y="9"/>
                    </a:lnTo>
                    <a:lnTo>
                      <a:pt x="286" y="11"/>
                    </a:lnTo>
                    <a:lnTo>
                      <a:pt x="274" y="21"/>
                    </a:lnTo>
                    <a:lnTo>
                      <a:pt x="272" y="21"/>
                    </a:lnTo>
                    <a:lnTo>
                      <a:pt x="264" y="23"/>
                    </a:lnTo>
                    <a:lnTo>
                      <a:pt x="266" y="27"/>
                    </a:lnTo>
                    <a:lnTo>
                      <a:pt x="253" y="35"/>
                    </a:lnTo>
                    <a:lnTo>
                      <a:pt x="247" y="39"/>
                    </a:lnTo>
                    <a:lnTo>
                      <a:pt x="247" y="45"/>
                    </a:lnTo>
                    <a:lnTo>
                      <a:pt x="241" y="45"/>
                    </a:lnTo>
                    <a:lnTo>
                      <a:pt x="239" y="51"/>
                    </a:lnTo>
                    <a:lnTo>
                      <a:pt x="237" y="54"/>
                    </a:lnTo>
                    <a:lnTo>
                      <a:pt x="229" y="66"/>
                    </a:lnTo>
                    <a:lnTo>
                      <a:pt x="221" y="62"/>
                    </a:lnTo>
                    <a:lnTo>
                      <a:pt x="215" y="68"/>
                    </a:lnTo>
                    <a:lnTo>
                      <a:pt x="221" y="76"/>
                    </a:lnTo>
                    <a:lnTo>
                      <a:pt x="223" y="82"/>
                    </a:lnTo>
                    <a:lnTo>
                      <a:pt x="221" y="76"/>
                    </a:lnTo>
                    <a:lnTo>
                      <a:pt x="217" y="78"/>
                    </a:lnTo>
                    <a:lnTo>
                      <a:pt x="213" y="82"/>
                    </a:lnTo>
                    <a:lnTo>
                      <a:pt x="211" y="88"/>
                    </a:lnTo>
                    <a:lnTo>
                      <a:pt x="204" y="94"/>
                    </a:lnTo>
                    <a:lnTo>
                      <a:pt x="198" y="94"/>
                    </a:lnTo>
                    <a:lnTo>
                      <a:pt x="192" y="101"/>
                    </a:lnTo>
                    <a:lnTo>
                      <a:pt x="188" y="101"/>
                    </a:lnTo>
                    <a:lnTo>
                      <a:pt x="184" y="105"/>
                    </a:lnTo>
                    <a:lnTo>
                      <a:pt x="180" y="109"/>
                    </a:lnTo>
                    <a:lnTo>
                      <a:pt x="178" y="113"/>
                    </a:lnTo>
                    <a:lnTo>
                      <a:pt x="176" y="113"/>
                    </a:lnTo>
                    <a:lnTo>
                      <a:pt x="164" y="121"/>
                    </a:lnTo>
                    <a:lnTo>
                      <a:pt x="155" y="125"/>
                    </a:lnTo>
                    <a:lnTo>
                      <a:pt x="143" y="129"/>
                    </a:lnTo>
                    <a:lnTo>
                      <a:pt x="129" y="133"/>
                    </a:lnTo>
                    <a:lnTo>
                      <a:pt x="125" y="131"/>
                    </a:lnTo>
                    <a:lnTo>
                      <a:pt x="119" y="127"/>
                    </a:lnTo>
                    <a:lnTo>
                      <a:pt x="114" y="129"/>
                    </a:lnTo>
                    <a:lnTo>
                      <a:pt x="110" y="131"/>
                    </a:lnTo>
                    <a:lnTo>
                      <a:pt x="104" y="146"/>
                    </a:lnTo>
                    <a:lnTo>
                      <a:pt x="96" y="150"/>
                    </a:lnTo>
                    <a:lnTo>
                      <a:pt x="88" y="154"/>
                    </a:lnTo>
                    <a:lnTo>
                      <a:pt x="84" y="154"/>
                    </a:lnTo>
                    <a:lnTo>
                      <a:pt x="84" y="154"/>
                    </a:lnTo>
                    <a:lnTo>
                      <a:pt x="82" y="154"/>
                    </a:lnTo>
                    <a:lnTo>
                      <a:pt x="80" y="152"/>
                    </a:lnTo>
                    <a:lnTo>
                      <a:pt x="78" y="154"/>
                    </a:lnTo>
                    <a:lnTo>
                      <a:pt x="67" y="158"/>
                    </a:lnTo>
                    <a:lnTo>
                      <a:pt x="65" y="156"/>
                    </a:lnTo>
                    <a:lnTo>
                      <a:pt x="61" y="158"/>
                    </a:lnTo>
                    <a:lnTo>
                      <a:pt x="61" y="162"/>
                    </a:lnTo>
                    <a:lnTo>
                      <a:pt x="57" y="174"/>
                    </a:lnTo>
                    <a:lnTo>
                      <a:pt x="53" y="176"/>
                    </a:lnTo>
                    <a:lnTo>
                      <a:pt x="37" y="178"/>
                    </a:lnTo>
                    <a:lnTo>
                      <a:pt x="31" y="176"/>
                    </a:lnTo>
                    <a:lnTo>
                      <a:pt x="27" y="176"/>
                    </a:lnTo>
                    <a:lnTo>
                      <a:pt x="23" y="172"/>
                    </a:lnTo>
                    <a:lnTo>
                      <a:pt x="14" y="170"/>
                    </a:lnTo>
                    <a:lnTo>
                      <a:pt x="6" y="170"/>
                    </a:lnTo>
                    <a:lnTo>
                      <a:pt x="2" y="172"/>
                    </a:lnTo>
                    <a:lnTo>
                      <a:pt x="4" y="176"/>
                    </a:lnTo>
                    <a:lnTo>
                      <a:pt x="4" y="180"/>
                    </a:lnTo>
                    <a:lnTo>
                      <a:pt x="2" y="182"/>
                    </a:lnTo>
                    <a:lnTo>
                      <a:pt x="0" y="188"/>
                    </a:lnTo>
                    <a:lnTo>
                      <a:pt x="0" y="193"/>
                    </a:lnTo>
                    <a:lnTo>
                      <a:pt x="6" y="199"/>
                    </a:lnTo>
                    <a:lnTo>
                      <a:pt x="6" y="203"/>
                    </a:lnTo>
                    <a:lnTo>
                      <a:pt x="6" y="211"/>
                    </a:lnTo>
                    <a:lnTo>
                      <a:pt x="4" y="217"/>
                    </a:lnTo>
                    <a:lnTo>
                      <a:pt x="4" y="221"/>
                    </a:lnTo>
                    <a:lnTo>
                      <a:pt x="2" y="227"/>
                    </a:lnTo>
                    <a:lnTo>
                      <a:pt x="4" y="229"/>
                    </a:lnTo>
                    <a:lnTo>
                      <a:pt x="4" y="260"/>
                    </a:lnTo>
                    <a:lnTo>
                      <a:pt x="4" y="266"/>
                    </a:lnTo>
                    <a:lnTo>
                      <a:pt x="6" y="274"/>
                    </a:lnTo>
                    <a:lnTo>
                      <a:pt x="2" y="297"/>
                    </a:lnTo>
                    <a:lnTo>
                      <a:pt x="8" y="299"/>
                    </a:lnTo>
                    <a:lnTo>
                      <a:pt x="14" y="301"/>
                    </a:lnTo>
                    <a:lnTo>
                      <a:pt x="27" y="297"/>
                    </a:lnTo>
                    <a:lnTo>
                      <a:pt x="33" y="297"/>
                    </a:lnTo>
                    <a:lnTo>
                      <a:pt x="35" y="295"/>
                    </a:lnTo>
                    <a:lnTo>
                      <a:pt x="43" y="293"/>
                    </a:lnTo>
                    <a:lnTo>
                      <a:pt x="45" y="307"/>
                    </a:lnTo>
                    <a:lnTo>
                      <a:pt x="45" y="315"/>
                    </a:lnTo>
                    <a:lnTo>
                      <a:pt x="41" y="321"/>
                    </a:lnTo>
                    <a:lnTo>
                      <a:pt x="39" y="330"/>
                    </a:lnTo>
                    <a:lnTo>
                      <a:pt x="35" y="334"/>
                    </a:lnTo>
                    <a:lnTo>
                      <a:pt x="33" y="336"/>
                    </a:lnTo>
                    <a:lnTo>
                      <a:pt x="31" y="334"/>
                    </a:lnTo>
                    <a:lnTo>
                      <a:pt x="29" y="327"/>
                    </a:lnTo>
                    <a:lnTo>
                      <a:pt x="25" y="325"/>
                    </a:lnTo>
                    <a:lnTo>
                      <a:pt x="18" y="327"/>
                    </a:lnTo>
                    <a:lnTo>
                      <a:pt x="14" y="334"/>
                    </a:lnTo>
                    <a:lnTo>
                      <a:pt x="12" y="338"/>
                    </a:lnTo>
                    <a:lnTo>
                      <a:pt x="12" y="346"/>
                    </a:lnTo>
                    <a:lnTo>
                      <a:pt x="14" y="352"/>
                    </a:lnTo>
                    <a:lnTo>
                      <a:pt x="16" y="356"/>
                    </a:lnTo>
                    <a:lnTo>
                      <a:pt x="20" y="354"/>
                    </a:lnTo>
                    <a:lnTo>
                      <a:pt x="23" y="352"/>
                    </a:lnTo>
                    <a:lnTo>
                      <a:pt x="27" y="352"/>
                    </a:lnTo>
                    <a:lnTo>
                      <a:pt x="37" y="356"/>
                    </a:lnTo>
                    <a:lnTo>
                      <a:pt x="39" y="358"/>
                    </a:lnTo>
                    <a:lnTo>
                      <a:pt x="227" y="358"/>
                    </a:lnTo>
                    <a:lnTo>
                      <a:pt x="227" y="356"/>
                    </a:lnTo>
                    <a:lnTo>
                      <a:pt x="231" y="358"/>
                    </a:lnTo>
                    <a:lnTo>
                      <a:pt x="233" y="358"/>
                    </a:lnTo>
                    <a:lnTo>
                      <a:pt x="241" y="356"/>
                    </a:lnTo>
                    <a:lnTo>
                      <a:pt x="241" y="354"/>
                    </a:lnTo>
                    <a:lnTo>
                      <a:pt x="247" y="356"/>
                    </a:lnTo>
                    <a:lnTo>
                      <a:pt x="255" y="356"/>
                    </a:lnTo>
                    <a:lnTo>
                      <a:pt x="266" y="354"/>
                    </a:lnTo>
                    <a:lnTo>
                      <a:pt x="268" y="352"/>
                    </a:lnTo>
                    <a:lnTo>
                      <a:pt x="276" y="350"/>
                    </a:lnTo>
                    <a:lnTo>
                      <a:pt x="278" y="348"/>
                    </a:lnTo>
                    <a:lnTo>
                      <a:pt x="284" y="346"/>
                    </a:lnTo>
                    <a:lnTo>
                      <a:pt x="284" y="344"/>
                    </a:lnTo>
                    <a:lnTo>
                      <a:pt x="292" y="338"/>
                    </a:lnTo>
                    <a:lnTo>
                      <a:pt x="294" y="338"/>
                    </a:lnTo>
                    <a:lnTo>
                      <a:pt x="298" y="340"/>
                    </a:lnTo>
                    <a:lnTo>
                      <a:pt x="300" y="342"/>
                    </a:lnTo>
                    <a:lnTo>
                      <a:pt x="307" y="342"/>
                    </a:lnTo>
                    <a:lnTo>
                      <a:pt x="311" y="344"/>
                    </a:lnTo>
                    <a:lnTo>
                      <a:pt x="311" y="344"/>
                    </a:lnTo>
                    <a:lnTo>
                      <a:pt x="313" y="342"/>
                    </a:lnTo>
                    <a:lnTo>
                      <a:pt x="313" y="340"/>
                    </a:lnTo>
                    <a:lnTo>
                      <a:pt x="313" y="321"/>
                    </a:lnTo>
                    <a:lnTo>
                      <a:pt x="311" y="317"/>
                    </a:lnTo>
                    <a:lnTo>
                      <a:pt x="307" y="315"/>
                    </a:lnTo>
                    <a:lnTo>
                      <a:pt x="309" y="309"/>
                    </a:lnTo>
                    <a:lnTo>
                      <a:pt x="296" y="303"/>
                    </a:lnTo>
                    <a:lnTo>
                      <a:pt x="294" y="297"/>
                    </a:lnTo>
                    <a:lnTo>
                      <a:pt x="292" y="291"/>
                    </a:lnTo>
                    <a:lnTo>
                      <a:pt x="292" y="289"/>
                    </a:lnTo>
                    <a:lnTo>
                      <a:pt x="294" y="285"/>
                    </a:lnTo>
                    <a:lnTo>
                      <a:pt x="290" y="268"/>
                    </a:lnTo>
                    <a:lnTo>
                      <a:pt x="290" y="262"/>
                    </a:lnTo>
                    <a:lnTo>
                      <a:pt x="284" y="262"/>
                    </a:lnTo>
                    <a:lnTo>
                      <a:pt x="274" y="268"/>
                    </a:lnTo>
                    <a:lnTo>
                      <a:pt x="266" y="270"/>
                    </a:lnTo>
                    <a:lnTo>
                      <a:pt x="264" y="274"/>
                    </a:lnTo>
                    <a:lnTo>
                      <a:pt x="260" y="272"/>
                    </a:lnTo>
                    <a:lnTo>
                      <a:pt x="251" y="276"/>
                    </a:lnTo>
                    <a:lnTo>
                      <a:pt x="241" y="280"/>
                    </a:lnTo>
                    <a:lnTo>
                      <a:pt x="233" y="280"/>
                    </a:lnTo>
                    <a:lnTo>
                      <a:pt x="225" y="280"/>
                    </a:lnTo>
                    <a:lnTo>
                      <a:pt x="223" y="280"/>
                    </a:lnTo>
                    <a:lnTo>
                      <a:pt x="217" y="276"/>
                    </a:lnTo>
                    <a:lnTo>
                      <a:pt x="208" y="274"/>
                    </a:lnTo>
                    <a:lnTo>
                      <a:pt x="198" y="276"/>
                    </a:lnTo>
                    <a:lnTo>
                      <a:pt x="188" y="278"/>
                    </a:lnTo>
                    <a:lnTo>
                      <a:pt x="176" y="280"/>
                    </a:lnTo>
                    <a:lnTo>
                      <a:pt x="174" y="278"/>
                    </a:lnTo>
                    <a:lnTo>
                      <a:pt x="184" y="274"/>
                    </a:lnTo>
                    <a:lnTo>
                      <a:pt x="196" y="270"/>
                    </a:lnTo>
                    <a:lnTo>
                      <a:pt x="206" y="268"/>
                    </a:lnTo>
                    <a:lnTo>
                      <a:pt x="213" y="268"/>
                    </a:lnTo>
                    <a:lnTo>
                      <a:pt x="221" y="270"/>
                    </a:lnTo>
                    <a:lnTo>
                      <a:pt x="223" y="272"/>
                    </a:lnTo>
                    <a:lnTo>
                      <a:pt x="231" y="274"/>
                    </a:lnTo>
                    <a:lnTo>
                      <a:pt x="237" y="274"/>
                    </a:lnTo>
                    <a:lnTo>
                      <a:pt x="247" y="268"/>
                    </a:lnTo>
                    <a:lnTo>
                      <a:pt x="253" y="266"/>
                    </a:lnTo>
                    <a:lnTo>
                      <a:pt x="262" y="262"/>
                    </a:lnTo>
                    <a:lnTo>
                      <a:pt x="270" y="262"/>
                    </a:lnTo>
                    <a:lnTo>
                      <a:pt x="278" y="260"/>
                    </a:lnTo>
                    <a:lnTo>
                      <a:pt x="282" y="254"/>
                    </a:lnTo>
                    <a:lnTo>
                      <a:pt x="284" y="246"/>
                    </a:lnTo>
                    <a:lnTo>
                      <a:pt x="288" y="240"/>
                    </a:lnTo>
                    <a:lnTo>
                      <a:pt x="288" y="229"/>
                    </a:lnTo>
                    <a:lnTo>
                      <a:pt x="288" y="221"/>
                    </a:lnTo>
                    <a:lnTo>
                      <a:pt x="290" y="215"/>
                    </a:lnTo>
                    <a:lnTo>
                      <a:pt x="288" y="207"/>
                    </a:lnTo>
                    <a:lnTo>
                      <a:pt x="286" y="199"/>
                    </a:lnTo>
                    <a:lnTo>
                      <a:pt x="282" y="186"/>
                    </a:lnTo>
                    <a:lnTo>
                      <a:pt x="284" y="172"/>
                    </a:lnTo>
                    <a:lnTo>
                      <a:pt x="288" y="166"/>
                    </a:lnTo>
                    <a:lnTo>
                      <a:pt x="290" y="166"/>
                    </a:lnTo>
                    <a:lnTo>
                      <a:pt x="292" y="162"/>
                    </a:lnTo>
                    <a:lnTo>
                      <a:pt x="294" y="160"/>
                    </a:lnTo>
                    <a:lnTo>
                      <a:pt x="298" y="154"/>
                    </a:lnTo>
                    <a:lnTo>
                      <a:pt x="298" y="146"/>
                    </a:lnTo>
                    <a:lnTo>
                      <a:pt x="300" y="139"/>
                    </a:lnTo>
                    <a:lnTo>
                      <a:pt x="305" y="137"/>
                    </a:lnTo>
                    <a:lnTo>
                      <a:pt x="307" y="135"/>
                    </a:lnTo>
                    <a:lnTo>
                      <a:pt x="309" y="131"/>
                    </a:lnTo>
                    <a:lnTo>
                      <a:pt x="315" y="129"/>
                    </a:lnTo>
                    <a:lnTo>
                      <a:pt x="319" y="127"/>
                    </a:lnTo>
                    <a:lnTo>
                      <a:pt x="319" y="123"/>
                    </a:lnTo>
                    <a:lnTo>
                      <a:pt x="319" y="123"/>
                    </a:lnTo>
                    <a:lnTo>
                      <a:pt x="319" y="121"/>
                    </a:lnTo>
                    <a:lnTo>
                      <a:pt x="321" y="117"/>
                    </a:lnTo>
                    <a:lnTo>
                      <a:pt x="327" y="113"/>
                    </a:lnTo>
                    <a:lnTo>
                      <a:pt x="329" y="109"/>
                    </a:lnTo>
                    <a:lnTo>
                      <a:pt x="335" y="103"/>
                    </a:lnTo>
                    <a:lnTo>
                      <a:pt x="343" y="98"/>
                    </a:lnTo>
                    <a:lnTo>
                      <a:pt x="345" y="98"/>
                    </a:lnTo>
                    <a:lnTo>
                      <a:pt x="345" y="0"/>
                    </a:lnTo>
                    <a:lnTo>
                      <a:pt x="33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3" name="Freeform 604"/>
              <p:cNvSpPr>
                <a:spLocks/>
              </p:cNvSpPr>
              <p:nvPr/>
            </p:nvSpPr>
            <p:spPr bwMode="auto">
              <a:xfrm>
                <a:off x="5037" y="1440"/>
                <a:ext cx="372" cy="387"/>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4" name="Freeform 605"/>
              <p:cNvSpPr>
                <a:spLocks/>
              </p:cNvSpPr>
              <p:nvPr/>
            </p:nvSpPr>
            <p:spPr bwMode="auto">
              <a:xfrm>
                <a:off x="5037" y="1440"/>
                <a:ext cx="372" cy="387"/>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5" name="Freeform 606"/>
              <p:cNvSpPr>
                <a:spLocks/>
              </p:cNvSpPr>
              <p:nvPr/>
            </p:nvSpPr>
            <p:spPr bwMode="auto">
              <a:xfrm>
                <a:off x="4692" y="1827"/>
                <a:ext cx="404" cy="427"/>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grpSp>
        <p:sp>
          <p:nvSpPr>
            <p:cNvPr id="63" name="Freeform 608"/>
            <p:cNvSpPr>
              <a:spLocks/>
            </p:cNvSpPr>
            <p:nvPr/>
          </p:nvSpPr>
          <p:spPr bwMode="auto">
            <a:xfrm>
              <a:off x="7448550" y="2900363"/>
              <a:ext cx="609600" cy="619125"/>
            </a:xfrm>
            <a:custGeom>
              <a:avLst/>
              <a:gdLst>
                <a:gd name="T0" fmla="*/ 92 w 384"/>
                <a:gd name="T1" fmla="*/ 4 h 390"/>
                <a:gd name="T2" fmla="*/ 86 w 384"/>
                <a:gd name="T3" fmla="*/ 26 h 390"/>
                <a:gd name="T4" fmla="*/ 57 w 384"/>
                <a:gd name="T5" fmla="*/ 32 h 390"/>
                <a:gd name="T6" fmla="*/ 57 w 384"/>
                <a:gd name="T7" fmla="*/ 41 h 390"/>
                <a:gd name="T8" fmla="*/ 45 w 384"/>
                <a:gd name="T9" fmla="*/ 55 h 390"/>
                <a:gd name="T10" fmla="*/ 34 w 384"/>
                <a:gd name="T11" fmla="*/ 71 h 390"/>
                <a:gd name="T12" fmla="*/ 24 w 384"/>
                <a:gd name="T13" fmla="*/ 94 h 390"/>
                <a:gd name="T14" fmla="*/ 10 w 384"/>
                <a:gd name="T15" fmla="*/ 98 h 390"/>
                <a:gd name="T16" fmla="*/ 8 w 384"/>
                <a:gd name="T17" fmla="*/ 108 h 390"/>
                <a:gd name="T18" fmla="*/ 12 w 384"/>
                <a:gd name="T19" fmla="*/ 163 h 390"/>
                <a:gd name="T20" fmla="*/ 45 w 384"/>
                <a:gd name="T21" fmla="*/ 180 h 390"/>
                <a:gd name="T22" fmla="*/ 67 w 384"/>
                <a:gd name="T23" fmla="*/ 190 h 390"/>
                <a:gd name="T24" fmla="*/ 92 w 384"/>
                <a:gd name="T25" fmla="*/ 198 h 390"/>
                <a:gd name="T26" fmla="*/ 108 w 384"/>
                <a:gd name="T27" fmla="*/ 219 h 390"/>
                <a:gd name="T28" fmla="*/ 108 w 384"/>
                <a:gd name="T29" fmla="*/ 245 h 390"/>
                <a:gd name="T30" fmla="*/ 122 w 384"/>
                <a:gd name="T31" fmla="*/ 266 h 390"/>
                <a:gd name="T32" fmla="*/ 116 w 384"/>
                <a:gd name="T33" fmla="*/ 288 h 390"/>
                <a:gd name="T34" fmla="*/ 126 w 384"/>
                <a:gd name="T35" fmla="*/ 311 h 390"/>
                <a:gd name="T36" fmla="*/ 108 w 384"/>
                <a:gd name="T37" fmla="*/ 317 h 390"/>
                <a:gd name="T38" fmla="*/ 83 w 384"/>
                <a:gd name="T39" fmla="*/ 311 h 390"/>
                <a:gd name="T40" fmla="*/ 61 w 384"/>
                <a:gd name="T41" fmla="*/ 315 h 390"/>
                <a:gd name="T42" fmla="*/ 61 w 384"/>
                <a:gd name="T43" fmla="*/ 333 h 390"/>
                <a:gd name="T44" fmla="*/ 88 w 384"/>
                <a:gd name="T45" fmla="*/ 376 h 390"/>
                <a:gd name="T46" fmla="*/ 112 w 384"/>
                <a:gd name="T47" fmla="*/ 390 h 390"/>
                <a:gd name="T48" fmla="*/ 255 w 384"/>
                <a:gd name="T49" fmla="*/ 384 h 390"/>
                <a:gd name="T50" fmla="*/ 233 w 384"/>
                <a:gd name="T51" fmla="*/ 364 h 390"/>
                <a:gd name="T52" fmla="*/ 243 w 384"/>
                <a:gd name="T53" fmla="*/ 339 h 390"/>
                <a:gd name="T54" fmla="*/ 265 w 384"/>
                <a:gd name="T55" fmla="*/ 329 h 390"/>
                <a:gd name="T56" fmla="*/ 267 w 384"/>
                <a:gd name="T57" fmla="*/ 276 h 390"/>
                <a:gd name="T58" fmla="*/ 288 w 384"/>
                <a:gd name="T59" fmla="*/ 286 h 390"/>
                <a:gd name="T60" fmla="*/ 304 w 384"/>
                <a:gd name="T61" fmla="*/ 284 h 390"/>
                <a:gd name="T62" fmla="*/ 314 w 384"/>
                <a:gd name="T63" fmla="*/ 288 h 390"/>
                <a:gd name="T64" fmla="*/ 329 w 384"/>
                <a:gd name="T65" fmla="*/ 261 h 390"/>
                <a:gd name="T66" fmla="*/ 331 w 384"/>
                <a:gd name="T67" fmla="*/ 237 h 390"/>
                <a:gd name="T68" fmla="*/ 341 w 384"/>
                <a:gd name="T69" fmla="*/ 231 h 390"/>
                <a:gd name="T70" fmla="*/ 355 w 384"/>
                <a:gd name="T71" fmla="*/ 225 h 390"/>
                <a:gd name="T72" fmla="*/ 378 w 384"/>
                <a:gd name="T73" fmla="*/ 196 h 390"/>
                <a:gd name="T74" fmla="*/ 357 w 384"/>
                <a:gd name="T75" fmla="*/ 192 h 390"/>
                <a:gd name="T76" fmla="*/ 343 w 384"/>
                <a:gd name="T77" fmla="*/ 192 h 390"/>
                <a:gd name="T78" fmla="*/ 353 w 384"/>
                <a:gd name="T79" fmla="*/ 165 h 390"/>
                <a:gd name="T80" fmla="*/ 355 w 384"/>
                <a:gd name="T81" fmla="*/ 151 h 390"/>
                <a:gd name="T82" fmla="*/ 347 w 384"/>
                <a:gd name="T83" fmla="*/ 143 h 390"/>
                <a:gd name="T84" fmla="*/ 347 w 384"/>
                <a:gd name="T85" fmla="*/ 118 h 390"/>
                <a:gd name="T86" fmla="*/ 337 w 384"/>
                <a:gd name="T87" fmla="*/ 112 h 390"/>
                <a:gd name="T88" fmla="*/ 351 w 384"/>
                <a:gd name="T89" fmla="*/ 106 h 390"/>
                <a:gd name="T90" fmla="*/ 337 w 384"/>
                <a:gd name="T91" fmla="*/ 84 h 390"/>
                <a:gd name="T92" fmla="*/ 318 w 384"/>
                <a:gd name="T93" fmla="*/ 77 h 390"/>
                <a:gd name="T94" fmla="*/ 290 w 384"/>
                <a:gd name="T95" fmla="*/ 63 h 390"/>
                <a:gd name="T96" fmla="*/ 261 w 384"/>
                <a:gd name="T97" fmla="*/ 63 h 390"/>
                <a:gd name="T98" fmla="*/ 233 w 384"/>
                <a:gd name="T99" fmla="*/ 63 h 390"/>
                <a:gd name="T100" fmla="*/ 184 w 384"/>
                <a:gd name="T101" fmla="*/ 65 h 390"/>
                <a:gd name="T102" fmla="*/ 167 w 384"/>
                <a:gd name="T103" fmla="*/ 57 h 390"/>
                <a:gd name="T104" fmla="*/ 161 w 384"/>
                <a:gd name="T105" fmla="*/ 47 h 390"/>
                <a:gd name="T106" fmla="*/ 155 w 384"/>
                <a:gd name="T107" fmla="*/ 24 h 390"/>
                <a:gd name="T108" fmla="*/ 157 w 384"/>
                <a:gd name="T109" fmla="*/ 10 h 390"/>
                <a:gd name="T110" fmla="*/ 145 w 384"/>
                <a:gd name="T111" fmla="*/ 2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4" h="390">
                  <a:moveTo>
                    <a:pt x="128" y="4"/>
                  </a:moveTo>
                  <a:lnTo>
                    <a:pt x="118" y="16"/>
                  </a:lnTo>
                  <a:lnTo>
                    <a:pt x="114" y="18"/>
                  </a:lnTo>
                  <a:lnTo>
                    <a:pt x="92" y="4"/>
                  </a:lnTo>
                  <a:lnTo>
                    <a:pt x="90" y="8"/>
                  </a:lnTo>
                  <a:lnTo>
                    <a:pt x="94" y="16"/>
                  </a:lnTo>
                  <a:lnTo>
                    <a:pt x="92" y="24"/>
                  </a:lnTo>
                  <a:lnTo>
                    <a:pt x="86" y="26"/>
                  </a:lnTo>
                  <a:lnTo>
                    <a:pt x="73" y="28"/>
                  </a:lnTo>
                  <a:lnTo>
                    <a:pt x="63" y="28"/>
                  </a:lnTo>
                  <a:lnTo>
                    <a:pt x="61" y="28"/>
                  </a:lnTo>
                  <a:lnTo>
                    <a:pt x="57" y="32"/>
                  </a:lnTo>
                  <a:lnTo>
                    <a:pt x="57" y="35"/>
                  </a:lnTo>
                  <a:lnTo>
                    <a:pt x="53" y="41"/>
                  </a:lnTo>
                  <a:lnTo>
                    <a:pt x="53" y="43"/>
                  </a:lnTo>
                  <a:lnTo>
                    <a:pt x="57" y="41"/>
                  </a:lnTo>
                  <a:lnTo>
                    <a:pt x="59" y="45"/>
                  </a:lnTo>
                  <a:lnTo>
                    <a:pt x="57" y="49"/>
                  </a:lnTo>
                  <a:lnTo>
                    <a:pt x="53" y="51"/>
                  </a:lnTo>
                  <a:lnTo>
                    <a:pt x="45" y="55"/>
                  </a:lnTo>
                  <a:lnTo>
                    <a:pt x="47" y="63"/>
                  </a:lnTo>
                  <a:lnTo>
                    <a:pt x="45" y="65"/>
                  </a:lnTo>
                  <a:lnTo>
                    <a:pt x="34" y="67"/>
                  </a:lnTo>
                  <a:lnTo>
                    <a:pt x="34" y="71"/>
                  </a:lnTo>
                  <a:lnTo>
                    <a:pt x="24" y="80"/>
                  </a:lnTo>
                  <a:lnTo>
                    <a:pt x="24" y="84"/>
                  </a:lnTo>
                  <a:lnTo>
                    <a:pt x="24" y="92"/>
                  </a:lnTo>
                  <a:lnTo>
                    <a:pt x="24" y="94"/>
                  </a:lnTo>
                  <a:lnTo>
                    <a:pt x="22" y="96"/>
                  </a:lnTo>
                  <a:lnTo>
                    <a:pt x="14" y="94"/>
                  </a:lnTo>
                  <a:lnTo>
                    <a:pt x="8" y="96"/>
                  </a:lnTo>
                  <a:lnTo>
                    <a:pt x="10" y="98"/>
                  </a:lnTo>
                  <a:lnTo>
                    <a:pt x="16" y="102"/>
                  </a:lnTo>
                  <a:lnTo>
                    <a:pt x="18" y="108"/>
                  </a:lnTo>
                  <a:lnTo>
                    <a:pt x="16" y="110"/>
                  </a:lnTo>
                  <a:lnTo>
                    <a:pt x="8" y="108"/>
                  </a:lnTo>
                  <a:lnTo>
                    <a:pt x="2" y="124"/>
                  </a:lnTo>
                  <a:lnTo>
                    <a:pt x="0" y="145"/>
                  </a:lnTo>
                  <a:lnTo>
                    <a:pt x="4" y="159"/>
                  </a:lnTo>
                  <a:lnTo>
                    <a:pt x="12" y="163"/>
                  </a:lnTo>
                  <a:lnTo>
                    <a:pt x="30" y="176"/>
                  </a:lnTo>
                  <a:lnTo>
                    <a:pt x="36" y="182"/>
                  </a:lnTo>
                  <a:lnTo>
                    <a:pt x="36" y="184"/>
                  </a:lnTo>
                  <a:lnTo>
                    <a:pt x="45" y="180"/>
                  </a:lnTo>
                  <a:lnTo>
                    <a:pt x="61" y="180"/>
                  </a:lnTo>
                  <a:lnTo>
                    <a:pt x="69" y="182"/>
                  </a:lnTo>
                  <a:lnTo>
                    <a:pt x="69" y="188"/>
                  </a:lnTo>
                  <a:lnTo>
                    <a:pt x="67" y="190"/>
                  </a:lnTo>
                  <a:lnTo>
                    <a:pt x="69" y="192"/>
                  </a:lnTo>
                  <a:lnTo>
                    <a:pt x="75" y="194"/>
                  </a:lnTo>
                  <a:lnTo>
                    <a:pt x="83" y="196"/>
                  </a:lnTo>
                  <a:lnTo>
                    <a:pt x="92" y="198"/>
                  </a:lnTo>
                  <a:lnTo>
                    <a:pt x="92" y="200"/>
                  </a:lnTo>
                  <a:lnTo>
                    <a:pt x="92" y="208"/>
                  </a:lnTo>
                  <a:lnTo>
                    <a:pt x="94" y="217"/>
                  </a:lnTo>
                  <a:lnTo>
                    <a:pt x="108" y="219"/>
                  </a:lnTo>
                  <a:lnTo>
                    <a:pt x="108" y="219"/>
                  </a:lnTo>
                  <a:lnTo>
                    <a:pt x="106" y="229"/>
                  </a:lnTo>
                  <a:lnTo>
                    <a:pt x="106" y="239"/>
                  </a:lnTo>
                  <a:lnTo>
                    <a:pt x="108" y="245"/>
                  </a:lnTo>
                  <a:lnTo>
                    <a:pt x="110" y="247"/>
                  </a:lnTo>
                  <a:lnTo>
                    <a:pt x="120" y="257"/>
                  </a:lnTo>
                  <a:lnTo>
                    <a:pt x="124" y="264"/>
                  </a:lnTo>
                  <a:lnTo>
                    <a:pt x="122" y="266"/>
                  </a:lnTo>
                  <a:lnTo>
                    <a:pt x="114" y="270"/>
                  </a:lnTo>
                  <a:lnTo>
                    <a:pt x="112" y="272"/>
                  </a:lnTo>
                  <a:lnTo>
                    <a:pt x="118" y="278"/>
                  </a:lnTo>
                  <a:lnTo>
                    <a:pt x="116" y="288"/>
                  </a:lnTo>
                  <a:lnTo>
                    <a:pt x="120" y="300"/>
                  </a:lnTo>
                  <a:lnTo>
                    <a:pt x="122" y="304"/>
                  </a:lnTo>
                  <a:lnTo>
                    <a:pt x="126" y="309"/>
                  </a:lnTo>
                  <a:lnTo>
                    <a:pt x="126" y="311"/>
                  </a:lnTo>
                  <a:lnTo>
                    <a:pt x="124" y="313"/>
                  </a:lnTo>
                  <a:lnTo>
                    <a:pt x="116" y="311"/>
                  </a:lnTo>
                  <a:lnTo>
                    <a:pt x="112" y="315"/>
                  </a:lnTo>
                  <a:lnTo>
                    <a:pt x="108" y="317"/>
                  </a:lnTo>
                  <a:lnTo>
                    <a:pt x="108" y="319"/>
                  </a:lnTo>
                  <a:lnTo>
                    <a:pt x="94" y="317"/>
                  </a:lnTo>
                  <a:lnTo>
                    <a:pt x="88" y="311"/>
                  </a:lnTo>
                  <a:lnTo>
                    <a:pt x="83" y="311"/>
                  </a:lnTo>
                  <a:lnTo>
                    <a:pt x="63" y="304"/>
                  </a:lnTo>
                  <a:lnTo>
                    <a:pt x="63" y="304"/>
                  </a:lnTo>
                  <a:lnTo>
                    <a:pt x="61" y="306"/>
                  </a:lnTo>
                  <a:lnTo>
                    <a:pt x="61" y="315"/>
                  </a:lnTo>
                  <a:lnTo>
                    <a:pt x="61" y="323"/>
                  </a:lnTo>
                  <a:lnTo>
                    <a:pt x="59" y="325"/>
                  </a:lnTo>
                  <a:lnTo>
                    <a:pt x="57" y="329"/>
                  </a:lnTo>
                  <a:lnTo>
                    <a:pt x="61" y="333"/>
                  </a:lnTo>
                  <a:lnTo>
                    <a:pt x="83" y="358"/>
                  </a:lnTo>
                  <a:lnTo>
                    <a:pt x="88" y="368"/>
                  </a:lnTo>
                  <a:lnTo>
                    <a:pt x="88" y="374"/>
                  </a:lnTo>
                  <a:lnTo>
                    <a:pt x="88" y="376"/>
                  </a:lnTo>
                  <a:lnTo>
                    <a:pt x="86" y="386"/>
                  </a:lnTo>
                  <a:lnTo>
                    <a:pt x="86" y="390"/>
                  </a:lnTo>
                  <a:lnTo>
                    <a:pt x="86" y="390"/>
                  </a:lnTo>
                  <a:lnTo>
                    <a:pt x="112" y="390"/>
                  </a:lnTo>
                  <a:lnTo>
                    <a:pt x="118" y="390"/>
                  </a:lnTo>
                  <a:lnTo>
                    <a:pt x="124" y="390"/>
                  </a:lnTo>
                  <a:lnTo>
                    <a:pt x="253" y="390"/>
                  </a:lnTo>
                  <a:lnTo>
                    <a:pt x="255" y="384"/>
                  </a:lnTo>
                  <a:lnTo>
                    <a:pt x="255" y="380"/>
                  </a:lnTo>
                  <a:lnTo>
                    <a:pt x="251" y="376"/>
                  </a:lnTo>
                  <a:lnTo>
                    <a:pt x="237" y="370"/>
                  </a:lnTo>
                  <a:lnTo>
                    <a:pt x="233" y="364"/>
                  </a:lnTo>
                  <a:lnTo>
                    <a:pt x="231" y="358"/>
                  </a:lnTo>
                  <a:lnTo>
                    <a:pt x="227" y="351"/>
                  </a:lnTo>
                  <a:lnTo>
                    <a:pt x="239" y="339"/>
                  </a:lnTo>
                  <a:lnTo>
                    <a:pt x="243" y="339"/>
                  </a:lnTo>
                  <a:lnTo>
                    <a:pt x="257" y="343"/>
                  </a:lnTo>
                  <a:lnTo>
                    <a:pt x="265" y="343"/>
                  </a:lnTo>
                  <a:lnTo>
                    <a:pt x="267" y="339"/>
                  </a:lnTo>
                  <a:lnTo>
                    <a:pt x="265" y="329"/>
                  </a:lnTo>
                  <a:lnTo>
                    <a:pt x="261" y="313"/>
                  </a:lnTo>
                  <a:lnTo>
                    <a:pt x="259" y="302"/>
                  </a:lnTo>
                  <a:lnTo>
                    <a:pt x="261" y="286"/>
                  </a:lnTo>
                  <a:lnTo>
                    <a:pt x="267" y="276"/>
                  </a:lnTo>
                  <a:lnTo>
                    <a:pt x="271" y="276"/>
                  </a:lnTo>
                  <a:lnTo>
                    <a:pt x="278" y="282"/>
                  </a:lnTo>
                  <a:lnTo>
                    <a:pt x="282" y="284"/>
                  </a:lnTo>
                  <a:lnTo>
                    <a:pt x="288" y="286"/>
                  </a:lnTo>
                  <a:lnTo>
                    <a:pt x="290" y="288"/>
                  </a:lnTo>
                  <a:lnTo>
                    <a:pt x="294" y="290"/>
                  </a:lnTo>
                  <a:lnTo>
                    <a:pt x="298" y="288"/>
                  </a:lnTo>
                  <a:lnTo>
                    <a:pt x="304" y="284"/>
                  </a:lnTo>
                  <a:lnTo>
                    <a:pt x="306" y="286"/>
                  </a:lnTo>
                  <a:lnTo>
                    <a:pt x="308" y="288"/>
                  </a:lnTo>
                  <a:lnTo>
                    <a:pt x="310" y="290"/>
                  </a:lnTo>
                  <a:lnTo>
                    <a:pt x="314" y="288"/>
                  </a:lnTo>
                  <a:lnTo>
                    <a:pt x="318" y="282"/>
                  </a:lnTo>
                  <a:lnTo>
                    <a:pt x="321" y="272"/>
                  </a:lnTo>
                  <a:lnTo>
                    <a:pt x="327" y="264"/>
                  </a:lnTo>
                  <a:lnTo>
                    <a:pt x="329" y="261"/>
                  </a:lnTo>
                  <a:lnTo>
                    <a:pt x="333" y="259"/>
                  </a:lnTo>
                  <a:lnTo>
                    <a:pt x="331" y="253"/>
                  </a:lnTo>
                  <a:lnTo>
                    <a:pt x="333" y="243"/>
                  </a:lnTo>
                  <a:lnTo>
                    <a:pt x="331" y="237"/>
                  </a:lnTo>
                  <a:lnTo>
                    <a:pt x="333" y="235"/>
                  </a:lnTo>
                  <a:lnTo>
                    <a:pt x="333" y="235"/>
                  </a:lnTo>
                  <a:lnTo>
                    <a:pt x="337" y="231"/>
                  </a:lnTo>
                  <a:lnTo>
                    <a:pt x="341" y="231"/>
                  </a:lnTo>
                  <a:lnTo>
                    <a:pt x="343" y="233"/>
                  </a:lnTo>
                  <a:lnTo>
                    <a:pt x="345" y="233"/>
                  </a:lnTo>
                  <a:lnTo>
                    <a:pt x="349" y="229"/>
                  </a:lnTo>
                  <a:lnTo>
                    <a:pt x="355" y="225"/>
                  </a:lnTo>
                  <a:lnTo>
                    <a:pt x="365" y="227"/>
                  </a:lnTo>
                  <a:lnTo>
                    <a:pt x="384" y="223"/>
                  </a:lnTo>
                  <a:lnTo>
                    <a:pt x="384" y="196"/>
                  </a:lnTo>
                  <a:lnTo>
                    <a:pt x="378" y="196"/>
                  </a:lnTo>
                  <a:lnTo>
                    <a:pt x="368" y="198"/>
                  </a:lnTo>
                  <a:lnTo>
                    <a:pt x="365" y="198"/>
                  </a:lnTo>
                  <a:lnTo>
                    <a:pt x="361" y="198"/>
                  </a:lnTo>
                  <a:lnTo>
                    <a:pt x="357" y="192"/>
                  </a:lnTo>
                  <a:lnTo>
                    <a:pt x="355" y="192"/>
                  </a:lnTo>
                  <a:lnTo>
                    <a:pt x="349" y="192"/>
                  </a:lnTo>
                  <a:lnTo>
                    <a:pt x="347" y="194"/>
                  </a:lnTo>
                  <a:lnTo>
                    <a:pt x="343" y="192"/>
                  </a:lnTo>
                  <a:lnTo>
                    <a:pt x="343" y="188"/>
                  </a:lnTo>
                  <a:lnTo>
                    <a:pt x="343" y="178"/>
                  </a:lnTo>
                  <a:lnTo>
                    <a:pt x="351" y="169"/>
                  </a:lnTo>
                  <a:lnTo>
                    <a:pt x="353" y="165"/>
                  </a:lnTo>
                  <a:lnTo>
                    <a:pt x="351" y="161"/>
                  </a:lnTo>
                  <a:lnTo>
                    <a:pt x="353" y="159"/>
                  </a:lnTo>
                  <a:lnTo>
                    <a:pt x="353" y="153"/>
                  </a:lnTo>
                  <a:lnTo>
                    <a:pt x="355" y="151"/>
                  </a:lnTo>
                  <a:lnTo>
                    <a:pt x="353" y="147"/>
                  </a:lnTo>
                  <a:lnTo>
                    <a:pt x="349" y="147"/>
                  </a:lnTo>
                  <a:lnTo>
                    <a:pt x="347" y="147"/>
                  </a:lnTo>
                  <a:lnTo>
                    <a:pt x="347" y="143"/>
                  </a:lnTo>
                  <a:lnTo>
                    <a:pt x="347" y="141"/>
                  </a:lnTo>
                  <a:lnTo>
                    <a:pt x="355" y="135"/>
                  </a:lnTo>
                  <a:lnTo>
                    <a:pt x="355" y="131"/>
                  </a:lnTo>
                  <a:lnTo>
                    <a:pt x="347" y="118"/>
                  </a:lnTo>
                  <a:lnTo>
                    <a:pt x="345" y="116"/>
                  </a:lnTo>
                  <a:lnTo>
                    <a:pt x="337" y="116"/>
                  </a:lnTo>
                  <a:lnTo>
                    <a:pt x="335" y="114"/>
                  </a:lnTo>
                  <a:lnTo>
                    <a:pt x="337" y="112"/>
                  </a:lnTo>
                  <a:lnTo>
                    <a:pt x="341" y="110"/>
                  </a:lnTo>
                  <a:lnTo>
                    <a:pt x="345" y="108"/>
                  </a:lnTo>
                  <a:lnTo>
                    <a:pt x="349" y="108"/>
                  </a:lnTo>
                  <a:lnTo>
                    <a:pt x="351" y="106"/>
                  </a:lnTo>
                  <a:lnTo>
                    <a:pt x="347" y="86"/>
                  </a:lnTo>
                  <a:lnTo>
                    <a:pt x="343" y="88"/>
                  </a:lnTo>
                  <a:lnTo>
                    <a:pt x="339" y="86"/>
                  </a:lnTo>
                  <a:lnTo>
                    <a:pt x="337" y="84"/>
                  </a:lnTo>
                  <a:lnTo>
                    <a:pt x="333" y="82"/>
                  </a:lnTo>
                  <a:lnTo>
                    <a:pt x="331" y="77"/>
                  </a:lnTo>
                  <a:lnTo>
                    <a:pt x="323" y="77"/>
                  </a:lnTo>
                  <a:lnTo>
                    <a:pt x="318" y="77"/>
                  </a:lnTo>
                  <a:lnTo>
                    <a:pt x="310" y="75"/>
                  </a:lnTo>
                  <a:lnTo>
                    <a:pt x="304" y="75"/>
                  </a:lnTo>
                  <a:lnTo>
                    <a:pt x="290" y="71"/>
                  </a:lnTo>
                  <a:lnTo>
                    <a:pt x="290" y="63"/>
                  </a:lnTo>
                  <a:lnTo>
                    <a:pt x="288" y="59"/>
                  </a:lnTo>
                  <a:lnTo>
                    <a:pt x="282" y="57"/>
                  </a:lnTo>
                  <a:lnTo>
                    <a:pt x="276" y="61"/>
                  </a:lnTo>
                  <a:lnTo>
                    <a:pt x="261" y="63"/>
                  </a:lnTo>
                  <a:lnTo>
                    <a:pt x="251" y="67"/>
                  </a:lnTo>
                  <a:lnTo>
                    <a:pt x="245" y="71"/>
                  </a:lnTo>
                  <a:lnTo>
                    <a:pt x="243" y="69"/>
                  </a:lnTo>
                  <a:lnTo>
                    <a:pt x="233" y="63"/>
                  </a:lnTo>
                  <a:lnTo>
                    <a:pt x="220" y="55"/>
                  </a:lnTo>
                  <a:lnTo>
                    <a:pt x="202" y="57"/>
                  </a:lnTo>
                  <a:lnTo>
                    <a:pt x="186" y="61"/>
                  </a:lnTo>
                  <a:lnTo>
                    <a:pt x="184" y="65"/>
                  </a:lnTo>
                  <a:lnTo>
                    <a:pt x="182" y="65"/>
                  </a:lnTo>
                  <a:lnTo>
                    <a:pt x="173" y="61"/>
                  </a:lnTo>
                  <a:lnTo>
                    <a:pt x="171" y="57"/>
                  </a:lnTo>
                  <a:lnTo>
                    <a:pt x="167" y="57"/>
                  </a:lnTo>
                  <a:lnTo>
                    <a:pt x="165" y="53"/>
                  </a:lnTo>
                  <a:lnTo>
                    <a:pt x="163" y="51"/>
                  </a:lnTo>
                  <a:lnTo>
                    <a:pt x="163" y="47"/>
                  </a:lnTo>
                  <a:lnTo>
                    <a:pt x="161" y="47"/>
                  </a:lnTo>
                  <a:lnTo>
                    <a:pt x="157" y="45"/>
                  </a:lnTo>
                  <a:lnTo>
                    <a:pt x="153" y="35"/>
                  </a:lnTo>
                  <a:lnTo>
                    <a:pt x="153" y="26"/>
                  </a:lnTo>
                  <a:lnTo>
                    <a:pt x="155" y="24"/>
                  </a:lnTo>
                  <a:lnTo>
                    <a:pt x="161" y="26"/>
                  </a:lnTo>
                  <a:lnTo>
                    <a:pt x="165" y="24"/>
                  </a:lnTo>
                  <a:lnTo>
                    <a:pt x="171" y="16"/>
                  </a:lnTo>
                  <a:lnTo>
                    <a:pt x="157" y="10"/>
                  </a:lnTo>
                  <a:lnTo>
                    <a:pt x="153" y="6"/>
                  </a:lnTo>
                  <a:lnTo>
                    <a:pt x="149" y="8"/>
                  </a:lnTo>
                  <a:lnTo>
                    <a:pt x="145" y="4"/>
                  </a:lnTo>
                  <a:lnTo>
                    <a:pt x="145" y="2"/>
                  </a:lnTo>
                  <a:lnTo>
                    <a:pt x="137" y="0"/>
                  </a:lnTo>
                  <a:lnTo>
                    <a:pt x="128"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 name="Freeform 609"/>
            <p:cNvSpPr>
              <a:spLocks/>
            </p:cNvSpPr>
            <p:nvPr/>
          </p:nvSpPr>
          <p:spPr bwMode="auto">
            <a:xfrm>
              <a:off x="7448550" y="2900363"/>
              <a:ext cx="641350" cy="677863"/>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 name="Freeform 610"/>
            <p:cNvSpPr>
              <a:spLocks/>
            </p:cNvSpPr>
            <p:nvPr/>
          </p:nvSpPr>
          <p:spPr bwMode="auto">
            <a:xfrm>
              <a:off x="7448550" y="2900363"/>
              <a:ext cx="641350" cy="677863"/>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 name="Freeform 611"/>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 name="Freeform 612"/>
            <p:cNvSpPr>
              <a:spLocks/>
            </p:cNvSpPr>
            <p:nvPr/>
          </p:nvSpPr>
          <p:spPr bwMode="auto">
            <a:xfrm>
              <a:off x="6624638" y="2319338"/>
              <a:ext cx="227013" cy="171450"/>
            </a:xfrm>
            <a:custGeom>
              <a:avLst/>
              <a:gdLst>
                <a:gd name="T0" fmla="*/ 110 w 143"/>
                <a:gd name="T1" fmla="*/ 4 h 108"/>
                <a:gd name="T2" fmla="*/ 106 w 143"/>
                <a:gd name="T3" fmla="*/ 6 h 108"/>
                <a:gd name="T4" fmla="*/ 100 w 143"/>
                <a:gd name="T5" fmla="*/ 4 h 108"/>
                <a:gd name="T6" fmla="*/ 94 w 143"/>
                <a:gd name="T7" fmla="*/ 8 h 108"/>
                <a:gd name="T8" fmla="*/ 88 w 143"/>
                <a:gd name="T9" fmla="*/ 12 h 108"/>
                <a:gd name="T10" fmla="*/ 81 w 143"/>
                <a:gd name="T11" fmla="*/ 18 h 108"/>
                <a:gd name="T12" fmla="*/ 71 w 143"/>
                <a:gd name="T13" fmla="*/ 24 h 108"/>
                <a:gd name="T14" fmla="*/ 59 w 143"/>
                <a:gd name="T15" fmla="*/ 24 h 108"/>
                <a:gd name="T16" fmla="*/ 53 w 143"/>
                <a:gd name="T17" fmla="*/ 18 h 108"/>
                <a:gd name="T18" fmla="*/ 51 w 143"/>
                <a:gd name="T19" fmla="*/ 12 h 108"/>
                <a:gd name="T20" fmla="*/ 53 w 143"/>
                <a:gd name="T21" fmla="*/ 10 h 108"/>
                <a:gd name="T22" fmla="*/ 51 w 143"/>
                <a:gd name="T23" fmla="*/ 6 h 108"/>
                <a:gd name="T24" fmla="*/ 36 w 143"/>
                <a:gd name="T25" fmla="*/ 8 h 108"/>
                <a:gd name="T26" fmla="*/ 28 w 143"/>
                <a:gd name="T27" fmla="*/ 14 h 108"/>
                <a:gd name="T28" fmla="*/ 20 w 143"/>
                <a:gd name="T29" fmla="*/ 16 h 108"/>
                <a:gd name="T30" fmla="*/ 6 w 143"/>
                <a:gd name="T31" fmla="*/ 18 h 108"/>
                <a:gd name="T32" fmla="*/ 6 w 143"/>
                <a:gd name="T33" fmla="*/ 16 h 108"/>
                <a:gd name="T34" fmla="*/ 4 w 143"/>
                <a:gd name="T35" fmla="*/ 22 h 108"/>
                <a:gd name="T36" fmla="*/ 4 w 143"/>
                <a:gd name="T37" fmla="*/ 28 h 108"/>
                <a:gd name="T38" fmla="*/ 0 w 143"/>
                <a:gd name="T39" fmla="*/ 26 h 108"/>
                <a:gd name="T40" fmla="*/ 20 w 143"/>
                <a:gd name="T41" fmla="*/ 39 h 108"/>
                <a:gd name="T42" fmla="*/ 39 w 143"/>
                <a:gd name="T43" fmla="*/ 55 h 108"/>
                <a:gd name="T44" fmla="*/ 59 w 143"/>
                <a:gd name="T45" fmla="*/ 82 h 108"/>
                <a:gd name="T46" fmla="*/ 69 w 143"/>
                <a:gd name="T47" fmla="*/ 108 h 108"/>
                <a:gd name="T48" fmla="*/ 86 w 143"/>
                <a:gd name="T49" fmla="*/ 106 h 108"/>
                <a:gd name="T50" fmla="*/ 96 w 143"/>
                <a:gd name="T51" fmla="*/ 104 h 108"/>
                <a:gd name="T52" fmla="*/ 110 w 143"/>
                <a:gd name="T53" fmla="*/ 100 h 108"/>
                <a:gd name="T54" fmla="*/ 122 w 143"/>
                <a:gd name="T55" fmla="*/ 88 h 108"/>
                <a:gd name="T56" fmla="*/ 122 w 143"/>
                <a:gd name="T57" fmla="*/ 67 h 108"/>
                <a:gd name="T58" fmla="*/ 130 w 143"/>
                <a:gd name="T59" fmla="*/ 65 h 108"/>
                <a:gd name="T60" fmla="*/ 143 w 143"/>
                <a:gd name="T61" fmla="*/ 75 h 108"/>
                <a:gd name="T62" fmla="*/ 141 w 143"/>
                <a:gd name="T63" fmla="*/ 33 h 108"/>
                <a:gd name="T64" fmla="*/ 130 w 143"/>
                <a:gd name="T65" fmla="*/ 33 h 108"/>
                <a:gd name="T66" fmla="*/ 118 w 143"/>
                <a:gd name="T67" fmla="*/ 35 h 108"/>
                <a:gd name="T68" fmla="*/ 118 w 143"/>
                <a:gd name="T69" fmla="*/ 45 h 108"/>
                <a:gd name="T70" fmla="*/ 124 w 143"/>
                <a:gd name="T71" fmla="*/ 51 h 108"/>
                <a:gd name="T72" fmla="*/ 114 w 143"/>
                <a:gd name="T73" fmla="*/ 57 h 108"/>
                <a:gd name="T74" fmla="*/ 106 w 143"/>
                <a:gd name="T75" fmla="*/ 43 h 108"/>
                <a:gd name="T76" fmla="*/ 110 w 143"/>
                <a:gd name="T77" fmla="*/ 33 h 108"/>
                <a:gd name="T78" fmla="*/ 110 w 143"/>
                <a:gd name="T79" fmla="*/ 22 h 108"/>
                <a:gd name="T80" fmla="*/ 118 w 143"/>
                <a:gd name="T81" fmla="*/ 14 h 108"/>
                <a:gd name="T82" fmla="*/ 118 w 143"/>
                <a:gd name="T83" fmla="*/ 6 h 108"/>
                <a:gd name="T84" fmla="*/ 118 w 143"/>
                <a:gd name="T85" fmla="*/ 0 h 108"/>
                <a:gd name="T86" fmla="*/ 114 w 143"/>
                <a:gd name="T8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3" h="108">
                  <a:moveTo>
                    <a:pt x="114" y="0"/>
                  </a:moveTo>
                  <a:lnTo>
                    <a:pt x="110" y="4"/>
                  </a:lnTo>
                  <a:lnTo>
                    <a:pt x="110" y="6"/>
                  </a:lnTo>
                  <a:lnTo>
                    <a:pt x="106" y="6"/>
                  </a:lnTo>
                  <a:lnTo>
                    <a:pt x="104" y="4"/>
                  </a:lnTo>
                  <a:lnTo>
                    <a:pt x="100" y="4"/>
                  </a:lnTo>
                  <a:lnTo>
                    <a:pt x="96" y="8"/>
                  </a:lnTo>
                  <a:lnTo>
                    <a:pt x="94" y="8"/>
                  </a:lnTo>
                  <a:lnTo>
                    <a:pt x="90" y="10"/>
                  </a:lnTo>
                  <a:lnTo>
                    <a:pt x="88" y="12"/>
                  </a:lnTo>
                  <a:lnTo>
                    <a:pt x="83" y="12"/>
                  </a:lnTo>
                  <a:lnTo>
                    <a:pt x="81" y="18"/>
                  </a:lnTo>
                  <a:lnTo>
                    <a:pt x="79" y="20"/>
                  </a:lnTo>
                  <a:lnTo>
                    <a:pt x="71" y="24"/>
                  </a:lnTo>
                  <a:lnTo>
                    <a:pt x="65" y="24"/>
                  </a:lnTo>
                  <a:lnTo>
                    <a:pt x="59" y="24"/>
                  </a:lnTo>
                  <a:lnTo>
                    <a:pt x="57" y="20"/>
                  </a:lnTo>
                  <a:lnTo>
                    <a:pt x="53" y="18"/>
                  </a:lnTo>
                  <a:lnTo>
                    <a:pt x="53" y="14"/>
                  </a:lnTo>
                  <a:lnTo>
                    <a:pt x="51" y="12"/>
                  </a:lnTo>
                  <a:lnTo>
                    <a:pt x="51" y="12"/>
                  </a:lnTo>
                  <a:lnTo>
                    <a:pt x="53" y="10"/>
                  </a:lnTo>
                  <a:lnTo>
                    <a:pt x="53" y="8"/>
                  </a:lnTo>
                  <a:lnTo>
                    <a:pt x="51" y="6"/>
                  </a:lnTo>
                  <a:lnTo>
                    <a:pt x="39" y="6"/>
                  </a:lnTo>
                  <a:lnTo>
                    <a:pt x="36" y="8"/>
                  </a:lnTo>
                  <a:lnTo>
                    <a:pt x="32" y="12"/>
                  </a:lnTo>
                  <a:lnTo>
                    <a:pt x="28" y="14"/>
                  </a:lnTo>
                  <a:lnTo>
                    <a:pt x="24" y="14"/>
                  </a:lnTo>
                  <a:lnTo>
                    <a:pt x="20" y="16"/>
                  </a:lnTo>
                  <a:lnTo>
                    <a:pt x="16" y="18"/>
                  </a:lnTo>
                  <a:lnTo>
                    <a:pt x="6" y="18"/>
                  </a:lnTo>
                  <a:lnTo>
                    <a:pt x="6" y="16"/>
                  </a:lnTo>
                  <a:lnTo>
                    <a:pt x="6" y="16"/>
                  </a:lnTo>
                  <a:lnTo>
                    <a:pt x="4" y="20"/>
                  </a:lnTo>
                  <a:lnTo>
                    <a:pt x="4" y="22"/>
                  </a:lnTo>
                  <a:lnTo>
                    <a:pt x="4" y="24"/>
                  </a:lnTo>
                  <a:lnTo>
                    <a:pt x="4" y="28"/>
                  </a:lnTo>
                  <a:lnTo>
                    <a:pt x="4" y="28"/>
                  </a:lnTo>
                  <a:lnTo>
                    <a:pt x="0" y="26"/>
                  </a:lnTo>
                  <a:lnTo>
                    <a:pt x="4" y="28"/>
                  </a:lnTo>
                  <a:lnTo>
                    <a:pt x="20" y="39"/>
                  </a:lnTo>
                  <a:lnTo>
                    <a:pt x="30" y="45"/>
                  </a:lnTo>
                  <a:lnTo>
                    <a:pt x="39" y="55"/>
                  </a:lnTo>
                  <a:lnTo>
                    <a:pt x="49" y="67"/>
                  </a:lnTo>
                  <a:lnTo>
                    <a:pt x="59" y="82"/>
                  </a:lnTo>
                  <a:lnTo>
                    <a:pt x="65" y="94"/>
                  </a:lnTo>
                  <a:lnTo>
                    <a:pt x="69" y="108"/>
                  </a:lnTo>
                  <a:lnTo>
                    <a:pt x="86" y="108"/>
                  </a:lnTo>
                  <a:lnTo>
                    <a:pt x="86" y="106"/>
                  </a:lnTo>
                  <a:lnTo>
                    <a:pt x="92" y="104"/>
                  </a:lnTo>
                  <a:lnTo>
                    <a:pt x="96" y="104"/>
                  </a:lnTo>
                  <a:lnTo>
                    <a:pt x="102" y="102"/>
                  </a:lnTo>
                  <a:lnTo>
                    <a:pt x="110" y="100"/>
                  </a:lnTo>
                  <a:lnTo>
                    <a:pt x="116" y="96"/>
                  </a:lnTo>
                  <a:lnTo>
                    <a:pt x="122" y="88"/>
                  </a:lnTo>
                  <a:lnTo>
                    <a:pt x="122" y="75"/>
                  </a:lnTo>
                  <a:lnTo>
                    <a:pt x="122" y="67"/>
                  </a:lnTo>
                  <a:lnTo>
                    <a:pt x="122" y="63"/>
                  </a:lnTo>
                  <a:lnTo>
                    <a:pt x="130" y="65"/>
                  </a:lnTo>
                  <a:lnTo>
                    <a:pt x="139" y="73"/>
                  </a:lnTo>
                  <a:lnTo>
                    <a:pt x="143" y="75"/>
                  </a:lnTo>
                  <a:lnTo>
                    <a:pt x="143" y="33"/>
                  </a:lnTo>
                  <a:lnTo>
                    <a:pt x="141" y="33"/>
                  </a:lnTo>
                  <a:lnTo>
                    <a:pt x="135" y="33"/>
                  </a:lnTo>
                  <a:lnTo>
                    <a:pt x="130" y="33"/>
                  </a:lnTo>
                  <a:lnTo>
                    <a:pt x="124" y="33"/>
                  </a:lnTo>
                  <a:lnTo>
                    <a:pt x="118" y="35"/>
                  </a:lnTo>
                  <a:lnTo>
                    <a:pt x="116" y="39"/>
                  </a:lnTo>
                  <a:lnTo>
                    <a:pt x="118" y="45"/>
                  </a:lnTo>
                  <a:lnTo>
                    <a:pt x="122" y="47"/>
                  </a:lnTo>
                  <a:lnTo>
                    <a:pt x="124" y="51"/>
                  </a:lnTo>
                  <a:lnTo>
                    <a:pt x="122" y="55"/>
                  </a:lnTo>
                  <a:lnTo>
                    <a:pt x="114" y="57"/>
                  </a:lnTo>
                  <a:lnTo>
                    <a:pt x="108" y="47"/>
                  </a:lnTo>
                  <a:lnTo>
                    <a:pt x="106" y="43"/>
                  </a:lnTo>
                  <a:lnTo>
                    <a:pt x="106" y="37"/>
                  </a:lnTo>
                  <a:lnTo>
                    <a:pt x="110" y="33"/>
                  </a:lnTo>
                  <a:lnTo>
                    <a:pt x="110" y="28"/>
                  </a:lnTo>
                  <a:lnTo>
                    <a:pt x="110" y="22"/>
                  </a:lnTo>
                  <a:lnTo>
                    <a:pt x="116" y="20"/>
                  </a:lnTo>
                  <a:lnTo>
                    <a:pt x="118" y="14"/>
                  </a:lnTo>
                  <a:lnTo>
                    <a:pt x="118" y="8"/>
                  </a:lnTo>
                  <a:lnTo>
                    <a:pt x="118" y="6"/>
                  </a:lnTo>
                  <a:lnTo>
                    <a:pt x="118" y="4"/>
                  </a:lnTo>
                  <a:lnTo>
                    <a:pt x="118" y="0"/>
                  </a:lnTo>
                  <a:lnTo>
                    <a:pt x="116" y="0"/>
                  </a:lnTo>
                  <a:lnTo>
                    <a:pt x="11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 name="Freeform 613"/>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 name="Freeform 614"/>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 name="Freeform 615"/>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 name="Freeform 616"/>
            <p:cNvSpPr>
              <a:spLocks/>
            </p:cNvSpPr>
            <p:nvPr/>
          </p:nvSpPr>
          <p:spPr bwMode="auto">
            <a:xfrm>
              <a:off x="6838950" y="2506663"/>
              <a:ext cx="44450" cy="85725"/>
            </a:xfrm>
            <a:custGeom>
              <a:avLst/>
              <a:gdLst>
                <a:gd name="T0" fmla="*/ 18 w 28"/>
                <a:gd name="T1" fmla="*/ 2 h 54"/>
                <a:gd name="T2" fmla="*/ 14 w 28"/>
                <a:gd name="T3" fmla="*/ 4 h 54"/>
                <a:gd name="T4" fmla="*/ 0 w 28"/>
                <a:gd name="T5" fmla="*/ 29 h 54"/>
                <a:gd name="T6" fmla="*/ 0 w 28"/>
                <a:gd name="T7" fmla="*/ 33 h 54"/>
                <a:gd name="T8" fmla="*/ 6 w 28"/>
                <a:gd name="T9" fmla="*/ 41 h 54"/>
                <a:gd name="T10" fmla="*/ 6 w 28"/>
                <a:gd name="T11" fmla="*/ 45 h 54"/>
                <a:gd name="T12" fmla="*/ 4 w 28"/>
                <a:gd name="T13" fmla="*/ 49 h 54"/>
                <a:gd name="T14" fmla="*/ 4 w 28"/>
                <a:gd name="T15" fmla="*/ 54 h 54"/>
                <a:gd name="T16" fmla="*/ 14 w 28"/>
                <a:gd name="T17" fmla="*/ 54 h 54"/>
                <a:gd name="T18" fmla="*/ 12 w 28"/>
                <a:gd name="T19" fmla="*/ 49 h 54"/>
                <a:gd name="T20" fmla="*/ 12 w 28"/>
                <a:gd name="T21" fmla="*/ 33 h 54"/>
                <a:gd name="T22" fmla="*/ 24 w 28"/>
                <a:gd name="T23" fmla="*/ 19 h 54"/>
                <a:gd name="T24" fmla="*/ 28 w 28"/>
                <a:gd name="T25" fmla="*/ 15 h 54"/>
                <a:gd name="T26" fmla="*/ 28 w 28"/>
                <a:gd name="T27" fmla="*/ 7 h 54"/>
                <a:gd name="T28" fmla="*/ 26 w 28"/>
                <a:gd name="T29" fmla="*/ 9 h 54"/>
                <a:gd name="T30" fmla="*/ 22 w 28"/>
                <a:gd name="T31" fmla="*/ 9 h 54"/>
                <a:gd name="T32" fmla="*/ 22 w 28"/>
                <a:gd name="T33" fmla="*/ 4 h 54"/>
                <a:gd name="T34" fmla="*/ 24 w 28"/>
                <a:gd name="T35" fmla="*/ 4 h 54"/>
                <a:gd name="T36" fmla="*/ 24 w 28"/>
                <a:gd name="T37" fmla="*/ 0 h 54"/>
                <a:gd name="T38" fmla="*/ 18 w 28"/>
                <a:gd name="T3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54">
                  <a:moveTo>
                    <a:pt x="18" y="2"/>
                  </a:moveTo>
                  <a:lnTo>
                    <a:pt x="14" y="4"/>
                  </a:lnTo>
                  <a:lnTo>
                    <a:pt x="0" y="29"/>
                  </a:lnTo>
                  <a:lnTo>
                    <a:pt x="0" y="33"/>
                  </a:lnTo>
                  <a:lnTo>
                    <a:pt x="6" y="41"/>
                  </a:lnTo>
                  <a:lnTo>
                    <a:pt x="6" y="45"/>
                  </a:lnTo>
                  <a:lnTo>
                    <a:pt x="4" y="49"/>
                  </a:lnTo>
                  <a:lnTo>
                    <a:pt x="4" y="54"/>
                  </a:lnTo>
                  <a:lnTo>
                    <a:pt x="14" y="54"/>
                  </a:lnTo>
                  <a:lnTo>
                    <a:pt x="12" y="49"/>
                  </a:lnTo>
                  <a:lnTo>
                    <a:pt x="12" y="33"/>
                  </a:lnTo>
                  <a:lnTo>
                    <a:pt x="24" y="19"/>
                  </a:lnTo>
                  <a:lnTo>
                    <a:pt x="28" y="15"/>
                  </a:lnTo>
                  <a:lnTo>
                    <a:pt x="28" y="7"/>
                  </a:lnTo>
                  <a:lnTo>
                    <a:pt x="26" y="9"/>
                  </a:lnTo>
                  <a:lnTo>
                    <a:pt x="22" y="9"/>
                  </a:lnTo>
                  <a:lnTo>
                    <a:pt x="22" y="4"/>
                  </a:lnTo>
                  <a:lnTo>
                    <a:pt x="24" y="4"/>
                  </a:lnTo>
                  <a:lnTo>
                    <a:pt x="24" y="0"/>
                  </a:lnTo>
                  <a:lnTo>
                    <a:pt x="18"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 name="Freeform 617"/>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 name="Freeform 618"/>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 name="Freeform 619"/>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 name="Freeform 620"/>
            <p:cNvSpPr>
              <a:spLocks/>
            </p:cNvSpPr>
            <p:nvPr/>
          </p:nvSpPr>
          <p:spPr bwMode="auto">
            <a:xfrm>
              <a:off x="6618288" y="2520950"/>
              <a:ext cx="292100" cy="288925"/>
            </a:xfrm>
            <a:custGeom>
              <a:avLst/>
              <a:gdLst>
                <a:gd name="T0" fmla="*/ 106 w 184"/>
                <a:gd name="T1" fmla="*/ 6 h 182"/>
                <a:gd name="T2" fmla="*/ 96 w 184"/>
                <a:gd name="T3" fmla="*/ 26 h 182"/>
                <a:gd name="T4" fmla="*/ 79 w 184"/>
                <a:gd name="T5" fmla="*/ 40 h 182"/>
                <a:gd name="T6" fmla="*/ 73 w 184"/>
                <a:gd name="T7" fmla="*/ 49 h 182"/>
                <a:gd name="T8" fmla="*/ 63 w 184"/>
                <a:gd name="T9" fmla="*/ 47 h 182"/>
                <a:gd name="T10" fmla="*/ 59 w 184"/>
                <a:gd name="T11" fmla="*/ 40 h 182"/>
                <a:gd name="T12" fmla="*/ 57 w 184"/>
                <a:gd name="T13" fmla="*/ 51 h 182"/>
                <a:gd name="T14" fmla="*/ 63 w 184"/>
                <a:gd name="T15" fmla="*/ 63 h 182"/>
                <a:gd name="T16" fmla="*/ 61 w 184"/>
                <a:gd name="T17" fmla="*/ 87 h 182"/>
                <a:gd name="T18" fmla="*/ 55 w 184"/>
                <a:gd name="T19" fmla="*/ 102 h 182"/>
                <a:gd name="T20" fmla="*/ 57 w 184"/>
                <a:gd name="T21" fmla="*/ 114 h 182"/>
                <a:gd name="T22" fmla="*/ 40 w 184"/>
                <a:gd name="T23" fmla="*/ 135 h 182"/>
                <a:gd name="T24" fmla="*/ 38 w 184"/>
                <a:gd name="T25" fmla="*/ 151 h 182"/>
                <a:gd name="T26" fmla="*/ 30 w 184"/>
                <a:gd name="T27" fmla="*/ 159 h 182"/>
                <a:gd name="T28" fmla="*/ 26 w 184"/>
                <a:gd name="T29" fmla="*/ 163 h 182"/>
                <a:gd name="T30" fmla="*/ 16 w 184"/>
                <a:gd name="T31" fmla="*/ 165 h 182"/>
                <a:gd name="T32" fmla="*/ 8 w 184"/>
                <a:gd name="T33" fmla="*/ 163 h 182"/>
                <a:gd name="T34" fmla="*/ 6 w 184"/>
                <a:gd name="T35" fmla="*/ 169 h 182"/>
                <a:gd name="T36" fmla="*/ 0 w 184"/>
                <a:gd name="T37" fmla="*/ 182 h 182"/>
                <a:gd name="T38" fmla="*/ 71 w 184"/>
                <a:gd name="T39" fmla="*/ 179 h 182"/>
                <a:gd name="T40" fmla="*/ 92 w 184"/>
                <a:gd name="T41" fmla="*/ 171 h 182"/>
                <a:gd name="T42" fmla="*/ 100 w 184"/>
                <a:gd name="T43" fmla="*/ 179 h 182"/>
                <a:gd name="T44" fmla="*/ 114 w 184"/>
                <a:gd name="T45" fmla="*/ 182 h 182"/>
                <a:gd name="T46" fmla="*/ 116 w 184"/>
                <a:gd name="T47" fmla="*/ 173 h 182"/>
                <a:gd name="T48" fmla="*/ 137 w 184"/>
                <a:gd name="T49" fmla="*/ 182 h 182"/>
                <a:gd name="T50" fmla="*/ 181 w 184"/>
                <a:gd name="T51" fmla="*/ 173 h 182"/>
                <a:gd name="T52" fmla="*/ 184 w 184"/>
                <a:gd name="T53" fmla="*/ 122 h 182"/>
                <a:gd name="T54" fmla="*/ 171 w 184"/>
                <a:gd name="T55" fmla="*/ 124 h 182"/>
                <a:gd name="T56" fmla="*/ 151 w 184"/>
                <a:gd name="T57" fmla="*/ 120 h 182"/>
                <a:gd name="T58" fmla="*/ 141 w 184"/>
                <a:gd name="T59" fmla="*/ 114 h 182"/>
                <a:gd name="T60" fmla="*/ 141 w 184"/>
                <a:gd name="T61" fmla="*/ 102 h 182"/>
                <a:gd name="T62" fmla="*/ 137 w 184"/>
                <a:gd name="T63" fmla="*/ 92 h 182"/>
                <a:gd name="T64" fmla="*/ 130 w 184"/>
                <a:gd name="T65" fmla="*/ 96 h 182"/>
                <a:gd name="T66" fmla="*/ 124 w 184"/>
                <a:gd name="T67" fmla="*/ 96 h 182"/>
                <a:gd name="T68" fmla="*/ 122 w 184"/>
                <a:gd name="T69" fmla="*/ 90 h 182"/>
                <a:gd name="T70" fmla="*/ 128 w 184"/>
                <a:gd name="T71" fmla="*/ 77 h 182"/>
                <a:gd name="T72" fmla="*/ 134 w 184"/>
                <a:gd name="T73" fmla="*/ 73 h 182"/>
                <a:gd name="T74" fmla="*/ 134 w 184"/>
                <a:gd name="T75" fmla="*/ 69 h 182"/>
                <a:gd name="T76" fmla="*/ 126 w 184"/>
                <a:gd name="T77" fmla="*/ 61 h 182"/>
                <a:gd name="T78" fmla="*/ 118 w 184"/>
                <a:gd name="T79" fmla="*/ 45 h 182"/>
                <a:gd name="T80" fmla="*/ 114 w 184"/>
                <a:gd name="T81" fmla="*/ 40 h 182"/>
                <a:gd name="T82" fmla="*/ 116 w 184"/>
                <a:gd name="T83" fmla="*/ 28 h 182"/>
                <a:gd name="T84" fmla="*/ 112 w 184"/>
                <a:gd name="T85" fmla="*/ 22 h 182"/>
                <a:gd name="T86" fmla="*/ 112 w 184"/>
                <a:gd name="T87" fmla="*/ 8 h 182"/>
                <a:gd name="T88" fmla="*/ 108 w 184"/>
                <a:gd name="T89" fmla="*/ 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4" h="182">
                  <a:moveTo>
                    <a:pt x="108" y="2"/>
                  </a:moveTo>
                  <a:lnTo>
                    <a:pt x="106" y="6"/>
                  </a:lnTo>
                  <a:lnTo>
                    <a:pt x="102" y="14"/>
                  </a:lnTo>
                  <a:lnTo>
                    <a:pt x="96" y="26"/>
                  </a:lnTo>
                  <a:lnTo>
                    <a:pt x="87" y="36"/>
                  </a:lnTo>
                  <a:lnTo>
                    <a:pt x="79" y="40"/>
                  </a:lnTo>
                  <a:lnTo>
                    <a:pt x="79" y="45"/>
                  </a:lnTo>
                  <a:lnTo>
                    <a:pt x="73" y="49"/>
                  </a:lnTo>
                  <a:lnTo>
                    <a:pt x="69" y="49"/>
                  </a:lnTo>
                  <a:lnTo>
                    <a:pt x="63" y="47"/>
                  </a:lnTo>
                  <a:lnTo>
                    <a:pt x="63" y="42"/>
                  </a:lnTo>
                  <a:lnTo>
                    <a:pt x="59" y="40"/>
                  </a:lnTo>
                  <a:lnTo>
                    <a:pt x="57" y="42"/>
                  </a:lnTo>
                  <a:lnTo>
                    <a:pt x="57" y="51"/>
                  </a:lnTo>
                  <a:lnTo>
                    <a:pt x="61" y="55"/>
                  </a:lnTo>
                  <a:lnTo>
                    <a:pt x="63" y="63"/>
                  </a:lnTo>
                  <a:lnTo>
                    <a:pt x="61" y="77"/>
                  </a:lnTo>
                  <a:lnTo>
                    <a:pt x="61" y="87"/>
                  </a:lnTo>
                  <a:lnTo>
                    <a:pt x="55" y="98"/>
                  </a:lnTo>
                  <a:lnTo>
                    <a:pt x="55" y="102"/>
                  </a:lnTo>
                  <a:lnTo>
                    <a:pt x="57" y="112"/>
                  </a:lnTo>
                  <a:lnTo>
                    <a:pt x="57" y="114"/>
                  </a:lnTo>
                  <a:lnTo>
                    <a:pt x="53" y="122"/>
                  </a:lnTo>
                  <a:lnTo>
                    <a:pt x="40" y="135"/>
                  </a:lnTo>
                  <a:lnTo>
                    <a:pt x="40" y="143"/>
                  </a:lnTo>
                  <a:lnTo>
                    <a:pt x="38" y="151"/>
                  </a:lnTo>
                  <a:lnTo>
                    <a:pt x="36" y="157"/>
                  </a:lnTo>
                  <a:lnTo>
                    <a:pt x="30" y="159"/>
                  </a:lnTo>
                  <a:lnTo>
                    <a:pt x="28" y="161"/>
                  </a:lnTo>
                  <a:lnTo>
                    <a:pt x="26" y="163"/>
                  </a:lnTo>
                  <a:lnTo>
                    <a:pt x="20" y="161"/>
                  </a:lnTo>
                  <a:lnTo>
                    <a:pt x="16" y="165"/>
                  </a:lnTo>
                  <a:lnTo>
                    <a:pt x="10" y="163"/>
                  </a:lnTo>
                  <a:lnTo>
                    <a:pt x="8" y="163"/>
                  </a:lnTo>
                  <a:lnTo>
                    <a:pt x="4" y="167"/>
                  </a:lnTo>
                  <a:lnTo>
                    <a:pt x="6" y="169"/>
                  </a:lnTo>
                  <a:lnTo>
                    <a:pt x="0" y="182"/>
                  </a:lnTo>
                  <a:lnTo>
                    <a:pt x="0" y="182"/>
                  </a:lnTo>
                  <a:lnTo>
                    <a:pt x="71" y="182"/>
                  </a:lnTo>
                  <a:lnTo>
                    <a:pt x="71" y="179"/>
                  </a:lnTo>
                  <a:lnTo>
                    <a:pt x="73" y="175"/>
                  </a:lnTo>
                  <a:lnTo>
                    <a:pt x="92" y="171"/>
                  </a:lnTo>
                  <a:lnTo>
                    <a:pt x="102" y="175"/>
                  </a:lnTo>
                  <a:lnTo>
                    <a:pt x="100" y="179"/>
                  </a:lnTo>
                  <a:lnTo>
                    <a:pt x="100" y="182"/>
                  </a:lnTo>
                  <a:lnTo>
                    <a:pt x="114" y="182"/>
                  </a:lnTo>
                  <a:lnTo>
                    <a:pt x="114" y="175"/>
                  </a:lnTo>
                  <a:lnTo>
                    <a:pt x="116" y="173"/>
                  </a:lnTo>
                  <a:lnTo>
                    <a:pt x="130" y="177"/>
                  </a:lnTo>
                  <a:lnTo>
                    <a:pt x="137" y="182"/>
                  </a:lnTo>
                  <a:lnTo>
                    <a:pt x="177" y="182"/>
                  </a:lnTo>
                  <a:lnTo>
                    <a:pt x="181" y="173"/>
                  </a:lnTo>
                  <a:lnTo>
                    <a:pt x="184" y="167"/>
                  </a:lnTo>
                  <a:lnTo>
                    <a:pt x="184" y="122"/>
                  </a:lnTo>
                  <a:lnTo>
                    <a:pt x="184" y="122"/>
                  </a:lnTo>
                  <a:lnTo>
                    <a:pt x="171" y="124"/>
                  </a:lnTo>
                  <a:lnTo>
                    <a:pt x="159" y="124"/>
                  </a:lnTo>
                  <a:lnTo>
                    <a:pt x="151" y="120"/>
                  </a:lnTo>
                  <a:lnTo>
                    <a:pt x="145" y="116"/>
                  </a:lnTo>
                  <a:lnTo>
                    <a:pt x="141" y="114"/>
                  </a:lnTo>
                  <a:lnTo>
                    <a:pt x="141" y="106"/>
                  </a:lnTo>
                  <a:lnTo>
                    <a:pt x="141" y="102"/>
                  </a:lnTo>
                  <a:lnTo>
                    <a:pt x="141" y="96"/>
                  </a:lnTo>
                  <a:lnTo>
                    <a:pt x="137" y="92"/>
                  </a:lnTo>
                  <a:lnTo>
                    <a:pt x="134" y="94"/>
                  </a:lnTo>
                  <a:lnTo>
                    <a:pt x="130" y="96"/>
                  </a:lnTo>
                  <a:lnTo>
                    <a:pt x="126" y="96"/>
                  </a:lnTo>
                  <a:lnTo>
                    <a:pt x="124" y="96"/>
                  </a:lnTo>
                  <a:lnTo>
                    <a:pt x="122" y="92"/>
                  </a:lnTo>
                  <a:lnTo>
                    <a:pt x="122" y="90"/>
                  </a:lnTo>
                  <a:lnTo>
                    <a:pt x="124" y="83"/>
                  </a:lnTo>
                  <a:lnTo>
                    <a:pt x="128" y="77"/>
                  </a:lnTo>
                  <a:lnTo>
                    <a:pt x="130" y="73"/>
                  </a:lnTo>
                  <a:lnTo>
                    <a:pt x="134" y="73"/>
                  </a:lnTo>
                  <a:lnTo>
                    <a:pt x="137" y="71"/>
                  </a:lnTo>
                  <a:lnTo>
                    <a:pt x="134" y="69"/>
                  </a:lnTo>
                  <a:lnTo>
                    <a:pt x="130" y="65"/>
                  </a:lnTo>
                  <a:lnTo>
                    <a:pt x="126" y="61"/>
                  </a:lnTo>
                  <a:lnTo>
                    <a:pt x="122" y="49"/>
                  </a:lnTo>
                  <a:lnTo>
                    <a:pt x="118" y="45"/>
                  </a:lnTo>
                  <a:lnTo>
                    <a:pt x="116" y="42"/>
                  </a:lnTo>
                  <a:lnTo>
                    <a:pt x="114" y="40"/>
                  </a:lnTo>
                  <a:lnTo>
                    <a:pt x="116" y="34"/>
                  </a:lnTo>
                  <a:lnTo>
                    <a:pt x="116" y="28"/>
                  </a:lnTo>
                  <a:lnTo>
                    <a:pt x="112" y="26"/>
                  </a:lnTo>
                  <a:lnTo>
                    <a:pt x="112" y="22"/>
                  </a:lnTo>
                  <a:lnTo>
                    <a:pt x="112" y="12"/>
                  </a:lnTo>
                  <a:lnTo>
                    <a:pt x="112" y="8"/>
                  </a:lnTo>
                  <a:lnTo>
                    <a:pt x="112" y="0"/>
                  </a:lnTo>
                  <a:lnTo>
                    <a:pt x="108"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 name="Freeform 621"/>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 name="Freeform 622"/>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 name="Freeform 623"/>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 name="Freeform 624"/>
            <p:cNvSpPr>
              <a:spLocks/>
            </p:cNvSpPr>
            <p:nvPr/>
          </p:nvSpPr>
          <p:spPr bwMode="auto">
            <a:xfrm>
              <a:off x="6338888" y="2279650"/>
              <a:ext cx="398463" cy="608013"/>
            </a:xfrm>
            <a:custGeom>
              <a:avLst/>
              <a:gdLst>
                <a:gd name="T0" fmla="*/ 41 w 251"/>
                <a:gd name="T1" fmla="*/ 41 h 383"/>
                <a:gd name="T2" fmla="*/ 10 w 251"/>
                <a:gd name="T3" fmla="*/ 152 h 383"/>
                <a:gd name="T4" fmla="*/ 0 w 251"/>
                <a:gd name="T5" fmla="*/ 229 h 383"/>
                <a:gd name="T6" fmla="*/ 2 w 251"/>
                <a:gd name="T7" fmla="*/ 289 h 383"/>
                <a:gd name="T8" fmla="*/ 2 w 251"/>
                <a:gd name="T9" fmla="*/ 383 h 383"/>
                <a:gd name="T10" fmla="*/ 6 w 251"/>
                <a:gd name="T11" fmla="*/ 368 h 383"/>
                <a:gd name="T12" fmla="*/ 6 w 251"/>
                <a:gd name="T13" fmla="*/ 358 h 383"/>
                <a:gd name="T14" fmla="*/ 4 w 251"/>
                <a:gd name="T15" fmla="*/ 350 h 383"/>
                <a:gd name="T16" fmla="*/ 6 w 251"/>
                <a:gd name="T17" fmla="*/ 334 h 383"/>
                <a:gd name="T18" fmla="*/ 6 w 251"/>
                <a:gd name="T19" fmla="*/ 307 h 383"/>
                <a:gd name="T20" fmla="*/ 12 w 251"/>
                <a:gd name="T21" fmla="*/ 317 h 383"/>
                <a:gd name="T22" fmla="*/ 20 w 251"/>
                <a:gd name="T23" fmla="*/ 317 h 383"/>
                <a:gd name="T24" fmla="*/ 28 w 251"/>
                <a:gd name="T25" fmla="*/ 315 h 383"/>
                <a:gd name="T26" fmla="*/ 31 w 251"/>
                <a:gd name="T27" fmla="*/ 321 h 383"/>
                <a:gd name="T28" fmla="*/ 31 w 251"/>
                <a:gd name="T29" fmla="*/ 331 h 383"/>
                <a:gd name="T30" fmla="*/ 28 w 251"/>
                <a:gd name="T31" fmla="*/ 338 h 383"/>
                <a:gd name="T32" fmla="*/ 28 w 251"/>
                <a:gd name="T33" fmla="*/ 348 h 383"/>
                <a:gd name="T34" fmla="*/ 35 w 251"/>
                <a:gd name="T35" fmla="*/ 360 h 383"/>
                <a:gd name="T36" fmla="*/ 43 w 251"/>
                <a:gd name="T37" fmla="*/ 381 h 383"/>
                <a:gd name="T38" fmla="*/ 110 w 251"/>
                <a:gd name="T39" fmla="*/ 379 h 383"/>
                <a:gd name="T40" fmla="*/ 155 w 251"/>
                <a:gd name="T41" fmla="*/ 374 h 383"/>
                <a:gd name="T42" fmla="*/ 174 w 251"/>
                <a:gd name="T43" fmla="*/ 366 h 383"/>
                <a:gd name="T44" fmla="*/ 194 w 251"/>
                <a:gd name="T45" fmla="*/ 360 h 383"/>
                <a:gd name="T46" fmla="*/ 188 w 251"/>
                <a:gd name="T47" fmla="*/ 350 h 383"/>
                <a:gd name="T48" fmla="*/ 182 w 251"/>
                <a:gd name="T49" fmla="*/ 321 h 383"/>
                <a:gd name="T50" fmla="*/ 192 w 251"/>
                <a:gd name="T51" fmla="*/ 317 h 383"/>
                <a:gd name="T52" fmla="*/ 206 w 251"/>
                <a:gd name="T53" fmla="*/ 311 h 383"/>
                <a:gd name="T54" fmla="*/ 216 w 251"/>
                <a:gd name="T55" fmla="*/ 287 h 383"/>
                <a:gd name="T56" fmla="*/ 231 w 251"/>
                <a:gd name="T57" fmla="*/ 254 h 383"/>
                <a:gd name="T58" fmla="*/ 239 w 251"/>
                <a:gd name="T59" fmla="*/ 215 h 383"/>
                <a:gd name="T60" fmla="*/ 235 w 251"/>
                <a:gd name="T61" fmla="*/ 192 h 383"/>
                <a:gd name="T62" fmla="*/ 249 w 251"/>
                <a:gd name="T63" fmla="*/ 201 h 383"/>
                <a:gd name="T64" fmla="*/ 243 w 251"/>
                <a:gd name="T65" fmla="*/ 188 h 383"/>
                <a:gd name="T66" fmla="*/ 200 w 251"/>
                <a:gd name="T67" fmla="*/ 166 h 383"/>
                <a:gd name="T68" fmla="*/ 151 w 251"/>
                <a:gd name="T69" fmla="*/ 154 h 383"/>
                <a:gd name="T70" fmla="*/ 120 w 251"/>
                <a:gd name="T71" fmla="*/ 166 h 383"/>
                <a:gd name="T72" fmla="*/ 114 w 251"/>
                <a:gd name="T73" fmla="*/ 176 h 383"/>
                <a:gd name="T74" fmla="*/ 108 w 251"/>
                <a:gd name="T75" fmla="*/ 154 h 383"/>
                <a:gd name="T76" fmla="*/ 122 w 251"/>
                <a:gd name="T77" fmla="*/ 139 h 383"/>
                <a:gd name="T78" fmla="*/ 92 w 251"/>
                <a:gd name="T79" fmla="*/ 127 h 383"/>
                <a:gd name="T80" fmla="*/ 75 w 251"/>
                <a:gd name="T81" fmla="*/ 117 h 383"/>
                <a:gd name="T82" fmla="*/ 73 w 251"/>
                <a:gd name="T83" fmla="*/ 107 h 383"/>
                <a:gd name="T84" fmla="*/ 75 w 251"/>
                <a:gd name="T85" fmla="*/ 100 h 383"/>
                <a:gd name="T86" fmla="*/ 47 w 251"/>
                <a:gd name="T87" fmla="*/ 86 h 383"/>
                <a:gd name="T88" fmla="*/ 33 w 251"/>
                <a:gd name="T89" fmla="*/ 78 h 383"/>
                <a:gd name="T90" fmla="*/ 47 w 251"/>
                <a:gd name="T91" fmla="*/ 68 h 383"/>
                <a:gd name="T92" fmla="*/ 65 w 251"/>
                <a:gd name="T93" fmla="*/ 64 h 383"/>
                <a:gd name="T94" fmla="*/ 51 w 251"/>
                <a:gd name="T95" fmla="*/ 53 h 383"/>
                <a:gd name="T96" fmla="*/ 55 w 251"/>
                <a:gd name="T97" fmla="*/ 39 h 383"/>
                <a:gd name="T98" fmla="*/ 61 w 251"/>
                <a:gd name="T99" fmla="*/ 23 h 383"/>
                <a:gd name="T100" fmla="*/ 73 w 251"/>
                <a:gd name="T101" fmla="*/ 21 h 383"/>
                <a:gd name="T102" fmla="*/ 69 w 251"/>
                <a:gd name="T103" fmla="*/ 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383">
                  <a:moveTo>
                    <a:pt x="59" y="6"/>
                  </a:moveTo>
                  <a:lnTo>
                    <a:pt x="53" y="15"/>
                  </a:lnTo>
                  <a:lnTo>
                    <a:pt x="47" y="27"/>
                  </a:lnTo>
                  <a:lnTo>
                    <a:pt x="41" y="41"/>
                  </a:lnTo>
                  <a:lnTo>
                    <a:pt x="31" y="74"/>
                  </a:lnTo>
                  <a:lnTo>
                    <a:pt x="24" y="100"/>
                  </a:lnTo>
                  <a:lnTo>
                    <a:pt x="16" y="129"/>
                  </a:lnTo>
                  <a:lnTo>
                    <a:pt x="10" y="152"/>
                  </a:lnTo>
                  <a:lnTo>
                    <a:pt x="6" y="170"/>
                  </a:lnTo>
                  <a:lnTo>
                    <a:pt x="4" y="186"/>
                  </a:lnTo>
                  <a:lnTo>
                    <a:pt x="0" y="207"/>
                  </a:lnTo>
                  <a:lnTo>
                    <a:pt x="0" y="229"/>
                  </a:lnTo>
                  <a:lnTo>
                    <a:pt x="4" y="244"/>
                  </a:lnTo>
                  <a:lnTo>
                    <a:pt x="4" y="252"/>
                  </a:lnTo>
                  <a:lnTo>
                    <a:pt x="4" y="268"/>
                  </a:lnTo>
                  <a:lnTo>
                    <a:pt x="2" y="289"/>
                  </a:lnTo>
                  <a:lnTo>
                    <a:pt x="2" y="329"/>
                  </a:lnTo>
                  <a:lnTo>
                    <a:pt x="0" y="370"/>
                  </a:lnTo>
                  <a:lnTo>
                    <a:pt x="0" y="383"/>
                  </a:lnTo>
                  <a:lnTo>
                    <a:pt x="2" y="383"/>
                  </a:lnTo>
                  <a:lnTo>
                    <a:pt x="2" y="381"/>
                  </a:lnTo>
                  <a:lnTo>
                    <a:pt x="2" y="374"/>
                  </a:lnTo>
                  <a:lnTo>
                    <a:pt x="4" y="370"/>
                  </a:lnTo>
                  <a:lnTo>
                    <a:pt x="6" y="368"/>
                  </a:lnTo>
                  <a:lnTo>
                    <a:pt x="8" y="366"/>
                  </a:lnTo>
                  <a:lnTo>
                    <a:pt x="6" y="362"/>
                  </a:lnTo>
                  <a:lnTo>
                    <a:pt x="6" y="360"/>
                  </a:lnTo>
                  <a:lnTo>
                    <a:pt x="6" y="358"/>
                  </a:lnTo>
                  <a:lnTo>
                    <a:pt x="6" y="358"/>
                  </a:lnTo>
                  <a:lnTo>
                    <a:pt x="2" y="356"/>
                  </a:lnTo>
                  <a:lnTo>
                    <a:pt x="0" y="354"/>
                  </a:lnTo>
                  <a:lnTo>
                    <a:pt x="4" y="350"/>
                  </a:lnTo>
                  <a:lnTo>
                    <a:pt x="4" y="348"/>
                  </a:lnTo>
                  <a:lnTo>
                    <a:pt x="4" y="342"/>
                  </a:lnTo>
                  <a:lnTo>
                    <a:pt x="4" y="334"/>
                  </a:lnTo>
                  <a:lnTo>
                    <a:pt x="6" y="334"/>
                  </a:lnTo>
                  <a:lnTo>
                    <a:pt x="6" y="334"/>
                  </a:lnTo>
                  <a:lnTo>
                    <a:pt x="4" y="319"/>
                  </a:lnTo>
                  <a:lnTo>
                    <a:pt x="4" y="315"/>
                  </a:lnTo>
                  <a:lnTo>
                    <a:pt x="6" y="307"/>
                  </a:lnTo>
                  <a:lnTo>
                    <a:pt x="8" y="309"/>
                  </a:lnTo>
                  <a:lnTo>
                    <a:pt x="10" y="311"/>
                  </a:lnTo>
                  <a:lnTo>
                    <a:pt x="12" y="313"/>
                  </a:lnTo>
                  <a:lnTo>
                    <a:pt x="12" y="317"/>
                  </a:lnTo>
                  <a:lnTo>
                    <a:pt x="14" y="319"/>
                  </a:lnTo>
                  <a:lnTo>
                    <a:pt x="16" y="319"/>
                  </a:lnTo>
                  <a:lnTo>
                    <a:pt x="20" y="319"/>
                  </a:lnTo>
                  <a:lnTo>
                    <a:pt x="20" y="317"/>
                  </a:lnTo>
                  <a:lnTo>
                    <a:pt x="22" y="315"/>
                  </a:lnTo>
                  <a:lnTo>
                    <a:pt x="24" y="313"/>
                  </a:lnTo>
                  <a:lnTo>
                    <a:pt x="26" y="313"/>
                  </a:lnTo>
                  <a:lnTo>
                    <a:pt x="28" y="315"/>
                  </a:lnTo>
                  <a:lnTo>
                    <a:pt x="31" y="315"/>
                  </a:lnTo>
                  <a:lnTo>
                    <a:pt x="31" y="317"/>
                  </a:lnTo>
                  <a:lnTo>
                    <a:pt x="31" y="319"/>
                  </a:lnTo>
                  <a:lnTo>
                    <a:pt x="31" y="321"/>
                  </a:lnTo>
                  <a:lnTo>
                    <a:pt x="31" y="323"/>
                  </a:lnTo>
                  <a:lnTo>
                    <a:pt x="31" y="325"/>
                  </a:lnTo>
                  <a:lnTo>
                    <a:pt x="31" y="329"/>
                  </a:lnTo>
                  <a:lnTo>
                    <a:pt x="31" y="331"/>
                  </a:lnTo>
                  <a:lnTo>
                    <a:pt x="31" y="338"/>
                  </a:lnTo>
                  <a:lnTo>
                    <a:pt x="31" y="338"/>
                  </a:lnTo>
                  <a:lnTo>
                    <a:pt x="31" y="338"/>
                  </a:lnTo>
                  <a:lnTo>
                    <a:pt x="28" y="338"/>
                  </a:lnTo>
                  <a:lnTo>
                    <a:pt x="26" y="340"/>
                  </a:lnTo>
                  <a:lnTo>
                    <a:pt x="28" y="342"/>
                  </a:lnTo>
                  <a:lnTo>
                    <a:pt x="28" y="346"/>
                  </a:lnTo>
                  <a:lnTo>
                    <a:pt x="28" y="348"/>
                  </a:lnTo>
                  <a:lnTo>
                    <a:pt x="28" y="350"/>
                  </a:lnTo>
                  <a:lnTo>
                    <a:pt x="31" y="354"/>
                  </a:lnTo>
                  <a:lnTo>
                    <a:pt x="33" y="356"/>
                  </a:lnTo>
                  <a:lnTo>
                    <a:pt x="35" y="360"/>
                  </a:lnTo>
                  <a:lnTo>
                    <a:pt x="39" y="368"/>
                  </a:lnTo>
                  <a:lnTo>
                    <a:pt x="39" y="372"/>
                  </a:lnTo>
                  <a:lnTo>
                    <a:pt x="43" y="379"/>
                  </a:lnTo>
                  <a:lnTo>
                    <a:pt x="43" y="381"/>
                  </a:lnTo>
                  <a:lnTo>
                    <a:pt x="45" y="383"/>
                  </a:lnTo>
                  <a:lnTo>
                    <a:pt x="45" y="383"/>
                  </a:lnTo>
                  <a:lnTo>
                    <a:pt x="108" y="383"/>
                  </a:lnTo>
                  <a:lnTo>
                    <a:pt x="110" y="379"/>
                  </a:lnTo>
                  <a:lnTo>
                    <a:pt x="114" y="383"/>
                  </a:lnTo>
                  <a:lnTo>
                    <a:pt x="143" y="383"/>
                  </a:lnTo>
                  <a:lnTo>
                    <a:pt x="149" y="376"/>
                  </a:lnTo>
                  <a:lnTo>
                    <a:pt x="155" y="374"/>
                  </a:lnTo>
                  <a:lnTo>
                    <a:pt x="159" y="376"/>
                  </a:lnTo>
                  <a:lnTo>
                    <a:pt x="163" y="376"/>
                  </a:lnTo>
                  <a:lnTo>
                    <a:pt x="167" y="370"/>
                  </a:lnTo>
                  <a:lnTo>
                    <a:pt x="174" y="366"/>
                  </a:lnTo>
                  <a:lnTo>
                    <a:pt x="180" y="362"/>
                  </a:lnTo>
                  <a:lnTo>
                    <a:pt x="184" y="360"/>
                  </a:lnTo>
                  <a:lnTo>
                    <a:pt x="188" y="364"/>
                  </a:lnTo>
                  <a:lnTo>
                    <a:pt x="194" y="360"/>
                  </a:lnTo>
                  <a:lnTo>
                    <a:pt x="198" y="360"/>
                  </a:lnTo>
                  <a:lnTo>
                    <a:pt x="200" y="356"/>
                  </a:lnTo>
                  <a:lnTo>
                    <a:pt x="198" y="352"/>
                  </a:lnTo>
                  <a:lnTo>
                    <a:pt x="188" y="350"/>
                  </a:lnTo>
                  <a:lnTo>
                    <a:pt x="176" y="344"/>
                  </a:lnTo>
                  <a:lnTo>
                    <a:pt x="174" y="340"/>
                  </a:lnTo>
                  <a:lnTo>
                    <a:pt x="176" y="334"/>
                  </a:lnTo>
                  <a:lnTo>
                    <a:pt x="182" y="321"/>
                  </a:lnTo>
                  <a:lnTo>
                    <a:pt x="180" y="319"/>
                  </a:lnTo>
                  <a:lnTo>
                    <a:pt x="184" y="315"/>
                  </a:lnTo>
                  <a:lnTo>
                    <a:pt x="186" y="315"/>
                  </a:lnTo>
                  <a:lnTo>
                    <a:pt x="192" y="317"/>
                  </a:lnTo>
                  <a:lnTo>
                    <a:pt x="196" y="313"/>
                  </a:lnTo>
                  <a:lnTo>
                    <a:pt x="202" y="315"/>
                  </a:lnTo>
                  <a:lnTo>
                    <a:pt x="204" y="313"/>
                  </a:lnTo>
                  <a:lnTo>
                    <a:pt x="206" y="311"/>
                  </a:lnTo>
                  <a:lnTo>
                    <a:pt x="212" y="309"/>
                  </a:lnTo>
                  <a:lnTo>
                    <a:pt x="214" y="303"/>
                  </a:lnTo>
                  <a:lnTo>
                    <a:pt x="216" y="295"/>
                  </a:lnTo>
                  <a:lnTo>
                    <a:pt x="216" y="287"/>
                  </a:lnTo>
                  <a:lnTo>
                    <a:pt x="229" y="274"/>
                  </a:lnTo>
                  <a:lnTo>
                    <a:pt x="233" y="266"/>
                  </a:lnTo>
                  <a:lnTo>
                    <a:pt x="233" y="264"/>
                  </a:lnTo>
                  <a:lnTo>
                    <a:pt x="231" y="254"/>
                  </a:lnTo>
                  <a:lnTo>
                    <a:pt x="231" y="250"/>
                  </a:lnTo>
                  <a:lnTo>
                    <a:pt x="237" y="239"/>
                  </a:lnTo>
                  <a:lnTo>
                    <a:pt x="237" y="229"/>
                  </a:lnTo>
                  <a:lnTo>
                    <a:pt x="239" y="215"/>
                  </a:lnTo>
                  <a:lnTo>
                    <a:pt x="237" y="207"/>
                  </a:lnTo>
                  <a:lnTo>
                    <a:pt x="233" y="203"/>
                  </a:lnTo>
                  <a:lnTo>
                    <a:pt x="233" y="194"/>
                  </a:lnTo>
                  <a:lnTo>
                    <a:pt x="235" y="192"/>
                  </a:lnTo>
                  <a:lnTo>
                    <a:pt x="239" y="194"/>
                  </a:lnTo>
                  <a:lnTo>
                    <a:pt x="239" y="199"/>
                  </a:lnTo>
                  <a:lnTo>
                    <a:pt x="245" y="201"/>
                  </a:lnTo>
                  <a:lnTo>
                    <a:pt x="249" y="201"/>
                  </a:lnTo>
                  <a:lnTo>
                    <a:pt x="251" y="201"/>
                  </a:lnTo>
                  <a:lnTo>
                    <a:pt x="251" y="192"/>
                  </a:lnTo>
                  <a:lnTo>
                    <a:pt x="249" y="192"/>
                  </a:lnTo>
                  <a:lnTo>
                    <a:pt x="243" y="188"/>
                  </a:lnTo>
                  <a:lnTo>
                    <a:pt x="237" y="184"/>
                  </a:lnTo>
                  <a:lnTo>
                    <a:pt x="227" y="178"/>
                  </a:lnTo>
                  <a:lnTo>
                    <a:pt x="216" y="172"/>
                  </a:lnTo>
                  <a:lnTo>
                    <a:pt x="200" y="166"/>
                  </a:lnTo>
                  <a:lnTo>
                    <a:pt x="180" y="158"/>
                  </a:lnTo>
                  <a:lnTo>
                    <a:pt x="172" y="152"/>
                  </a:lnTo>
                  <a:lnTo>
                    <a:pt x="163" y="152"/>
                  </a:lnTo>
                  <a:lnTo>
                    <a:pt x="151" y="154"/>
                  </a:lnTo>
                  <a:lnTo>
                    <a:pt x="143" y="152"/>
                  </a:lnTo>
                  <a:lnTo>
                    <a:pt x="133" y="152"/>
                  </a:lnTo>
                  <a:lnTo>
                    <a:pt x="122" y="158"/>
                  </a:lnTo>
                  <a:lnTo>
                    <a:pt x="120" y="166"/>
                  </a:lnTo>
                  <a:lnTo>
                    <a:pt x="120" y="176"/>
                  </a:lnTo>
                  <a:lnTo>
                    <a:pt x="118" y="182"/>
                  </a:lnTo>
                  <a:lnTo>
                    <a:pt x="116" y="180"/>
                  </a:lnTo>
                  <a:lnTo>
                    <a:pt x="114" y="176"/>
                  </a:lnTo>
                  <a:lnTo>
                    <a:pt x="114" y="166"/>
                  </a:lnTo>
                  <a:lnTo>
                    <a:pt x="114" y="164"/>
                  </a:lnTo>
                  <a:lnTo>
                    <a:pt x="110" y="160"/>
                  </a:lnTo>
                  <a:lnTo>
                    <a:pt x="108" y="154"/>
                  </a:lnTo>
                  <a:lnTo>
                    <a:pt x="108" y="145"/>
                  </a:lnTo>
                  <a:lnTo>
                    <a:pt x="112" y="141"/>
                  </a:lnTo>
                  <a:lnTo>
                    <a:pt x="116" y="141"/>
                  </a:lnTo>
                  <a:lnTo>
                    <a:pt x="122" y="139"/>
                  </a:lnTo>
                  <a:lnTo>
                    <a:pt x="120" y="135"/>
                  </a:lnTo>
                  <a:lnTo>
                    <a:pt x="118" y="131"/>
                  </a:lnTo>
                  <a:lnTo>
                    <a:pt x="114" y="127"/>
                  </a:lnTo>
                  <a:lnTo>
                    <a:pt x="92" y="127"/>
                  </a:lnTo>
                  <a:lnTo>
                    <a:pt x="88" y="125"/>
                  </a:lnTo>
                  <a:lnTo>
                    <a:pt x="82" y="123"/>
                  </a:lnTo>
                  <a:lnTo>
                    <a:pt x="80" y="119"/>
                  </a:lnTo>
                  <a:lnTo>
                    <a:pt x="75" y="117"/>
                  </a:lnTo>
                  <a:lnTo>
                    <a:pt x="75" y="115"/>
                  </a:lnTo>
                  <a:lnTo>
                    <a:pt x="75" y="109"/>
                  </a:lnTo>
                  <a:lnTo>
                    <a:pt x="75" y="107"/>
                  </a:lnTo>
                  <a:lnTo>
                    <a:pt x="73" y="107"/>
                  </a:lnTo>
                  <a:lnTo>
                    <a:pt x="73" y="105"/>
                  </a:lnTo>
                  <a:lnTo>
                    <a:pt x="71" y="102"/>
                  </a:lnTo>
                  <a:lnTo>
                    <a:pt x="73" y="102"/>
                  </a:lnTo>
                  <a:lnTo>
                    <a:pt x="75" y="100"/>
                  </a:lnTo>
                  <a:lnTo>
                    <a:pt x="75" y="96"/>
                  </a:lnTo>
                  <a:lnTo>
                    <a:pt x="69" y="92"/>
                  </a:lnTo>
                  <a:lnTo>
                    <a:pt x="57" y="88"/>
                  </a:lnTo>
                  <a:lnTo>
                    <a:pt x="47" y="86"/>
                  </a:lnTo>
                  <a:lnTo>
                    <a:pt x="39" y="86"/>
                  </a:lnTo>
                  <a:lnTo>
                    <a:pt x="35" y="86"/>
                  </a:lnTo>
                  <a:lnTo>
                    <a:pt x="31" y="84"/>
                  </a:lnTo>
                  <a:lnTo>
                    <a:pt x="33" y="78"/>
                  </a:lnTo>
                  <a:lnTo>
                    <a:pt x="35" y="72"/>
                  </a:lnTo>
                  <a:lnTo>
                    <a:pt x="39" y="70"/>
                  </a:lnTo>
                  <a:lnTo>
                    <a:pt x="43" y="70"/>
                  </a:lnTo>
                  <a:lnTo>
                    <a:pt x="47" y="68"/>
                  </a:lnTo>
                  <a:lnTo>
                    <a:pt x="51" y="66"/>
                  </a:lnTo>
                  <a:lnTo>
                    <a:pt x="55" y="64"/>
                  </a:lnTo>
                  <a:lnTo>
                    <a:pt x="59" y="66"/>
                  </a:lnTo>
                  <a:lnTo>
                    <a:pt x="65" y="64"/>
                  </a:lnTo>
                  <a:lnTo>
                    <a:pt x="65" y="58"/>
                  </a:lnTo>
                  <a:lnTo>
                    <a:pt x="63" y="55"/>
                  </a:lnTo>
                  <a:lnTo>
                    <a:pt x="59" y="53"/>
                  </a:lnTo>
                  <a:lnTo>
                    <a:pt x="51" y="53"/>
                  </a:lnTo>
                  <a:lnTo>
                    <a:pt x="49" y="51"/>
                  </a:lnTo>
                  <a:lnTo>
                    <a:pt x="51" y="47"/>
                  </a:lnTo>
                  <a:lnTo>
                    <a:pt x="55" y="45"/>
                  </a:lnTo>
                  <a:lnTo>
                    <a:pt x="55" y="39"/>
                  </a:lnTo>
                  <a:lnTo>
                    <a:pt x="57" y="35"/>
                  </a:lnTo>
                  <a:lnTo>
                    <a:pt x="57" y="31"/>
                  </a:lnTo>
                  <a:lnTo>
                    <a:pt x="59" y="25"/>
                  </a:lnTo>
                  <a:lnTo>
                    <a:pt x="61" y="23"/>
                  </a:lnTo>
                  <a:lnTo>
                    <a:pt x="65" y="23"/>
                  </a:lnTo>
                  <a:lnTo>
                    <a:pt x="75" y="29"/>
                  </a:lnTo>
                  <a:lnTo>
                    <a:pt x="78" y="27"/>
                  </a:lnTo>
                  <a:lnTo>
                    <a:pt x="73" y="21"/>
                  </a:lnTo>
                  <a:lnTo>
                    <a:pt x="73" y="19"/>
                  </a:lnTo>
                  <a:lnTo>
                    <a:pt x="71" y="13"/>
                  </a:lnTo>
                  <a:lnTo>
                    <a:pt x="71" y="8"/>
                  </a:lnTo>
                  <a:lnTo>
                    <a:pt x="69" y="2"/>
                  </a:lnTo>
                  <a:lnTo>
                    <a:pt x="63" y="0"/>
                  </a:lnTo>
                  <a:lnTo>
                    <a:pt x="59"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 name="Freeform 625"/>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5" name="Freeform 626"/>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6" name="Freeform 627"/>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7" name="Freeform 628"/>
            <p:cNvSpPr>
              <a:spLocks/>
            </p:cNvSpPr>
            <p:nvPr/>
          </p:nvSpPr>
          <p:spPr bwMode="auto">
            <a:xfrm>
              <a:off x="6338888" y="2546350"/>
              <a:ext cx="873125" cy="547688"/>
            </a:xfrm>
            <a:custGeom>
              <a:avLst/>
              <a:gdLst>
                <a:gd name="T0" fmla="*/ 421 w 550"/>
                <a:gd name="T1" fmla="*/ 8 h 345"/>
                <a:gd name="T2" fmla="*/ 409 w 550"/>
                <a:gd name="T3" fmla="*/ 14 h 345"/>
                <a:gd name="T4" fmla="*/ 392 w 550"/>
                <a:gd name="T5" fmla="*/ 37 h 345"/>
                <a:gd name="T6" fmla="*/ 392 w 550"/>
                <a:gd name="T7" fmla="*/ 94 h 345"/>
                <a:gd name="T8" fmla="*/ 368 w 550"/>
                <a:gd name="T9" fmla="*/ 123 h 345"/>
                <a:gd name="T10" fmla="*/ 351 w 550"/>
                <a:gd name="T11" fmla="*/ 172 h 345"/>
                <a:gd name="T12" fmla="*/ 333 w 550"/>
                <a:gd name="T13" fmla="*/ 178 h 345"/>
                <a:gd name="T14" fmla="*/ 319 w 550"/>
                <a:gd name="T15" fmla="*/ 178 h 345"/>
                <a:gd name="T16" fmla="*/ 306 w 550"/>
                <a:gd name="T17" fmla="*/ 161 h 345"/>
                <a:gd name="T18" fmla="*/ 284 w 550"/>
                <a:gd name="T19" fmla="*/ 174 h 345"/>
                <a:gd name="T20" fmla="*/ 268 w 550"/>
                <a:gd name="T21" fmla="*/ 155 h 345"/>
                <a:gd name="T22" fmla="*/ 245 w 550"/>
                <a:gd name="T23" fmla="*/ 182 h 345"/>
                <a:gd name="T24" fmla="*/ 204 w 550"/>
                <a:gd name="T25" fmla="*/ 194 h 345"/>
                <a:gd name="T26" fmla="*/ 180 w 550"/>
                <a:gd name="T27" fmla="*/ 194 h 345"/>
                <a:gd name="T28" fmla="*/ 155 w 550"/>
                <a:gd name="T29" fmla="*/ 206 h 345"/>
                <a:gd name="T30" fmla="*/ 127 w 550"/>
                <a:gd name="T31" fmla="*/ 231 h 345"/>
                <a:gd name="T32" fmla="*/ 108 w 550"/>
                <a:gd name="T33" fmla="*/ 215 h 345"/>
                <a:gd name="T34" fmla="*/ 75 w 550"/>
                <a:gd name="T35" fmla="*/ 245 h 345"/>
                <a:gd name="T36" fmla="*/ 100 w 550"/>
                <a:gd name="T37" fmla="*/ 270 h 345"/>
                <a:gd name="T38" fmla="*/ 98 w 550"/>
                <a:gd name="T39" fmla="*/ 272 h 345"/>
                <a:gd name="T40" fmla="*/ 82 w 550"/>
                <a:gd name="T41" fmla="*/ 266 h 345"/>
                <a:gd name="T42" fmla="*/ 100 w 550"/>
                <a:gd name="T43" fmla="*/ 280 h 345"/>
                <a:gd name="T44" fmla="*/ 112 w 550"/>
                <a:gd name="T45" fmla="*/ 280 h 345"/>
                <a:gd name="T46" fmla="*/ 92 w 550"/>
                <a:gd name="T47" fmla="*/ 309 h 345"/>
                <a:gd name="T48" fmla="*/ 73 w 550"/>
                <a:gd name="T49" fmla="*/ 311 h 345"/>
                <a:gd name="T50" fmla="*/ 75 w 550"/>
                <a:gd name="T51" fmla="*/ 296 h 345"/>
                <a:gd name="T52" fmla="*/ 71 w 550"/>
                <a:gd name="T53" fmla="*/ 278 h 345"/>
                <a:gd name="T54" fmla="*/ 51 w 550"/>
                <a:gd name="T55" fmla="*/ 278 h 345"/>
                <a:gd name="T56" fmla="*/ 35 w 550"/>
                <a:gd name="T57" fmla="*/ 276 h 345"/>
                <a:gd name="T58" fmla="*/ 28 w 550"/>
                <a:gd name="T59" fmla="*/ 264 h 345"/>
                <a:gd name="T60" fmla="*/ 18 w 550"/>
                <a:gd name="T61" fmla="*/ 264 h 345"/>
                <a:gd name="T62" fmla="*/ 4 w 550"/>
                <a:gd name="T63" fmla="*/ 264 h 345"/>
                <a:gd name="T64" fmla="*/ 6 w 550"/>
                <a:gd name="T65" fmla="*/ 235 h 345"/>
                <a:gd name="T66" fmla="*/ 0 w 550"/>
                <a:gd name="T67" fmla="*/ 225 h 345"/>
                <a:gd name="T68" fmla="*/ 0 w 550"/>
                <a:gd name="T69" fmla="*/ 227 h 345"/>
                <a:gd name="T70" fmla="*/ 10 w 550"/>
                <a:gd name="T71" fmla="*/ 339 h 345"/>
                <a:gd name="T72" fmla="*/ 47 w 550"/>
                <a:gd name="T73" fmla="*/ 341 h 345"/>
                <a:gd name="T74" fmla="*/ 59 w 550"/>
                <a:gd name="T75" fmla="*/ 345 h 345"/>
                <a:gd name="T76" fmla="*/ 225 w 550"/>
                <a:gd name="T77" fmla="*/ 323 h 345"/>
                <a:gd name="T78" fmla="*/ 225 w 550"/>
                <a:gd name="T79" fmla="*/ 311 h 345"/>
                <a:gd name="T80" fmla="*/ 249 w 550"/>
                <a:gd name="T81" fmla="*/ 303 h 345"/>
                <a:gd name="T82" fmla="*/ 270 w 550"/>
                <a:gd name="T83" fmla="*/ 296 h 345"/>
                <a:gd name="T84" fmla="*/ 302 w 550"/>
                <a:gd name="T85" fmla="*/ 309 h 345"/>
                <a:gd name="T86" fmla="*/ 335 w 550"/>
                <a:gd name="T87" fmla="*/ 303 h 345"/>
                <a:gd name="T88" fmla="*/ 347 w 550"/>
                <a:gd name="T89" fmla="*/ 317 h 345"/>
                <a:gd name="T90" fmla="*/ 386 w 550"/>
                <a:gd name="T91" fmla="*/ 317 h 345"/>
                <a:gd name="T92" fmla="*/ 435 w 550"/>
                <a:gd name="T93" fmla="*/ 272 h 345"/>
                <a:gd name="T94" fmla="*/ 415 w 550"/>
                <a:gd name="T95" fmla="*/ 262 h 345"/>
                <a:gd name="T96" fmla="*/ 415 w 550"/>
                <a:gd name="T97" fmla="*/ 223 h 345"/>
                <a:gd name="T98" fmla="*/ 441 w 550"/>
                <a:gd name="T99" fmla="*/ 245 h 345"/>
                <a:gd name="T100" fmla="*/ 498 w 550"/>
                <a:gd name="T101" fmla="*/ 219 h 345"/>
                <a:gd name="T102" fmla="*/ 529 w 550"/>
                <a:gd name="T103" fmla="*/ 202 h 345"/>
                <a:gd name="T104" fmla="*/ 550 w 550"/>
                <a:gd name="T105" fmla="*/ 129 h 345"/>
                <a:gd name="T106" fmla="*/ 550 w 550"/>
                <a:gd name="T107" fmla="*/ 100 h 345"/>
                <a:gd name="T108" fmla="*/ 515 w 550"/>
                <a:gd name="T109" fmla="*/ 76 h 345"/>
                <a:gd name="T110" fmla="*/ 470 w 550"/>
                <a:gd name="T111" fmla="*/ 55 h 345"/>
                <a:gd name="T112" fmla="*/ 456 w 550"/>
                <a:gd name="T113" fmla="*/ 12 h 345"/>
                <a:gd name="T114" fmla="*/ 435 w 550"/>
                <a:gd name="T115" fmla="*/ 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0" h="345">
                  <a:moveTo>
                    <a:pt x="435" y="6"/>
                  </a:moveTo>
                  <a:lnTo>
                    <a:pt x="431" y="6"/>
                  </a:lnTo>
                  <a:lnTo>
                    <a:pt x="427" y="8"/>
                  </a:lnTo>
                  <a:lnTo>
                    <a:pt x="423" y="6"/>
                  </a:lnTo>
                  <a:lnTo>
                    <a:pt x="421" y="8"/>
                  </a:lnTo>
                  <a:lnTo>
                    <a:pt x="419" y="12"/>
                  </a:lnTo>
                  <a:lnTo>
                    <a:pt x="417" y="12"/>
                  </a:lnTo>
                  <a:lnTo>
                    <a:pt x="411" y="10"/>
                  </a:lnTo>
                  <a:lnTo>
                    <a:pt x="409" y="10"/>
                  </a:lnTo>
                  <a:lnTo>
                    <a:pt x="409" y="14"/>
                  </a:lnTo>
                  <a:lnTo>
                    <a:pt x="402" y="24"/>
                  </a:lnTo>
                  <a:lnTo>
                    <a:pt x="398" y="26"/>
                  </a:lnTo>
                  <a:lnTo>
                    <a:pt x="396" y="29"/>
                  </a:lnTo>
                  <a:lnTo>
                    <a:pt x="394" y="35"/>
                  </a:lnTo>
                  <a:lnTo>
                    <a:pt x="392" y="37"/>
                  </a:lnTo>
                  <a:lnTo>
                    <a:pt x="390" y="43"/>
                  </a:lnTo>
                  <a:lnTo>
                    <a:pt x="394" y="51"/>
                  </a:lnTo>
                  <a:lnTo>
                    <a:pt x="396" y="67"/>
                  </a:lnTo>
                  <a:lnTo>
                    <a:pt x="396" y="86"/>
                  </a:lnTo>
                  <a:lnTo>
                    <a:pt x="392" y="94"/>
                  </a:lnTo>
                  <a:lnTo>
                    <a:pt x="390" y="98"/>
                  </a:lnTo>
                  <a:lnTo>
                    <a:pt x="382" y="100"/>
                  </a:lnTo>
                  <a:lnTo>
                    <a:pt x="368" y="104"/>
                  </a:lnTo>
                  <a:lnTo>
                    <a:pt x="368" y="112"/>
                  </a:lnTo>
                  <a:lnTo>
                    <a:pt x="368" y="123"/>
                  </a:lnTo>
                  <a:lnTo>
                    <a:pt x="366" y="131"/>
                  </a:lnTo>
                  <a:lnTo>
                    <a:pt x="364" y="137"/>
                  </a:lnTo>
                  <a:lnTo>
                    <a:pt x="364" y="147"/>
                  </a:lnTo>
                  <a:lnTo>
                    <a:pt x="357" y="157"/>
                  </a:lnTo>
                  <a:lnTo>
                    <a:pt x="351" y="172"/>
                  </a:lnTo>
                  <a:lnTo>
                    <a:pt x="345" y="178"/>
                  </a:lnTo>
                  <a:lnTo>
                    <a:pt x="343" y="184"/>
                  </a:lnTo>
                  <a:lnTo>
                    <a:pt x="341" y="184"/>
                  </a:lnTo>
                  <a:lnTo>
                    <a:pt x="335" y="178"/>
                  </a:lnTo>
                  <a:lnTo>
                    <a:pt x="333" y="178"/>
                  </a:lnTo>
                  <a:lnTo>
                    <a:pt x="331" y="184"/>
                  </a:lnTo>
                  <a:lnTo>
                    <a:pt x="331" y="184"/>
                  </a:lnTo>
                  <a:lnTo>
                    <a:pt x="321" y="180"/>
                  </a:lnTo>
                  <a:lnTo>
                    <a:pt x="319" y="180"/>
                  </a:lnTo>
                  <a:lnTo>
                    <a:pt x="319" y="178"/>
                  </a:lnTo>
                  <a:lnTo>
                    <a:pt x="317" y="176"/>
                  </a:lnTo>
                  <a:lnTo>
                    <a:pt x="319" y="170"/>
                  </a:lnTo>
                  <a:lnTo>
                    <a:pt x="317" y="166"/>
                  </a:lnTo>
                  <a:lnTo>
                    <a:pt x="313" y="166"/>
                  </a:lnTo>
                  <a:lnTo>
                    <a:pt x="306" y="161"/>
                  </a:lnTo>
                  <a:lnTo>
                    <a:pt x="292" y="157"/>
                  </a:lnTo>
                  <a:lnTo>
                    <a:pt x="290" y="159"/>
                  </a:lnTo>
                  <a:lnTo>
                    <a:pt x="290" y="166"/>
                  </a:lnTo>
                  <a:lnTo>
                    <a:pt x="286" y="172"/>
                  </a:lnTo>
                  <a:lnTo>
                    <a:pt x="284" y="174"/>
                  </a:lnTo>
                  <a:lnTo>
                    <a:pt x="274" y="174"/>
                  </a:lnTo>
                  <a:lnTo>
                    <a:pt x="270" y="172"/>
                  </a:lnTo>
                  <a:lnTo>
                    <a:pt x="276" y="163"/>
                  </a:lnTo>
                  <a:lnTo>
                    <a:pt x="278" y="159"/>
                  </a:lnTo>
                  <a:lnTo>
                    <a:pt x="268" y="155"/>
                  </a:lnTo>
                  <a:lnTo>
                    <a:pt x="249" y="159"/>
                  </a:lnTo>
                  <a:lnTo>
                    <a:pt x="247" y="163"/>
                  </a:lnTo>
                  <a:lnTo>
                    <a:pt x="249" y="170"/>
                  </a:lnTo>
                  <a:lnTo>
                    <a:pt x="249" y="174"/>
                  </a:lnTo>
                  <a:lnTo>
                    <a:pt x="245" y="182"/>
                  </a:lnTo>
                  <a:lnTo>
                    <a:pt x="243" y="184"/>
                  </a:lnTo>
                  <a:lnTo>
                    <a:pt x="237" y="184"/>
                  </a:lnTo>
                  <a:lnTo>
                    <a:pt x="221" y="182"/>
                  </a:lnTo>
                  <a:lnTo>
                    <a:pt x="214" y="188"/>
                  </a:lnTo>
                  <a:lnTo>
                    <a:pt x="204" y="194"/>
                  </a:lnTo>
                  <a:lnTo>
                    <a:pt x="198" y="192"/>
                  </a:lnTo>
                  <a:lnTo>
                    <a:pt x="194" y="192"/>
                  </a:lnTo>
                  <a:lnTo>
                    <a:pt x="188" y="196"/>
                  </a:lnTo>
                  <a:lnTo>
                    <a:pt x="184" y="192"/>
                  </a:lnTo>
                  <a:lnTo>
                    <a:pt x="180" y="194"/>
                  </a:lnTo>
                  <a:lnTo>
                    <a:pt x="174" y="198"/>
                  </a:lnTo>
                  <a:lnTo>
                    <a:pt x="167" y="202"/>
                  </a:lnTo>
                  <a:lnTo>
                    <a:pt x="163" y="208"/>
                  </a:lnTo>
                  <a:lnTo>
                    <a:pt x="159" y="208"/>
                  </a:lnTo>
                  <a:lnTo>
                    <a:pt x="155" y="206"/>
                  </a:lnTo>
                  <a:lnTo>
                    <a:pt x="149" y="208"/>
                  </a:lnTo>
                  <a:lnTo>
                    <a:pt x="141" y="217"/>
                  </a:lnTo>
                  <a:lnTo>
                    <a:pt x="131" y="221"/>
                  </a:lnTo>
                  <a:lnTo>
                    <a:pt x="129" y="227"/>
                  </a:lnTo>
                  <a:lnTo>
                    <a:pt x="127" y="231"/>
                  </a:lnTo>
                  <a:lnTo>
                    <a:pt x="122" y="229"/>
                  </a:lnTo>
                  <a:lnTo>
                    <a:pt x="122" y="225"/>
                  </a:lnTo>
                  <a:lnTo>
                    <a:pt x="118" y="219"/>
                  </a:lnTo>
                  <a:lnTo>
                    <a:pt x="110" y="211"/>
                  </a:lnTo>
                  <a:lnTo>
                    <a:pt x="108" y="215"/>
                  </a:lnTo>
                  <a:lnTo>
                    <a:pt x="108" y="225"/>
                  </a:lnTo>
                  <a:lnTo>
                    <a:pt x="104" y="231"/>
                  </a:lnTo>
                  <a:lnTo>
                    <a:pt x="90" y="241"/>
                  </a:lnTo>
                  <a:lnTo>
                    <a:pt x="82" y="243"/>
                  </a:lnTo>
                  <a:lnTo>
                    <a:pt x="75" y="245"/>
                  </a:lnTo>
                  <a:lnTo>
                    <a:pt x="82" y="251"/>
                  </a:lnTo>
                  <a:lnTo>
                    <a:pt x="86" y="260"/>
                  </a:lnTo>
                  <a:lnTo>
                    <a:pt x="88" y="260"/>
                  </a:lnTo>
                  <a:lnTo>
                    <a:pt x="94" y="266"/>
                  </a:lnTo>
                  <a:lnTo>
                    <a:pt x="100" y="270"/>
                  </a:lnTo>
                  <a:lnTo>
                    <a:pt x="104" y="270"/>
                  </a:lnTo>
                  <a:lnTo>
                    <a:pt x="108" y="272"/>
                  </a:lnTo>
                  <a:lnTo>
                    <a:pt x="104" y="274"/>
                  </a:lnTo>
                  <a:lnTo>
                    <a:pt x="102" y="274"/>
                  </a:lnTo>
                  <a:lnTo>
                    <a:pt x="98" y="272"/>
                  </a:lnTo>
                  <a:lnTo>
                    <a:pt x="94" y="270"/>
                  </a:lnTo>
                  <a:lnTo>
                    <a:pt x="92" y="268"/>
                  </a:lnTo>
                  <a:lnTo>
                    <a:pt x="88" y="264"/>
                  </a:lnTo>
                  <a:lnTo>
                    <a:pt x="86" y="264"/>
                  </a:lnTo>
                  <a:lnTo>
                    <a:pt x="82" y="266"/>
                  </a:lnTo>
                  <a:lnTo>
                    <a:pt x="84" y="266"/>
                  </a:lnTo>
                  <a:lnTo>
                    <a:pt x="86" y="270"/>
                  </a:lnTo>
                  <a:lnTo>
                    <a:pt x="86" y="274"/>
                  </a:lnTo>
                  <a:lnTo>
                    <a:pt x="92" y="276"/>
                  </a:lnTo>
                  <a:lnTo>
                    <a:pt x="100" y="280"/>
                  </a:lnTo>
                  <a:lnTo>
                    <a:pt x="106" y="282"/>
                  </a:lnTo>
                  <a:lnTo>
                    <a:pt x="108" y="282"/>
                  </a:lnTo>
                  <a:lnTo>
                    <a:pt x="108" y="276"/>
                  </a:lnTo>
                  <a:lnTo>
                    <a:pt x="110" y="276"/>
                  </a:lnTo>
                  <a:lnTo>
                    <a:pt x="112" y="280"/>
                  </a:lnTo>
                  <a:lnTo>
                    <a:pt x="112" y="282"/>
                  </a:lnTo>
                  <a:lnTo>
                    <a:pt x="108" y="288"/>
                  </a:lnTo>
                  <a:lnTo>
                    <a:pt x="100" y="300"/>
                  </a:lnTo>
                  <a:lnTo>
                    <a:pt x="94" y="307"/>
                  </a:lnTo>
                  <a:lnTo>
                    <a:pt x="92" y="309"/>
                  </a:lnTo>
                  <a:lnTo>
                    <a:pt x="88" y="315"/>
                  </a:lnTo>
                  <a:lnTo>
                    <a:pt x="82" y="315"/>
                  </a:lnTo>
                  <a:lnTo>
                    <a:pt x="80" y="315"/>
                  </a:lnTo>
                  <a:lnTo>
                    <a:pt x="73" y="313"/>
                  </a:lnTo>
                  <a:lnTo>
                    <a:pt x="73" y="311"/>
                  </a:lnTo>
                  <a:lnTo>
                    <a:pt x="71" y="307"/>
                  </a:lnTo>
                  <a:lnTo>
                    <a:pt x="71" y="303"/>
                  </a:lnTo>
                  <a:lnTo>
                    <a:pt x="73" y="298"/>
                  </a:lnTo>
                  <a:lnTo>
                    <a:pt x="75" y="300"/>
                  </a:lnTo>
                  <a:lnTo>
                    <a:pt x="75" y="296"/>
                  </a:lnTo>
                  <a:lnTo>
                    <a:pt x="75" y="294"/>
                  </a:lnTo>
                  <a:lnTo>
                    <a:pt x="69" y="288"/>
                  </a:lnTo>
                  <a:lnTo>
                    <a:pt x="69" y="282"/>
                  </a:lnTo>
                  <a:lnTo>
                    <a:pt x="69" y="280"/>
                  </a:lnTo>
                  <a:lnTo>
                    <a:pt x="71" y="278"/>
                  </a:lnTo>
                  <a:lnTo>
                    <a:pt x="71" y="278"/>
                  </a:lnTo>
                  <a:lnTo>
                    <a:pt x="63" y="280"/>
                  </a:lnTo>
                  <a:lnTo>
                    <a:pt x="57" y="280"/>
                  </a:lnTo>
                  <a:lnTo>
                    <a:pt x="55" y="280"/>
                  </a:lnTo>
                  <a:lnTo>
                    <a:pt x="51" y="278"/>
                  </a:lnTo>
                  <a:lnTo>
                    <a:pt x="45" y="274"/>
                  </a:lnTo>
                  <a:lnTo>
                    <a:pt x="43" y="274"/>
                  </a:lnTo>
                  <a:lnTo>
                    <a:pt x="39" y="276"/>
                  </a:lnTo>
                  <a:lnTo>
                    <a:pt x="39" y="278"/>
                  </a:lnTo>
                  <a:lnTo>
                    <a:pt x="35" y="276"/>
                  </a:lnTo>
                  <a:lnTo>
                    <a:pt x="31" y="276"/>
                  </a:lnTo>
                  <a:lnTo>
                    <a:pt x="28" y="274"/>
                  </a:lnTo>
                  <a:lnTo>
                    <a:pt x="28" y="270"/>
                  </a:lnTo>
                  <a:lnTo>
                    <a:pt x="28" y="266"/>
                  </a:lnTo>
                  <a:lnTo>
                    <a:pt x="28" y="264"/>
                  </a:lnTo>
                  <a:lnTo>
                    <a:pt x="31" y="260"/>
                  </a:lnTo>
                  <a:lnTo>
                    <a:pt x="26" y="260"/>
                  </a:lnTo>
                  <a:lnTo>
                    <a:pt x="24" y="262"/>
                  </a:lnTo>
                  <a:lnTo>
                    <a:pt x="20" y="264"/>
                  </a:lnTo>
                  <a:lnTo>
                    <a:pt x="18" y="264"/>
                  </a:lnTo>
                  <a:lnTo>
                    <a:pt x="12" y="266"/>
                  </a:lnTo>
                  <a:lnTo>
                    <a:pt x="6" y="268"/>
                  </a:lnTo>
                  <a:lnTo>
                    <a:pt x="6" y="268"/>
                  </a:lnTo>
                  <a:lnTo>
                    <a:pt x="4" y="266"/>
                  </a:lnTo>
                  <a:lnTo>
                    <a:pt x="4" y="264"/>
                  </a:lnTo>
                  <a:lnTo>
                    <a:pt x="4" y="247"/>
                  </a:lnTo>
                  <a:lnTo>
                    <a:pt x="6" y="243"/>
                  </a:lnTo>
                  <a:lnTo>
                    <a:pt x="6" y="243"/>
                  </a:lnTo>
                  <a:lnTo>
                    <a:pt x="6" y="237"/>
                  </a:lnTo>
                  <a:lnTo>
                    <a:pt x="6" y="235"/>
                  </a:lnTo>
                  <a:lnTo>
                    <a:pt x="8" y="231"/>
                  </a:lnTo>
                  <a:lnTo>
                    <a:pt x="8" y="227"/>
                  </a:lnTo>
                  <a:lnTo>
                    <a:pt x="6" y="227"/>
                  </a:lnTo>
                  <a:lnTo>
                    <a:pt x="4" y="227"/>
                  </a:lnTo>
                  <a:lnTo>
                    <a:pt x="0" y="225"/>
                  </a:lnTo>
                  <a:lnTo>
                    <a:pt x="2" y="223"/>
                  </a:lnTo>
                  <a:lnTo>
                    <a:pt x="6" y="221"/>
                  </a:lnTo>
                  <a:lnTo>
                    <a:pt x="6" y="219"/>
                  </a:lnTo>
                  <a:lnTo>
                    <a:pt x="0" y="221"/>
                  </a:lnTo>
                  <a:lnTo>
                    <a:pt x="0" y="227"/>
                  </a:lnTo>
                  <a:lnTo>
                    <a:pt x="0" y="255"/>
                  </a:lnTo>
                  <a:lnTo>
                    <a:pt x="0" y="296"/>
                  </a:lnTo>
                  <a:lnTo>
                    <a:pt x="2" y="319"/>
                  </a:lnTo>
                  <a:lnTo>
                    <a:pt x="4" y="339"/>
                  </a:lnTo>
                  <a:lnTo>
                    <a:pt x="10" y="339"/>
                  </a:lnTo>
                  <a:lnTo>
                    <a:pt x="35" y="343"/>
                  </a:lnTo>
                  <a:lnTo>
                    <a:pt x="45" y="345"/>
                  </a:lnTo>
                  <a:lnTo>
                    <a:pt x="45" y="345"/>
                  </a:lnTo>
                  <a:lnTo>
                    <a:pt x="45" y="343"/>
                  </a:lnTo>
                  <a:lnTo>
                    <a:pt x="47" y="341"/>
                  </a:lnTo>
                  <a:lnTo>
                    <a:pt x="53" y="337"/>
                  </a:lnTo>
                  <a:lnTo>
                    <a:pt x="57" y="339"/>
                  </a:lnTo>
                  <a:lnTo>
                    <a:pt x="59" y="339"/>
                  </a:lnTo>
                  <a:lnTo>
                    <a:pt x="59" y="343"/>
                  </a:lnTo>
                  <a:lnTo>
                    <a:pt x="59" y="345"/>
                  </a:lnTo>
                  <a:lnTo>
                    <a:pt x="59" y="345"/>
                  </a:lnTo>
                  <a:lnTo>
                    <a:pt x="216" y="345"/>
                  </a:lnTo>
                  <a:lnTo>
                    <a:pt x="223" y="341"/>
                  </a:lnTo>
                  <a:lnTo>
                    <a:pt x="231" y="333"/>
                  </a:lnTo>
                  <a:lnTo>
                    <a:pt x="225" y="323"/>
                  </a:lnTo>
                  <a:lnTo>
                    <a:pt x="221" y="321"/>
                  </a:lnTo>
                  <a:lnTo>
                    <a:pt x="221" y="321"/>
                  </a:lnTo>
                  <a:lnTo>
                    <a:pt x="219" y="313"/>
                  </a:lnTo>
                  <a:lnTo>
                    <a:pt x="219" y="311"/>
                  </a:lnTo>
                  <a:lnTo>
                    <a:pt x="225" y="311"/>
                  </a:lnTo>
                  <a:lnTo>
                    <a:pt x="231" y="311"/>
                  </a:lnTo>
                  <a:lnTo>
                    <a:pt x="239" y="317"/>
                  </a:lnTo>
                  <a:lnTo>
                    <a:pt x="241" y="319"/>
                  </a:lnTo>
                  <a:lnTo>
                    <a:pt x="241" y="317"/>
                  </a:lnTo>
                  <a:lnTo>
                    <a:pt x="249" y="303"/>
                  </a:lnTo>
                  <a:lnTo>
                    <a:pt x="249" y="298"/>
                  </a:lnTo>
                  <a:lnTo>
                    <a:pt x="249" y="296"/>
                  </a:lnTo>
                  <a:lnTo>
                    <a:pt x="251" y="294"/>
                  </a:lnTo>
                  <a:lnTo>
                    <a:pt x="259" y="294"/>
                  </a:lnTo>
                  <a:lnTo>
                    <a:pt x="270" y="296"/>
                  </a:lnTo>
                  <a:lnTo>
                    <a:pt x="274" y="294"/>
                  </a:lnTo>
                  <a:lnTo>
                    <a:pt x="280" y="303"/>
                  </a:lnTo>
                  <a:lnTo>
                    <a:pt x="282" y="307"/>
                  </a:lnTo>
                  <a:lnTo>
                    <a:pt x="286" y="309"/>
                  </a:lnTo>
                  <a:lnTo>
                    <a:pt x="302" y="309"/>
                  </a:lnTo>
                  <a:lnTo>
                    <a:pt x="306" y="313"/>
                  </a:lnTo>
                  <a:lnTo>
                    <a:pt x="306" y="315"/>
                  </a:lnTo>
                  <a:lnTo>
                    <a:pt x="315" y="315"/>
                  </a:lnTo>
                  <a:lnTo>
                    <a:pt x="327" y="309"/>
                  </a:lnTo>
                  <a:lnTo>
                    <a:pt x="335" y="303"/>
                  </a:lnTo>
                  <a:lnTo>
                    <a:pt x="339" y="300"/>
                  </a:lnTo>
                  <a:lnTo>
                    <a:pt x="341" y="303"/>
                  </a:lnTo>
                  <a:lnTo>
                    <a:pt x="341" y="307"/>
                  </a:lnTo>
                  <a:lnTo>
                    <a:pt x="341" y="311"/>
                  </a:lnTo>
                  <a:lnTo>
                    <a:pt x="347" y="317"/>
                  </a:lnTo>
                  <a:lnTo>
                    <a:pt x="353" y="321"/>
                  </a:lnTo>
                  <a:lnTo>
                    <a:pt x="353" y="321"/>
                  </a:lnTo>
                  <a:lnTo>
                    <a:pt x="362" y="319"/>
                  </a:lnTo>
                  <a:lnTo>
                    <a:pt x="366" y="315"/>
                  </a:lnTo>
                  <a:lnTo>
                    <a:pt x="386" y="317"/>
                  </a:lnTo>
                  <a:lnTo>
                    <a:pt x="390" y="317"/>
                  </a:lnTo>
                  <a:lnTo>
                    <a:pt x="392" y="313"/>
                  </a:lnTo>
                  <a:lnTo>
                    <a:pt x="435" y="280"/>
                  </a:lnTo>
                  <a:lnTo>
                    <a:pt x="439" y="274"/>
                  </a:lnTo>
                  <a:lnTo>
                    <a:pt x="435" y="272"/>
                  </a:lnTo>
                  <a:lnTo>
                    <a:pt x="431" y="270"/>
                  </a:lnTo>
                  <a:lnTo>
                    <a:pt x="427" y="272"/>
                  </a:lnTo>
                  <a:lnTo>
                    <a:pt x="421" y="268"/>
                  </a:lnTo>
                  <a:lnTo>
                    <a:pt x="419" y="266"/>
                  </a:lnTo>
                  <a:lnTo>
                    <a:pt x="415" y="262"/>
                  </a:lnTo>
                  <a:lnTo>
                    <a:pt x="411" y="258"/>
                  </a:lnTo>
                  <a:lnTo>
                    <a:pt x="415" y="245"/>
                  </a:lnTo>
                  <a:lnTo>
                    <a:pt x="417" y="237"/>
                  </a:lnTo>
                  <a:lnTo>
                    <a:pt x="417" y="225"/>
                  </a:lnTo>
                  <a:lnTo>
                    <a:pt x="415" y="223"/>
                  </a:lnTo>
                  <a:lnTo>
                    <a:pt x="423" y="223"/>
                  </a:lnTo>
                  <a:lnTo>
                    <a:pt x="425" y="229"/>
                  </a:lnTo>
                  <a:lnTo>
                    <a:pt x="427" y="237"/>
                  </a:lnTo>
                  <a:lnTo>
                    <a:pt x="433" y="243"/>
                  </a:lnTo>
                  <a:lnTo>
                    <a:pt x="441" y="245"/>
                  </a:lnTo>
                  <a:lnTo>
                    <a:pt x="468" y="251"/>
                  </a:lnTo>
                  <a:lnTo>
                    <a:pt x="470" y="251"/>
                  </a:lnTo>
                  <a:lnTo>
                    <a:pt x="478" y="251"/>
                  </a:lnTo>
                  <a:lnTo>
                    <a:pt x="484" y="243"/>
                  </a:lnTo>
                  <a:lnTo>
                    <a:pt x="498" y="219"/>
                  </a:lnTo>
                  <a:lnTo>
                    <a:pt x="501" y="211"/>
                  </a:lnTo>
                  <a:lnTo>
                    <a:pt x="498" y="208"/>
                  </a:lnTo>
                  <a:lnTo>
                    <a:pt x="509" y="206"/>
                  </a:lnTo>
                  <a:lnTo>
                    <a:pt x="529" y="204"/>
                  </a:lnTo>
                  <a:lnTo>
                    <a:pt x="529" y="202"/>
                  </a:lnTo>
                  <a:lnTo>
                    <a:pt x="529" y="188"/>
                  </a:lnTo>
                  <a:lnTo>
                    <a:pt x="533" y="176"/>
                  </a:lnTo>
                  <a:lnTo>
                    <a:pt x="548" y="172"/>
                  </a:lnTo>
                  <a:lnTo>
                    <a:pt x="550" y="172"/>
                  </a:lnTo>
                  <a:lnTo>
                    <a:pt x="550" y="129"/>
                  </a:lnTo>
                  <a:lnTo>
                    <a:pt x="550" y="127"/>
                  </a:lnTo>
                  <a:lnTo>
                    <a:pt x="550" y="123"/>
                  </a:lnTo>
                  <a:lnTo>
                    <a:pt x="550" y="121"/>
                  </a:lnTo>
                  <a:lnTo>
                    <a:pt x="548" y="108"/>
                  </a:lnTo>
                  <a:lnTo>
                    <a:pt x="550" y="100"/>
                  </a:lnTo>
                  <a:lnTo>
                    <a:pt x="550" y="88"/>
                  </a:lnTo>
                  <a:lnTo>
                    <a:pt x="543" y="82"/>
                  </a:lnTo>
                  <a:lnTo>
                    <a:pt x="537" y="82"/>
                  </a:lnTo>
                  <a:lnTo>
                    <a:pt x="533" y="78"/>
                  </a:lnTo>
                  <a:lnTo>
                    <a:pt x="515" y="76"/>
                  </a:lnTo>
                  <a:lnTo>
                    <a:pt x="488" y="74"/>
                  </a:lnTo>
                  <a:lnTo>
                    <a:pt x="480" y="76"/>
                  </a:lnTo>
                  <a:lnTo>
                    <a:pt x="474" y="71"/>
                  </a:lnTo>
                  <a:lnTo>
                    <a:pt x="472" y="69"/>
                  </a:lnTo>
                  <a:lnTo>
                    <a:pt x="470" y="55"/>
                  </a:lnTo>
                  <a:lnTo>
                    <a:pt x="464" y="43"/>
                  </a:lnTo>
                  <a:lnTo>
                    <a:pt x="462" y="26"/>
                  </a:lnTo>
                  <a:lnTo>
                    <a:pt x="462" y="24"/>
                  </a:lnTo>
                  <a:lnTo>
                    <a:pt x="460" y="22"/>
                  </a:lnTo>
                  <a:lnTo>
                    <a:pt x="456" y="12"/>
                  </a:lnTo>
                  <a:lnTo>
                    <a:pt x="454" y="8"/>
                  </a:lnTo>
                  <a:lnTo>
                    <a:pt x="449" y="4"/>
                  </a:lnTo>
                  <a:lnTo>
                    <a:pt x="441" y="0"/>
                  </a:lnTo>
                  <a:lnTo>
                    <a:pt x="437" y="0"/>
                  </a:lnTo>
                  <a:lnTo>
                    <a:pt x="435"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8" name="Freeform 629"/>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9" name="Freeform 630"/>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0" name="Freeform 631"/>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1" name="Freeform 632"/>
            <p:cNvSpPr>
              <a:spLocks/>
            </p:cNvSpPr>
            <p:nvPr/>
          </p:nvSpPr>
          <p:spPr bwMode="auto">
            <a:xfrm>
              <a:off x="6653213" y="2816225"/>
              <a:ext cx="733425" cy="908050"/>
            </a:xfrm>
            <a:custGeom>
              <a:avLst/>
              <a:gdLst>
                <a:gd name="T0" fmla="*/ 331 w 462"/>
                <a:gd name="T1" fmla="*/ 34 h 572"/>
                <a:gd name="T2" fmla="*/ 286 w 462"/>
                <a:gd name="T3" fmla="*/ 73 h 572"/>
                <a:gd name="T4" fmla="*/ 235 w 462"/>
                <a:gd name="T5" fmla="*/ 73 h 572"/>
                <a:gd name="T6" fmla="*/ 219 w 462"/>
                <a:gd name="T7" fmla="*/ 55 h 572"/>
                <a:gd name="T8" fmla="*/ 221 w 462"/>
                <a:gd name="T9" fmla="*/ 96 h 572"/>
                <a:gd name="T10" fmla="*/ 241 w 462"/>
                <a:gd name="T11" fmla="*/ 104 h 572"/>
                <a:gd name="T12" fmla="*/ 168 w 462"/>
                <a:gd name="T13" fmla="*/ 145 h 572"/>
                <a:gd name="T14" fmla="*/ 143 w 462"/>
                <a:gd name="T15" fmla="*/ 141 h 572"/>
                <a:gd name="T16" fmla="*/ 129 w 462"/>
                <a:gd name="T17" fmla="*/ 139 h 572"/>
                <a:gd name="T18" fmla="*/ 88 w 462"/>
                <a:gd name="T19" fmla="*/ 139 h 572"/>
                <a:gd name="T20" fmla="*/ 61 w 462"/>
                <a:gd name="T21" fmla="*/ 124 h 572"/>
                <a:gd name="T22" fmla="*/ 43 w 462"/>
                <a:gd name="T23" fmla="*/ 147 h 572"/>
                <a:gd name="T24" fmla="*/ 21 w 462"/>
                <a:gd name="T25" fmla="*/ 141 h 572"/>
                <a:gd name="T26" fmla="*/ 33 w 462"/>
                <a:gd name="T27" fmla="*/ 163 h 572"/>
                <a:gd name="T28" fmla="*/ 16 w 462"/>
                <a:gd name="T29" fmla="*/ 198 h 572"/>
                <a:gd name="T30" fmla="*/ 29 w 462"/>
                <a:gd name="T31" fmla="*/ 227 h 572"/>
                <a:gd name="T32" fmla="*/ 39 w 462"/>
                <a:gd name="T33" fmla="*/ 249 h 572"/>
                <a:gd name="T34" fmla="*/ 57 w 462"/>
                <a:gd name="T35" fmla="*/ 253 h 572"/>
                <a:gd name="T36" fmla="*/ 88 w 462"/>
                <a:gd name="T37" fmla="*/ 263 h 572"/>
                <a:gd name="T38" fmla="*/ 96 w 462"/>
                <a:gd name="T39" fmla="*/ 282 h 572"/>
                <a:gd name="T40" fmla="*/ 94 w 462"/>
                <a:gd name="T41" fmla="*/ 292 h 572"/>
                <a:gd name="T42" fmla="*/ 108 w 462"/>
                <a:gd name="T43" fmla="*/ 298 h 572"/>
                <a:gd name="T44" fmla="*/ 123 w 462"/>
                <a:gd name="T45" fmla="*/ 304 h 572"/>
                <a:gd name="T46" fmla="*/ 129 w 462"/>
                <a:gd name="T47" fmla="*/ 327 h 572"/>
                <a:gd name="T48" fmla="*/ 131 w 462"/>
                <a:gd name="T49" fmla="*/ 323 h 572"/>
                <a:gd name="T50" fmla="*/ 157 w 462"/>
                <a:gd name="T51" fmla="*/ 300 h 572"/>
                <a:gd name="T52" fmla="*/ 194 w 462"/>
                <a:gd name="T53" fmla="*/ 317 h 572"/>
                <a:gd name="T54" fmla="*/ 211 w 462"/>
                <a:gd name="T55" fmla="*/ 349 h 572"/>
                <a:gd name="T56" fmla="*/ 239 w 462"/>
                <a:gd name="T57" fmla="*/ 357 h 572"/>
                <a:gd name="T58" fmla="*/ 268 w 462"/>
                <a:gd name="T59" fmla="*/ 390 h 572"/>
                <a:gd name="T60" fmla="*/ 264 w 462"/>
                <a:gd name="T61" fmla="*/ 411 h 572"/>
                <a:gd name="T62" fmla="*/ 229 w 462"/>
                <a:gd name="T63" fmla="*/ 411 h 572"/>
                <a:gd name="T64" fmla="*/ 233 w 462"/>
                <a:gd name="T65" fmla="*/ 435 h 572"/>
                <a:gd name="T66" fmla="*/ 204 w 462"/>
                <a:gd name="T67" fmla="*/ 464 h 572"/>
                <a:gd name="T68" fmla="*/ 202 w 462"/>
                <a:gd name="T69" fmla="*/ 492 h 572"/>
                <a:gd name="T70" fmla="*/ 184 w 462"/>
                <a:gd name="T71" fmla="*/ 546 h 572"/>
                <a:gd name="T72" fmla="*/ 360 w 462"/>
                <a:gd name="T73" fmla="*/ 529 h 572"/>
                <a:gd name="T74" fmla="*/ 350 w 462"/>
                <a:gd name="T75" fmla="*/ 492 h 572"/>
                <a:gd name="T76" fmla="*/ 374 w 462"/>
                <a:gd name="T77" fmla="*/ 484 h 572"/>
                <a:gd name="T78" fmla="*/ 429 w 462"/>
                <a:gd name="T79" fmla="*/ 482 h 572"/>
                <a:gd name="T80" fmla="*/ 439 w 462"/>
                <a:gd name="T81" fmla="*/ 441 h 572"/>
                <a:gd name="T82" fmla="*/ 462 w 462"/>
                <a:gd name="T83" fmla="*/ 445 h 572"/>
                <a:gd name="T84" fmla="*/ 462 w 462"/>
                <a:gd name="T85" fmla="*/ 400 h 572"/>
                <a:gd name="T86" fmla="*/ 439 w 462"/>
                <a:gd name="T87" fmla="*/ 362 h 572"/>
                <a:gd name="T88" fmla="*/ 423 w 462"/>
                <a:gd name="T89" fmla="*/ 349 h 572"/>
                <a:gd name="T90" fmla="*/ 431 w 462"/>
                <a:gd name="T91" fmla="*/ 325 h 572"/>
                <a:gd name="T92" fmla="*/ 427 w 462"/>
                <a:gd name="T93" fmla="*/ 306 h 572"/>
                <a:gd name="T94" fmla="*/ 417 w 462"/>
                <a:gd name="T95" fmla="*/ 272 h 572"/>
                <a:gd name="T96" fmla="*/ 427 w 462"/>
                <a:gd name="T97" fmla="*/ 227 h 572"/>
                <a:gd name="T98" fmla="*/ 462 w 462"/>
                <a:gd name="T99" fmla="*/ 216 h 572"/>
                <a:gd name="T100" fmla="*/ 446 w 462"/>
                <a:gd name="T101" fmla="*/ 188 h 572"/>
                <a:gd name="T102" fmla="*/ 411 w 462"/>
                <a:gd name="T103" fmla="*/ 143 h 572"/>
                <a:gd name="T104" fmla="*/ 399 w 462"/>
                <a:gd name="T105" fmla="*/ 141 h 572"/>
                <a:gd name="T106" fmla="*/ 386 w 462"/>
                <a:gd name="T107" fmla="*/ 90 h 572"/>
                <a:gd name="T108" fmla="*/ 417 w 462"/>
                <a:gd name="T109" fmla="*/ 96 h 572"/>
                <a:gd name="T110" fmla="*/ 411 w 462"/>
                <a:gd name="T111" fmla="*/ 53 h 572"/>
                <a:gd name="T112" fmla="*/ 374 w 462"/>
                <a:gd name="T113" fmla="*/ 22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2" h="572">
                  <a:moveTo>
                    <a:pt x="350" y="2"/>
                  </a:moveTo>
                  <a:lnTo>
                    <a:pt x="335" y="6"/>
                  </a:lnTo>
                  <a:lnTo>
                    <a:pt x="331" y="18"/>
                  </a:lnTo>
                  <a:lnTo>
                    <a:pt x="331" y="32"/>
                  </a:lnTo>
                  <a:lnTo>
                    <a:pt x="331" y="34"/>
                  </a:lnTo>
                  <a:lnTo>
                    <a:pt x="311" y="36"/>
                  </a:lnTo>
                  <a:lnTo>
                    <a:pt x="300" y="38"/>
                  </a:lnTo>
                  <a:lnTo>
                    <a:pt x="303" y="41"/>
                  </a:lnTo>
                  <a:lnTo>
                    <a:pt x="300" y="49"/>
                  </a:lnTo>
                  <a:lnTo>
                    <a:pt x="286" y="73"/>
                  </a:lnTo>
                  <a:lnTo>
                    <a:pt x="280" y="81"/>
                  </a:lnTo>
                  <a:lnTo>
                    <a:pt x="272" y="81"/>
                  </a:lnTo>
                  <a:lnTo>
                    <a:pt x="270" y="81"/>
                  </a:lnTo>
                  <a:lnTo>
                    <a:pt x="243" y="75"/>
                  </a:lnTo>
                  <a:lnTo>
                    <a:pt x="235" y="73"/>
                  </a:lnTo>
                  <a:lnTo>
                    <a:pt x="229" y="67"/>
                  </a:lnTo>
                  <a:lnTo>
                    <a:pt x="227" y="59"/>
                  </a:lnTo>
                  <a:lnTo>
                    <a:pt x="225" y="53"/>
                  </a:lnTo>
                  <a:lnTo>
                    <a:pt x="217" y="53"/>
                  </a:lnTo>
                  <a:lnTo>
                    <a:pt x="219" y="55"/>
                  </a:lnTo>
                  <a:lnTo>
                    <a:pt x="219" y="67"/>
                  </a:lnTo>
                  <a:lnTo>
                    <a:pt x="217" y="75"/>
                  </a:lnTo>
                  <a:lnTo>
                    <a:pt x="213" y="88"/>
                  </a:lnTo>
                  <a:lnTo>
                    <a:pt x="217" y="92"/>
                  </a:lnTo>
                  <a:lnTo>
                    <a:pt x="221" y="96"/>
                  </a:lnTo>
                  <a:lnTo>
                    <a:pt x="223" y="98"/>
                  </a:lnTo>
                  <a:lnTo>
                    <a:pt x="229" y="102"/>
                  </a:lnTo>
                  <a:lnTo>
                    <a:pt x="233" y="100"/>
                  </a:lnTo>
                  <a:lnTo>
                    <a:pt x="237" y="102"/>
                  </a:lnTo>
                  <a:lnTo>
                    <a:pt x="241" y="104"/>
                  </a:lnTo>
                  <a:lnTo>
                    <a:pt x="237" y="110"/>
                  </a:lnTo>
                  <a:lnTo>
                    <a:pt x="194" y="143"/>
                  </a:lnTo>
                  <a:lnTo>
                    <a:pt x="192" y="147"/>
                  </a:lnTo>
                  <a:lnTo>
                    <a:pt x="188" y="147"/>
                  </a:lnTo>
                  <a:lnTo>
                    <a:pt x="168" y="145"/>
                  </a:lnTo>
                  <a:lnTo>
                    <a:pt x="164" y="149"/>
                  </a:lnTo>
                  <a:lnTo>
                    <a:pt x="155" y="151"/>
                  </a:lnTo>
                  <a:lnTo>
                    <a:pt x="155" y="151"/>
                  </a:lnTo>
                  <a:lnTo>
                    <a:pt x="149" y="147"/>
                  </a:lnTo>
                  <a:lnTo>
                    <a:pt x="143" y="141"/>
                  </a:lnTo>
                  <a:lnTo>
                    <a:pt x="143" y="137"/>
                  </a:lnTo>
                  <a:lnTo>
                    <a:pt x="143" y="133"/>
                  </a:lnTo>
                  <a:lnTo>
                    <a:pt x="141" y="130"/>
                  </a:lnTo>
                  <a:lnTo>
                    <a:pt x="137" y="133"/>
                  </a:lnTo>
                  <a:lnTo>
                    <a:pt x="129" y="139"/>
                  </a:lnTo>
                  <a:lnTo>
                    <a:pt x="117" y="145"/>
                  </a:lnTo>
                  <a:lnTo>
                    <a:pt x="108" y="145"/>
                  </a:lnTo>
                  <a:lnTo>
                    <a:pt x="108" y="143"/>
                  </a:lnTo>
                  <a:lnTo>
                    <a:pt x="104" y="139"/>
                  </a:lnTo>
                  <a:lnTo>
                    <a:pt x="88" y="139"/>
                  </a:lnTo>
                  <a:lnTo>
                    <a:pt x="84" y="137"/>
                  </a:lnTo>
                  <a:lnTo>
                    <a:pt x="82" y="133"/>
                  </a:lnTo>
                  <a:lnTo>
                    <a:pt x="76" y="124"/>
                  </a:lnTo>
                  <a:lnTo>
                    <a:pt x="72" y="126"/>
                  </a:lnTo>
                  <a:lnTo>
                    <a:pt x="61" y="124"/>
                  </a:lnTo>
                  <a:lnTo>
                    <a:pt x="53" y="124"/>
                  </a:lnTo>
                  <a:lnTo>
                    <a:pt x="51" y="126"/>
                  </a:lnTo>
                  <a:lnTo>
                    <a:pt x="51" y="128"/>
                  </a:lnTo>
                  <a:lnTo>
                    <a:pt x="51" y="133"/>
                  </a:lnTo>
                  <a:lnTo>
                    <a:pt x="43" y="147"/>
                  </a:lnTo>
                  <a:lnTo>
                    <a:pt x="43" y="149"/>
                  </a:lnTo>
                  <a:lnTo>
                    <a:pt x="41" y="147"/>
                  </a:lnTo>
                  <a:lnTo>
                    <a:pt x="33" y="141"/>
                  </a:lnTo>
                  <a:lnTo>
                    <a:pt x="27" y="141"/>
                  </a:lnTo>
                  <a:lnTo>
                    <a:pt x="21" y="141"/>
                  </a:lnTo>
                  <a:lnTo>
                    <a:pt x="21" y="143"/>
                  </a:lnTo>
                  <a:lnTo>
                    <a:pt x="23" y="151"/>
                  </a:lnTo>
                  <a:lnTo>
                    <a:pt x="23" y="151"/>
                  </a:lnTo>
                  <a:lnTo>
                    <a:pt x="27" y="153"/>
                  </a:lnTo>
                  <a:lnTo>
                    <a:pt x="33" y="163"/>
                  </a:lnTo>
                  <a:lnTo>
                    <a:pt x="25" y="171"/>
                  </a:lnTo>
                  <a:lnTo>
                    <a:pt x="0" y="188"/>
                  </a:lnTo>
                  <a:lnTo>
                    <a:pt x="8" y="190"/>
                  </a:lnTo>
                  <a:lnTo>
                    <a:pt x="14" y="194"/>
                  </a:lnTo>
                  <a:lnTo>
                    <a:pt x="16" y="198"/>
                  </a:lnTo>
                  <a:lnTo>
                    <a:pt x="18" y="204"/>
                  </a:lnTo>
                  <a:lnTo>
                    <a:pt x="21" y="210"/>
                  </a:lnTo>
                  <a:lnTo>
                    <a:pt x="29" y="214"/>
                  </a:lnTo>
                  <a:lnTo>
                    <a:pt x="27" y="225"/>
                  </a:lnTo>
                  <a:lnTo>
                    <a:pt x="29" y="227"/>
                  </a:lnTo>
                  <a:lnTo>
                    <a:pt x="35" y="235"/>
                  </a:lnTo>
                  <a:lnTo>
                    <a:pt x="31" y="241"/>
                  </a:lnTo>
                  <a:lnTo>
                    <a:pt x="37" y="243"/>
                  </a:lnTo>
                  <a:lnTo>
                    <a:pt x="39" y="245"/>
                  </a:lnTo>
                  <a:lnTo>
                    <a:pt x="39" y="249"/>
                  </a:lnTo>
                  <a:lnTo>
                    <a:pt x="41" y="251"/>
                  </a:lnTo>
                  <a:lnTo>
                    <a:pt x="47" y="251"/>
                  </a:lnTo>
                  <a:lnTo>
                    <a:pt x="51" y="247"/>
                  </a:lnTo>
                  <a:lnTo>
                    <a:pt x="55" y="247"/>
                  </a:lnTo>
                  <a:lnTo>
                    <a:pt x="57" y="253"/>
                  </a:lnTo>
                  <a:lnTo>
                    <a:pt x="61" y="253"/>
                  </a:lnTo>
                  <a:lnTo>
                    <a:pt x="63" y="249"/>
                  </a:lnTo>
                  <a:lnTo>
                    <a:pt x="65" y="251"/>
                  </a:lnTo>
                  <a:lnTo>
                    <a:pt x="74" y="255"/>
                  </a:lnTo>
                  <a:lnTo>
                    <a:pt x="88" y="263"/>
                  </a:lnTo>
                  <a:lnTo>
                    <a:pt x="88" y="265"/>
                  </a:lnTo>
                  <a:lnTo>
                    <a:pt x="92" y="267"/>
                  </a:lnTo>
                  <a:lnTo>
                    <a:pt x="92" y="270"/>
                  </a:lnTo>
                  <a:lnTo>
                    <a:pt x="90" y="282"/>
                  </a:lnTo>
                  <a:lnTo>
                    <a:pt x="96" y="282"/>
                  </a:lnTo>
                  <a:lnTo>
                    <a:pt x="96" y="286"/>
                  </a:lnTo>
                  <a:lnTo>
                    <a:pt x="100" y="288"/>
                  </a:lnTo>
                  <a:lnTo>
                    <a:pt x="100" y="290"/>
                  </a:lnTo>
                  <a:lnTo>
                    <a:pt x="94" y="292"/>
                  </a:lnTo>
                  <a:lnTo>
                    <a:pt x="94" y="292"/>
                  </a:lnTo>
                  <a:lnTo>
                    <a:pt x="94" y="296"/>
                  </a:lnTo>
                  <a:lnTo>
                    <a:pt x="96" y="298"/>
                  </a:lnTo>
                  <a:lnTo>
                    <a:pt x="96" y="298"/>
                  </a:lnTo>
                  <a:lnTo>
                    <a:pt x="102" y="298"/>
                  </a:lnTo>
                  <a:lnTo>
                    <a:pt x="108" y="298"/>
                  </a:lnTo>
                  <a:lnTo>
                    <a:pt x="115" y="298"/>
                  </a:lnTo>
                  <a:lnTo>
                    <a:pt x="119" y="300"/>
                  </a:lnTo>
                  <a:lnTo>
                    <a:pt x="121" y="300"/>
                  </a:lnTo>
                  <a:lnTo>
                    <a:pt x="123" y="302"/>
                  </a:lnTo>
                  <a:lnTo>
                    <a:pt x="123" y="304"/>
                  </a:lnTo>
                  <a:lnTo>
                    <a:pt x="125" y="306"/>
                  </a:lnTo>
                  <a:lnTo>
                    <a:pt x="123" y="312"/>
                  </a:lnTo>
                  <a:lnTo>
                    <a:pt x="123" y="321"/>
                  </a:lnTo>
                  <a:lnTo>
                    <a:pt x="125" y="327"/>
                  </a:lnTo>
                  <a:lnTo>
                    <a:pt x="129" y="327"/>
                  </a:lnTo>
                  <a:lnTo>
                    <a:pt x="129" y="323"/>
                  </a:lnTo>
                  <a:lnTo>
                    <a:pt x="129" y="321"/>
                  </a:lnTo>
                  <a:lnTo>
                    <a:pt x="129" y="321"/>
                  </a:lnTo>
                  <a:lnTo>
                    <a:pt x="129" y="323"/>
                  </a:lnTo>
                  <a:lnTo>
                    <a:pt x="131" y="323"/>
                  </a:lnTo>
                  <a:lnTo>
                    <a:pt x="135" y="321"/>
                  </a:lnTo>
                  <a:lnTo>
                    <a:pt x="139" y="319"/>
                  </a:lnTo>
                  <a:lnTo>
                    <a:pt x="141" y="314"/>
                  </a:lnTo>
                  <a:lnTo>
                    <a:pt x="153" y="300"/>
                  </a:lnTo>
                  <a:lnTo>
                    <a:pt x="157" y="300"/>
                  </a:lnTo>
                  <a:lnTo>
                    <a:pt x="168" y="302"/>
                  </a:lnTo>
                  <a:lnTo>
                    <a:pt x="192" y="302"/>
                  </a:lnTo>
                  <a:lnTo>
                    <a:pt x="194" y="304"/>
                  </a:lnTo>
                  <a:lnTo>
                    <a:pt x="194" y="314"/>
                  </a:lnTo>
                  <a:lnTo>
                    <a:pt x="194" y="317"/>
                  </a:lnTo>
                  <a:lnTo>
                    <a:pt x="202" y="317"/>
                  </a:lnTo>
                  <a:lnTo>
                    <a:pt x="209" y="317"/>
                  </a:lnTo>
                  <a:lnTo>
                    <a:pt x="209" y="327"/>
                  </a:lnTo>
                  <a:lnTo>
                    <a:pt x="209" y="343"/>
                  </a:lnTo>
                  <a:lnTo>
                    <a:pt x="211" y="349"/>
                  </a:lnTo>
                  <a:lnTo>
                    <a:pt x="217" y="355"/>
                  </a:lnTo>
                  <a:lnTo>
                    <a:pt x="223" y="357"/>
                  </a:lnTo>
                  <a:lnTo>
                    <a:pt x="231" y="355"/>
                  </a:lnTo>
                  <a:lnTo>
                    <a:pt x="237" y="355"/>
                  </a:lnTo>
                  <a:lnTo>
                    <a:pt x="239" y="357"/>
                  </a:lnTo>
                  <a:lnTo>
                    <a:pt x="249" y="359"/>
                  </a:lnTo>
                  <a:lnTo>
                    <a:pt x="251" y="362"/>
                  </a:lnTo>
                  <a:lnTo>
                    <a:pt x="251" y="382"/>
                  </a:lnTo>
                  <a:lnTo>
                    <a:pt x="256" y="386"/>
                  </a:lnTo>
                  <a:lnTo>
                    <a:pt x="268" y="390"/>
                  </a:lnTo>
                  <a:lnTo>
                    <a:pt x="272" y="394"/>
                  </a:lnTo>
                  <a:lnTo>
                    <a:pt x="272" y="398"/>
                  </a:lnTo>
                  <a:lnTo>
                    <a:pt x="270" y="404"/>
                  </a:lnTo>
                  <a:lnTo>
                    <a:pt x="270" y="409"/>
                  </a:lnTo>
                  <a:lnTo>
                    <a:pt x="264" y="411"/>
                  </a:lnTo>
                  <a:lnTo>
                    <a:pt x="264" y="411"/>
                  </a:lnTo>
                  <a:lnTo>
                    <a:pt x="258" y="409"/>
                  </a:lnTo>
                  <a:lnTo>
                    <a:pt x="251" y="406"/>
                  </a:lnTo>
                  <a:lnTo>
                    <a:pt x="231" y="409"/>
                  </a:lnTo>
                  <a:lnTo>
                    <a:pt x="229" y="411"/>
                  </a:lnTo>
                  <a:lnTo>
                    <a:pt x="227" y="415"/>
                  </a:lnTo>
                  <a:lnTo>
                    <a:pt x="223" y="417"/>
                  </a:lnTo>
                  <a:lnTo>
                    <a:pt x="227" y="427"/>
                  </a:lnTo>
                  <a:lnTo>
                    <a:pt x="231" y="431"/>
                  </a:lnTo>
                  <a:lnTo>
                    <a:pt x="233" y="435"/>
                  </a:lnTo>
                  <a:lnTo>
                    <a:pt x="233" y="441"/>
                  </a:lnTo>
                  <a:lnTo>
                    <a:pt x="213" y="462"/>
                  </a:lnTo>
                  <a:lnTo>
                    <a:pt x="211" y="464"/>
                  </a:lnTo>
                  <a:lnTo>
                    <a:pt x="209" y="466"/>
                  </a:lnTo>
                  <a:lnTo>
                    <a:pt x="204" y="464"/>
                  </a:lnTo>
                  <a:lnTo>
                    <a:pt x="200" y="466"/>
                  </a:lnTo>
                  <a:lnTo>
                    <a:pt x="200" y="470"/>
                  </a:lnTo>
                  <a:lnTo>
                    <a:pt x="206" y="480"/>
                  </a:lnTo>
                  <a:lnTo>
                    <a:pt x="204" y="488"/>
                  </a:lnTo>
                  <a:lnTo>
                    <a:pt x="202" y="492"/>
                  </a:lnTo>
                  <a:lnTo>
                    <a:pt x="194" y="509"/>
                  </a:lnTo>
                  <a:lnTo>
                    <a:pt x="190" y="515"/>
                  </a:lnTo>
                  <a:lnTo>
                    <a:pt x="188" y="527"/>
                  </a:lnTo>
                  <a:lnTo>
                    <a:pt x="184" y="537"/>
                  </a:lnTo>
                  <a:lnTo>
                    <a:pt x="184" y="546"/>
                  </a:lnTo>
                  <a:lnTo>
                    <a:pt x="192" y="568"/>
                  </a:lnTo>
                  <a:lnTo>
                    <a:pt x="194" y="572"/>
                  </a:lnTo>
                  <a:lnTo>
                    <a:pt x="358" y="572"/>
                  </a:lnTo>
                  <a:lnTo>
                    <a:pt x="360" y="564"/>
                  </a:lnTo>
                  <a:lnTo>
                    <a:pt x="360" y="529"/>
                  </a:lnTo>
                  <a:lnTo>
                    <a:pt x="364" y="517"/>
                  </a:lnTo>
                  <a:lnTo>
                    <a:pt x="366" y="513"/>
                  </a:lnTo>
                  <a:lnTo>
                    <a:pt x="366" y="505"/>
                  </a:lnTo>
                  <a:lnTo>
                    <a:pt x="358" y="501"/>
                  </a:lnTo>
                  <a:lnTo>
                    <a:pt x="350" y="492"/>
                  </a:lnTo>
                  <a:lnTo>
                    <a:pt x="356" y="482"/>
                  </a:lnTo>
                  <a:lnTo>
                    <a:pt x="358" y="482"/>
                  </a:lnTo>
                  <a:lnTo>
                    <a:pt x="366" y="484"/>
                  </a:lnTo>
                  <a:lnTo>
                    <a:pt x="370" y="482"/>
                  </a:lnTo>
                  <a:lnTo>
                    <a:pt x="374" y="484"/>
                  </a:lnTo>
                  <a:lnTo>
                    <a:pt x="394" y="492"/>
                  </a:lnTo>
                  <a:lnTo>
                    <a:pt x="394" y="492"/>
                  </a:lnTo>
                  <a:lnTo>
                    <a:pt x="405" y="490"/>
                  </a:lnTo>
                  <a:lnTo>
                    <a:pt x="413" y="486"/>
                  </a:lnTo>
                  <a:lnTo>
                    <a:pt x="429" y="482"/>
                  </a:lnTo>
                  <a:lnTo>
                    <a:pt x="441" y="472"/>
                  </a:lnTo>
                  <a:lnTo>
                    <a:pt x="441" y="466"/>
                  </a:lnTo>
                  <a:lnTo>
                    <a:pt x="441" y="460"/>
                  </a:lnTo>
                  <a:lnTo>
                    <a:pt x="439" y="447"/>
                  </a:lnTo>
                  <a:lnTo>
                    <a:pt x="439" y="441"/>
                  </a:lnTo>
                  <a:lnTo>
                    <a:pt x="443" y="443"/>
                  </a:lnTo>
                  <a:lnTo>
                    <a:pt x="446" y="441"/>
                  </a:lnTo>
                  <a:lnTo>
                    <a:pt x="456" y="445"/>
                  </a:lnTo>
                  <a:lnTo>
                    <a:pt x="460" y="445"/>
                  </a:lnTo>
                  <a:lnTo>
                    <a:pt x="462" y="445"/>
                  </a:lnTo>
                  <a:lnTo>
                    <a:pt x="462" y="406"/>
                  </a:lnTo>
                  <a:lnTo>
                    <a:pt x="456" y="406"/>
                  </a:lnTo>
                  <a:lnTo>
                    <a:pt x="452" y="406"/>
                  </a:lnTo>
                  <a:lnTo>
                    <a:pt x="452" y="402"/>
                  </a:lnTo>
                  <a:lnTo>
                    <a:pt x="462" y="400"/>
                  </a:lnTo>
                  <a:lnTo>
                    <a:pt x="462" y="394"/>
                  </a:lnTo>
                  <a:lnTo>
                    <a:pt x="450" y="392"/>
                  </a:lnTo>
                  <a:lnTo>
                    <a:pt x="448" y="388"/>
                  </a:lnTo>
                  <a:lnTo>
                    <a:pt x="441" y="370"/>
                  </a:lnTo>
                  <a:lnTo>
                    <a:pt x="439" y="362"/>
                  </a:lnTo>
                  <a:lnTo>
                    <a:pt x="435" y="362"/>
                  </a:lnTo>
                  <a:lnTo>
                    <a:pt x="429" y="364"/>
                  </a:lnTo>
                  <a:lnTo>
                    <a:pt x="429" y="357"/>
                  </a:lnTo>
                  <a:lnTo>
                    <a:pt x="425" y="355"/>
                  </a:lnTo>
                  <a:lnTo>
                    <a:pt x="423" y="349"/>
                  </a:lnTo>
                  <a:lnTo>
                    <a:pt x="423" y="343"/>
                  </a:lnTo>
                  <a:lnTo>
                    <a:pt x="425" y="329"/>
                  </a:lnTo>
                  <a:lnTo>
                    <a:pt x="425" y="327"/>
                  </a:lnTo>
                  <a:lnTo>
                    <a:pt x="429" y="327"/>
                  </a:lnTo>
                  <a:lnTo>
                    <a:pt x="431" y="325"/>
                  </a:lnTo>
                  <a:lnTo>
                    <a:pt x="423" y="317"/>
                  </a:lnTo>
                  <a:lnTo>
                    <a:pt x="423" y="310"/>
                  </a:lnTo>
                  <a:lnTo>
                    <a:pt x="423" y="308"/>
                  </a:lnTo>
                  <a:lnTo>
                    <a:pt x="423" y="306"/>
                  </a:lnTo>
                  <a:lnTo>
                    <a:pt x="427" y="306"/>
                  </a:lnTo>
                  <a:lnTo>
                    <a:pt x="429" y="304"/>
                  </a:lnTo>
                  <a:lnTo>
                    <a:pt x="429" y="292"/>
                  </a:lnTo>
                  <a:lnTo>
                    <a:pt x="431" y="288"/>
                  </a:lnTo>
                  <a:lnTo>
                    <a:pt x="429" y="280"/>
                  </a:lnTo>
                  <a:lnTo>
                    <a:pt x="417" y="272"/>
                  </a:lnTo>
                  <a:lnTo>
                    <a:pt x="405" y="265"/>
                  </a:lnTo>
                  <a:lnTo>
                    <a:pt x="409" y="261"/>
                  </a:lnTo>
                  <a:lnTo>
                    <a:pt x="411" y="255"/>
                  </a:lnTo>
                  <a:lnTo>
                    <a:pt x="421" y="237"/>
                  </a:lnTo>
                  <a:lnTo>
                    <a:pt x="427" y="227"/>
                  </a:lnTo>
                  <a:lnTo>
                    <a:pt x="435" y="227"/>
                  </a:lnTo>
                  <a:lnTo>
                    <a:pt x="437" y="227"/>
                  </a:lnTo>
                  <a:lnTo>
                    <a:pt x="452" y="227"/>
                  </a:lnTo>
                  <a:lnTo>
                    <a:pt x="454" y="225"/>
                  </a:lnTo>
                  <a:lnTo>
                    <a:pt x="462" y="216"/>
                  </a:lnTo>
                  <a:lnTo>
                    <a:pt x="462" y="212"/>
                  </a:lnTo>
                  <a:lnTo>
                    <a:pt x="458" y="210"/>
                  </a:lnTo>
                  <a:lnTo>
                    <a:pt x="460" y="204"/>
                  </a:lnTo>
                  <a:lnTo>
                    <a:pt x="458" y="200"/>
                  </a:lnTo>
                  <a:lnTo>
                    <a:pt x="446" y="188"/>
                  </a:lnTo>
                  <a:lnTo>
                    <a:pt x="431" y="171"/>
                  </a:lnTo>
                  <a:lnTo>
                    <a:pt x="427" y="161"/>
                  </a:lnTo>
                  <a:lnTo>
                    <a:pt x="429" y="153"/>
                  </a:lnTo>
                  <a:lnTo>
                    <a:pt x="411" y="151"/>
                  </a:lnTo>
                  <a:lnTo>
                    <a:pt x="411" y="143"/>
                  </a:lnTo>
                  <a:lnTo>
                    <a:pt x="409" y="139"/>
                  </a:lnTo>
                  <a:lnTo>
                    <a:pt x="405" y="137"/>
                  </a:lnTo>
                  <a:lnTo>
                    <a:pt x="403" y="137"/>
                  </a:lnTo>
                  <a:lnTo>
                    <a:pt x="401" y="141"/>
                  </a:lnTo>
                  <a:lnTo>
                    <a:pt x="399" y="141"/>
                  </a:lnTo>
                  <a:lnTo>
                    <a:pt x="392" y="124"/>
                  </a:lnTo>
                  <a:lnTo>
                    <a:pt x="394" y="120"/>
                  </a:lnTo>
                  <a:lnTo>
                    <a:pt x="384" y="106"/>
                  </a:lnTo>
                  <a:lnTo>
                    <a:pt x="382" y="100"/>
                  </a:lnTo>
                  <a:lnTo>
                    <a:pt x="386" y="90"/>
                  </a:lnTo>
                  <a:lnTo>
                    <a:pt x="392" y="85"/>
                  </a:lnTo>
                  <a:lnTo>
                    <a:pt x="394" y="88"/>
                  </a:lnTo>
                  <a:lnTo>
                    <a:pt x="407" y="102"/>
                  </a:lnTo>
                  <a:lnTo>
                    <a:pt x="409" y="104"/>
                  </a:lnTo>
                  <a:lnTo>
                    <a:pt x="417" y="96"/>
                  </a:lnTo>
                  <a:lnTo>
                    <a:pt x="423" y="94"/>
                  </a:lnTo>
                  <a:lnTo>
                    <a:pt x="427" y="88"/>
                  </a:lnTo>
                  <a:lnTo>
                    <a:pt x="425" y="75"/>
                  </a:lnTo>
                  <a:lnTo>
                    <a:pt x="417" y="65"/>
                  </a:lnTo>
                  <a:lnTo>
                    <a:pt x="411" y="53"/>
                  </a:lnTo>
                  <a:lnTo>
                    <a:pt x="409" y="49"/>
                  </a:lnTo>
                  <a:lnTo>
                    <a:pt x="403" y="41"/>
                  </a:lnTo>
                  <a:lnTo>
                    <a:pt x="388" y="28"/>
                  </a:lnTo>
                  <a:lnTo>
                    <a:pt x="378" y="22"/>
                  </a:lnTo>
                  <a:lnTo>
                    <a:pt x="374" y="22"/>
                  </a:lnTo>
                  <a:lnTo>
                    <a:pt x="362" y="6"/>
                  </a:lnTo>
                  <a:lnTo>
                    <a:pt x="362" y="2"/>
                  </a:lnTo>
                  <a:lnTo>
                    <a:pt x="360" y="0"/>
                  </a:lnTo>
                  <a:lnTo>
                    <a:pt x="35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2" name="Freeform 633"/>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3" name="Freeform 634"/>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4" name="Freeform 635"/>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5" name="Freeform 636"/>
            <p:cNvSpPr>
              <a:spLocks noEditPoints="1"/>
            </p:cNvSpPr>
            <p:nvPr/>
          </p:nvSpPr>
          <p:spPr bwMode="auto">
            <a:xfrm>
              <a:off x="7623175" y="3711575"/>
              <a:ext cx="668338" cy="385763"/>
            </a:xfrm>
            <a:custGeom>
              <a:avLst/>
              <a:gdLst>
                <a:gd name="T0" fmla="*/ 194 w 421"/>
                <a:gd name="T1" fmla="*/ 67 h 243"/>
                <a:gd name="T2" fmla="*/ 23 w 421"/>
                <a:gd name="T3" fmla="*/ 37 h 243"/>
                <a:gd name="T4" fmla="*/ 45 w 421"/>
                <a:gd name="T5" fmla="*/ 67 h 243"/>
                <a:gd name="T6" fmla="*/ 47 w 421"/>
                <a:gd name="T7" fmla="*/ 82 h 243"/>
                <a:gd name="T8" fmla="*/ 63 w 421"/>
                <a:gd name="T9" fmla="*/ 100 h 243"/>
                <a:gd name="T10" fmla="*/ 72 w 421"/>
                <a:gd name="T11" fmla="*/ 108 h 243"/>
                <a:gd name="T12" fmla="*/ 82 w 421"/>
                <a:gd name="T13" fmla="*/ 123 h 243"/>
                <a:gd name="T14" fmla="*/ 86 w 421"/>
                <a:gd name="T15" fmla="*/ 143 h 243"/>
                <a:gd name="T16" fmla="*/ 100 w 421"/>
                <a:gd name="T17" fmla="*/ 159 h 243"/>
                <a:gd name="T18" fmla="*/ 129 w 421"/>
                <a:gd name="T19" fmla="*/ 137 h 243"/>
                <a:gd name="T20" fmla="*/ 147 w 421"/>
                <a:gd name="T21" fmla="*/ 143 h 243"/>
                <a:gd name="T22" fmla="*/ 145 w 421"/>
                <a:gd name="T23" fmla="*/ 159 h 243"/>
                <a:gd name="T24" fmla="*/ 135 w 421"/>
                <a:gd name="T25" fmla="*/ 186 h 243"/>
                <a:gd name="T26" fmla="*/ 145 w 421"/>
                <a:gd name="T27" fmla="*/ 196 h 243"/>
                <a:gd name="T28" fmla="*/ 166 w 421"/>
                <a:gd name="T29" fmla="*/ 194 h 243"/>
                <a:gd name="T30" fmla="*/ 184 w 421"/>
                <a:gd name="T31" fmla="*/ 192 h 243"/>
                <a:gd name="T32" fmla="*/ 190 w 421"/>
                <a:gd name="T33" fmla="*/ 208 h 243"/>
                <a:gd name="T34" fmla="*/ 188 w 421"/>
                <a:gd name="T35" fmla="*/ 229 h 243"/>
                <a:gd name="T36" fmla="*/ 180 w 421"/>
                <a:gd name="T37" fmla="*/ 243 h 243"/>
                <a:gd name="T38" fmla="*/ 409 w 421"/>
                <a:gd name="T39" fmla="*/ 243 h 243"/>
                <a:gd name="T40" fmla="*/ 401 w 421"/>
                <a:gd name="T41" fmla="*/ 235 h 243"/>
                <a:gd name="T42" fmla="*/ 392 w 421"/>
                <a:gd name="T43" fmla="*/ 225 h 243"/>
                <a:gd name="T44" fmla="*/ 403 w 421"/>
                <a:gd name="T45" fmla="*/ 217 h 243"/>
                <a:gd name="T46" fmla="*/ 419 w 421"/>
                <a:gd name="T47" fmla="*/ 211 h 243"/>
                <a:gd name="T48" fmla="*/ 421 w 421"/>
                <a:gd name="T49" fmla="*/ 188 h 243"/>
                <a:gd name="T50" fmla="*/ 411 w 421"/>
                <a:gd name="T51" fmla="*/ 188 h 243"/>
                <a:gd name="T52" fmla="*/ 405 w 421"/>
                <a:gd name="T53" fmla="*/ 180 h 243"/>
                <a:gd name="T54" fmla="*/ 403 w 421"/>
                <a:gd name="T55" fmla="*/ 172 h 243"/>
                <a:gd name="T56" fmla="*/ 407 w 421"/>
                <a:gd name="T57" fmla="*/ 163 h 243"/>
                <a:gd name="T58" fmla="*/ 421 w 421"/>
                <a:gd name="T59" fmla="*/ 147 h 243"/>
                <a:gd name="T60" fmla="*/ 411 w 421"/>
                <a:gd name="T61" fmla="*/ 114 h 243"/>
                <a:gd name="T62" fmla="*/ 403 w 421"/>
                <a:gd name="T63" fmla="*/ 119 h 243"/>
                <a:gd name="T64" fmla="*/ 405 w 421"/>
                <a:gd name="T65" fmla="*/ 108 h 243"/>
                <a:gd name="T66" fmla="*/ 403 w 421"/>
                <a:gd name="T67" fmla="*/ 100 h 243"/>
                <a:gd name="T68" fmla="*/ 390 w 421"/>
                <a:gd name="T69" fmla="*/ 110 h 243"/>
                <a:gd name="T70" fmla="*/ 378 w 421"/>
                <a:gd name="T71" fmla="*/ 108 h 243"/>
                <a:gd name="T72" fmla="*/ 370 w 421"/>
                <a:gd name="T73" fmla="*/ 104 h 243"/>
                <a:gd name="T74" fmla="*/ 362 w 421"/>
                <a:gd name="T75" fmla="*/ 112 h 243"/>
                <a:gd name="T76" fmla="*/ 358 w 421"/>
                <a:gd name="T77" fmla="*/ 129 h 243"/>
                <a:gd name="T78" fmla="*/ 325 w 421"/>
                <a:gd name="T79" fmla="*/ 135 h 243"/>
                <a:gd name="T80" fmla="*/ 300 w 421"/>
                <a:gd name="T81" fmla="*/ 139 h 243"/>
                <a:gd name="T82" fmla="*/ 290 w 421"/>
                <a:gd name="T83" fmla="*/ 131 h 243"/>
                <a:gd name="T84" fmla="*/ 276 w 421"/>
                <a:gd name="T85" fmla="*/ 141 h 243"/>
                <a:gd name="T86" fmla="*/ 272 w 421"/>
                <a:gd name="T87" fmla="*/ 127 h 243"/>
                <a:gd name="T88" fmla="*/ 270 w 421"/>
                <a:gd name="T89" fmla="*/ 125 h 243"/>
                <a:gd name="T90" fmla="*/ 239 w 421"/>
                <a:gd name="T91" fmla="*/ 108 h 243"/>
                <a:gd name="T92" fmla="*/ 231 w 421"/>
                <a:gd name="T93" fmla="*/ 88 h 243"/>
                <a:gd name="T94" fmla="*/ 223 w 421"/>
                <a:gd name="T95" fmla="*/ 74 h 243"/>
                <a:gd name="T96" fmla="*/ 202 w 421"/>
                <a:gd name="T97" fmla="*/ 67 h 243"/>
                <a:gd name="T98" fmla="*/ 192 w 421"/>
                <a:gd name="T99" fmla="*/ 63 h 243"/>
                <a:gd name="T100" fmla="*/ 196 w 421"/>
                <a:gd name="T101" fmla="*/ 29 h 243"/>
                <a:gd name="T102" fmla="*/ 176 w 421"/>
                <a:gd name="T103" fmla="*/ 10 h 243"/>
                <a:gd name="T104" fmla="*/ 149 w 421"/>
                <a:gd name="T105" fmla="*/ 10 h 243"/>
                <a:gd name="T106" fmla="*/ 119 w 421"/>
                <a:gd name="T107" fmla="*/ 8 h 243"/>
                <a:gd name="T108" fmla="*/ 90 w 421"/>
                <a:gd name="T109" fmla="*/ 18 h 243"/>
                <a:gd name="T110" fmla="*/ 55 w 421"/>
                <a:gd name="T111" fmla="*/ 12 h 243"/>
                <a:gd name="T112" fmla="*/ 6 w 421"/>
                <a:gd name="T113" fmla="*/ 2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1" h="243">
                  <a:moveTo>
                    <a:pt x="194" y="67"/>
                  </a:moveTo>
                  <a:lnTo>
                    <a:pt x="194" y="67"/>
                  </a:lnTo>
                  <a:lnTo>
                    <a:pt x="194" y="67"/>
                  </a:lnTo>
                  <a:close/>
                  <a:moveTo>
                    <a:pt x="4" y="14"/>
                  </a:moveTo>
                  <a:lnTo>
                    <a:pt x="14" y="35"/>
                  </a:lnTo>
                  <a:lnTo>
                    <a:pt x="23" y="37"/>
                  </a:lnTo>
                  <a:lnTo>
                    <a:pt x="37" y="59"/>
                  </a:lnTo>
                  <a:lnTo>
                    <a:pt x="45" y="65"/>
                  </a:lnTo>
                  <a:lnTo>
                    <a:pt x="45" y="67"/>
                  </a:lnTo>
                  <a:lnTo>
                    <a:pt x="39" y="74"/>
                  </a:lnTo>
                  <a:lnTo>
                    <a:pt x="39" y="78"/>
                  </a:lnTo>
                  <a:lnTo>
                    <a:pt x="47" y="82"/>
                  </a:lnTo>
                  <a:lnTo>
                    <a:pt x="41" y="88"/>
                  </a:lnTo>
                  <a:lnTo>
                    <a:pt x="41" y="98"/>
                  </a:lnTo>
                  <a:lnTo>
                    <a:pt x="63" y="100"/>
                  </a:lnTo>
                  <a:lnTo>
                    <a:pt x="63" y="102"/>
                  </a:lnTo>
                  <a:lnTo>
                    <a:pt x="65" y="106"/>
                  </a:lnTo>
                  <a:lnTo>
                    <a:pt x="72" y="108"/>
                  </a:lnTo>
                  <a:lnTo>
                    <a:pt x="76" y="110"/>
                  </a:lnTo>
                  <a:lnTo>
                    <a:pt x="78" y="116"/>
                  </a:lnTo>
                  <a:lnTo>
                    <a:pt x="82" y="123"/>
                  </a:lnTo>
                  <a:lnTo>
                    <a:pt x="80" y="125"/>
                  </a:lnTo>
                  <a:lnTo>
                    <a:pt x="82" y="133"/>
                  </a:lnTo>
                  <a:lnTo>
                    <a:pt x="86" y="143"/>
                  </a:lnTo>
                  <a:lnTo>
                    <a:pt x="94" y="149"/>
                  </a:lnTo>
                  <a:lnTo>
                    <a:pt x="102" y="149"/>
                  </a:lnTo>
                  <a:lnTo>
                    <a:pt x="100" y="159"/>
                  </a:lnTo>
                  <a:lnTo>
                    <a:pt x="114" y="147"/>
                  </a:lnTo>
                  <a:lnTo>
                    <a:pt x="119" y="149"/>
                  </a:lnTo>
                  <a:lnTo>
                    <a:pt x="129" y="137"/>
                  </a:lnTo>
                  <a:lnTo>
                    <a:pt x="139" y="141"/>
                  </a:lnTo>
                  <a:lnTo>
                    <a:pt x="141" y="143"/>
                  </a:lnTo>
                  <a:lnTo>
                    <a:pt x="147" y="143"/>
                  </a:lnTo>
                  <a:lnTo>
                    <a:pt x="149" y="145"/>
                  </a:lnTo>
                  <a:lnTo>
                    <a:pt x="149" y="151"/>
                  </a:lnTo>
                  <a:lnTo>
                    <a:pt x="145" y="159"/>
                  </a:lnTo>
                  <a:lnTo>
                    <a:pt x="137" y="172"/>
                  </a:lnTo>
                  <a:lnTo>
                    <a:pt x="131" y="184"/>
                  </a:lnTo>
                  <a:lnTo>
                    <a:pt x="135" y="186"/>
                  </a:lnTo>
                  <a:lnTo>
                    <a:pt x="135" y="192"/>
                  </a:lnTo>
                  <a:lnTo>
                    <a:pt x="137" y="196"/>
                  </a:lnTo>
                  <a:lnTo>
                    <a:pt x="145" y="196"/>
                  </a:lnTo>
                  <a:lnTo>
                    <a:pt x="153" y="192"/>
                  </a:lnTo>
                  <a:lnTo>
                    <a:pt x="159" y="192"/>
                  </a:lnTo>
                  <a:lnTo>
                    <a:pt x="166" y="194"/>
                  </a:lnTo>
                  <a:lnTo>
                    <a:pt x="172" y="194"/>
                  </a:lnTo>
                  <a:lnTo>
                    <a:pt x="174" y="190"/>
                  </a:lnTo>
                  <a:lnTo>
                    <a:pt x="184" y="192"/>
                  </a:lnTo>
                  <a:lnTo>
                    <a:pt x="188" y="194"/>
                  </a:lnTo>
                  <a:lnTo>
                    <a:pt x="188" y="202"/>
                  </a:lnTo>
                  <a:lnTo>
                    <a:pt x="190" y="208"/>
                  </a:lnTo>
                  <a:lnTo>
                    <a:pt x="190" y="215"/>
                  </a:lnTo>
                  <a:lnTo>
                    <a:pt x="190" y="223"/>
                  </a:lnTo>
                  <a:lnTo>
                    <a:pt x="188" y="229"/>
                  </a:lnTo>
                  <a:lnTo>
                    <a:pt x="184" y="233"/>
                  </a:lnTo>
                  <a:lnTo>
                    <a:pt x="182" y="239"/>
                  </a:lnTo>
                  <a:lnTo>
                    <a:pt x="180" y="243"/>
                  </a:lnTo>
                  <a:lnTo>
                    <a:pt x="184" y="243"/>
                  </a:lnTo>
                  <a:lnTo>
                    <a:pt x="188" y="243"/>
                  </a:lnTo>
                  <a:lnTo>
                    <a:pt x="409" y="243"/>
                  </a:lnTo>
                  <a:lnTo>
                    <a:pt x="407" y="241"/>
                  </a:lnTo>
                  <a:lnTo>
                    <a:pt x="405" y="237"/>
                  </a:lnTo>
                  <a:lnTo>
                    <a:pt x="401" y="235"/>
                  </a:lnTo>
                  <a:lnTo>
                    <a:pt x="396" y="233"/>
                  </a:lnTo>
                  <a:lnTo>
                    <a:pt x="392" y="227"/>
                  </a:lnTo>
                  <a:lnTo>
                    <a:pt x="392" y="225"/>
                  </a:lnTo>
                  <a:lnTo>
                    <a:pt x="394" y="219"/>
                  </a:lnTo>
                  <a:lnTo>
                    <a:pt x="396" y="219"/>
                  </a:lnTo>
                  <a:lnTo>
                    <a:pt x="403" y="217"/>
                  </a:lnTo>
                  <a:lnTo>
                    <a:pt x="407" y="215"/>
                  </a:lnTo>
                  <a:lnTo>
                    <a:pt x="415" y="215"/>
                  </a:lnTo>
                  <a:lnTo>
                    <a:pt x="419" y="211"/>
                  </a:lnTo>
                  <a:lnTo>
                    <a:pt x="419" y="208"/>
                  </a:lnTo>
                  <a:lnTo>
                    <a:pt x="421" y="206"/>
                  </a:lnTo>
                  <a:lnTo>
                    <a:pt x="421" y="188"/>
                  </a:lnTo>
                  <a:lnTo>
                    <a:pt x="417" y="188"/>
                  </a:lnTo>
                  <a:lnTo>
                    <a:pt x="415" y="188"/>
                  </a:lnTo>
                  <a:lnTo>
                    <a:pt x="411" y="188"/>
                  </a:lnTo>
                  <a:lnTo>
                    <a:pt x="409" y="184"/>
                  </a:lnTo>
                  <a:lnTo>
                    <a:pt x="407" y="184"/>
                  </a:lnTo>
                  <a:lnTo>
                    <a:pt x="405" y="180"/>
                  </a:lnTo>
                  <a:lnTo>
                    <a:pt x="405" y="178"/>
                  </a:lnTo>
                  <a:lnTo>
                    <a:pt x="405" y="176"/>
                  </a:lnTo>
                  <a:lnTo>
                    <a:pt x="403" y="172"/>
                  </a:lnTo>
                  <a:lnTo>
                    <a:pt x="403" y="168"/>
                  </a:lnTo>
                  <a:lnTo>
                    <a:pt x="403" y="168"/>
                  </a:lnTo>
                  <a:lnTo>
                    <a:pt x="407" y="163"/>
                  </a:lnTo>
                  <a:lnTo>
                    <a:pt x="413" y="155"/>
                  </a:lnTo>
                  <a:lnTo>
                    <a:pt x="419" y="149"/>
                  </a:lnTo>
                  <a:lnTo>
                    <a:pt x="421" y="147"/>
                  </a:lnTo>
                  <a:lnTo>
                    <a:pt x="421" y="112"/>
                  </a:lnTo>
                  <a:lnTo>
                    <a:pt x="417" y="112"/>
                  </a:lnTo>
                  <a:lnTo>
                    <a:pt x="411" y="114"/>
                  </a:lnTo>
                  <a:lnTo>
                    <a:pt x="405" y="119"/>
                  </a:lnTo>
                  <a:lnTo>
                    <a:pt x="403" y="119"/>
                  </a:lnTo>
                  <a:lnTo>
                    <a:pt x="403" y="119"/>
                  </a:lnTo>
                  <a:lnTo>
                    <a:pt x="405" y="114"/>
                  </a:lnTo>
                  <a:lnTo>
                    <a:pt x="403" y="110"/>
                  </a:lnTo>
                  <a:lnTo>
                    <a:pt x="405" y="108"/>
                  </a:lnTo>
                  <a:lnTo>
                    <a:pt x="409" y="92"/>
                  </a:lnTo>
                  <a:lnTo>
                    <a:pt x="407" y="92"/>
                  </a:lnTo>
                  <a:lnTo>
                    <a:pt x="403" y="100"/>
                  </a:lnTo>
                  <a:lnTo>
                    <a:pt x="401" y="106"/>
                  </a:lnTo>
                  <a:lnTo>
                    <a:pt x="394" y="110"/>
                  </a:lnTo>
                  <a:lnTo>
                    <a:pt x="390" y="110"/>
                  </a:lnTo>
                  <a:lnTo>
                    <a:pt x="386" y="110"/>
                  </a:lnTo>
                  <a:lnTo>
                    <a:pt x="382" y="108"/>
                  </a:lnTo>
                  <a:lnTo>
                    <a:pt x="378" y="108"/>
                  </a:lnTo>
                  <a:lnTo>
                    <a:pt x="374" y="106"/>
                  </a:lnTo>
                  <a:lnTo>
                    <a:pt x="372" y="104"/>
                  </a:lnTo>
                  <a:lnTo>
                    <a:pt x="370" y="104"/>
                  </a:lnTo>
                  <a:lnTo>
                    <a:pt x="368" y="104"/>
                  </a:lnTo>
                  <a:lnTo>
                    <a:pt x="364" y="108"/>
                  </a:lnTo>
                  <a:lnTo>
                    <a:pt x="362" y="112"/>
                  </a:lnTo>
                  <a:lnTo>
                    <a:pt x="360" y="116"/>
                  </a:lnTo>
                  <a:lnTo>
                    <a:pt x="360" y="127"/>
                  </a:lnTo>
                  <a:lnTo>
                    <a:pt x="358" y="129"/>
                  </a:lnTo>
                  <a:lnTo>
                    <a:pt x="341" y="133"/>
                  </a:lnTo>
                  <a:lnTo>
                    <a:pt x="331" y="133"/>
                  </a:lnTo>
                  <a:lnTo>
                    <a:pt x="325" y="135"/>
                  </a:lnTo>
                  <a:lnTo>
                    <a:pt x="321" y="135"/>
                  </a:lnTo>
                  <a:lnTo>
                    <a:pt x="315" y="135"/>
                  </a:lnTo>
                  <a:lnTo>
                    <a:pt x="300" y="139"/>
                  </a:lnTo>
                  <a:lnTo>
                    <a:pt x="296" y="137"/>
                  </a:lnTo>
                  <a:lnTo>
                    <a:pt x="294" y="137"/>
                  </a:lnTo>
                  <a:lnTo>
                    <a:pt x="290" y="131"/>
                  </a:lnTo>
                  <a:lnTo>
                    <a:pt x="284" y="137"/>
                  </a:lnTo>
                  <a:lnTo>
                    <a:pt x="278" y="141"/>
                  </a:lnTo>
                  <a:lnTo>
                    <a:pt x="276" y="141"/>
                  </a:lnTo>
                  <a:lnTo>
                    <a:pt x="272" y="135"/>
                  </a:lnTo>
                  <a:lnTo>
                    <a:pt x="272" y="131"/>
                  </a:lnTo>
                  <a:lnTo>
                    <a:pt x="272" y="127"/>
                  </a:lnTo>
                  <a:lnTo>
                    <a:pt x="272" y="123"/>
                  </a:lnTo>
                  <a:lnTo>
                    <a:pt x="270" y="123"/>
                  </a:lnTo>
                  <a:lnTo>
                    <a:pt x="270" y="125"/>
                  </a:lnTo>
                  <a:lnTo>
                    <a:pt x="262" y="123"/>
                  </a:lnTo>
                  <a:lnTo>
                    <a:pt x="255" y="119"/>
                  </a:lnTo>
                  <a:lnTo>
                    <a:pt x="239" y="108"/>
                  </a:lnTo>
                  <a:lnTo>
                    <a:pt x="239" y="108"/>
                  </a:lnTo>
                  <a:lnTo>
                    <a:pt x="235" y="100"/>
                  </a:lnTo>
                  <a:lnTo>
                    <a:pt x="231" y="88"/>
                  </a:lnTo>
                  <a:lnTo>
                    <a:pt x="229" y="82"/>
                  </a:lnTo>
                  <a:lnTo>
                    <a:pt x="223" y="76"/>
                  </a:lnTo>
                  <a:lnTo>
                    <a:pt x="223" y="74"/>
                  </a:lnTo>
                  <a:lnTo>
                    <a:pt x="221" y="63"/>
                  </a:lnTo>
                  <a:lnTo>
                    <a:pt x="204" y="67"/>
                  </a:lnTo>
                  <a:lnTo>
                    <a:pt x="202" y="67"/>
                  </a:lnTo>
                  <a:lnTo>
                    <a:pt x="194" y="67"/>
                  </a:lnTo>
                  <a:lnTo>
                    <a:pt x="194" y="67"/>
                  </a:lnTo>
                  <a:lnTo>
                    <a:pt x="192" y="63"/>
                  </a:lnTo>
                  <a:lnTo>
                    <a:pt x="194" y="49"/>
                  </a:lnTo>
                  <a:lnTo>
                    <a:pt x="196" y="37"/>
                  </a:lnTo>
                  <a:lnTo>
                    <a:pt x="196" y="29"/>
                  </a:lnTo>
                  <a:lnTo>
                    <a:pt x="194" y="22"/>
                  </a:lnTo>
                  <a:lnTo>
                    <a:pt x="188" y="20"/>
                  </a:lnTo>
                  <a:lnTo>
                    <a:pt x="176" y="10"/>
                  </a:lnTo>
                  <a:lnTo>
                    <a:pt x="166" y="8"/>
                  </a:lnTo>
                  <a:lnTo>
                    <a:pt x="159" y="2"/>
                  </a:lnTo>
                  <a:lnTo>
                    <a:pt x="149" y="10"/>
                  </a:lnTo>
                  <a:lnTo>
                    <a:pt x="133" y="14"/>
                  </a:lnTo>
                  <a:lnTo>
                    <a:pt x="121" y="6"/>
                  </a:lnTo>
                  <a:lnTo>
                    <a:pt x="119" y="8"/>
                  </a:lnTo>
                  <a:lnTo>
                    <a:pt x="110" y="10"/>
                  </a:lnTo>
                  <a:lnTo>
                    <a:pt x="108" y="16"/>
                  </a:lnTo>
                  <a:lnTo>
                    <a:pt x="90" y="18"/>
                  </a:lnTo>
                  <a:lnTo>
                    <a:pt x="82" y="20"/>
                  </a:lnTo>
                  <a:lnTo>
                    <a:pt x="76" y="16"/>
                  </a:lnTo>
                  <a:lnTo>
                    <a:pt x="55" y="12"/>
                  </a:lnTo>
                  <a:lnTo>
                    <a:pt x="41" y="18"/>
                  </a:lnTo>
                  <a:lnTo>
                    <a:pt x="14" y="8"/>
                  </a:lnTo>
                  <a:lnTo>
                    <a:pt x="6" y="2"/>
                  </a:lnTo>
                  <a:lnTo>
                    <a:pt x="0" y="0"/>
                  </a:lnTo>
                  <a:lnTo>
                    <a:pt x="4"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6" name="Freeform 637"/>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7" name="Freeform 638"/>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8" name="Freeform 639"/>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9" name="Freeform 640"/>
            <p:cNvSpPr>
              <a:spLocks noEditPoints="1"/>
            </p:cNvSpPr>
            <p:nvPr/>
          </p:nvSpPr>
          <p:spPr bwMode="auto">
            <a:xfrm>
              <a:off x="7704138" y="3438525"/>
              <a:ext cx="558800" cy="428625"/>
            </a:xfrm>
            <a:custGeom>
              <a:avLst/>
              <a:gdLst>
                <a:gd name="T0" fmla="*/ 143 w 352"/>
                <a:gd name="T1" fmla="*/ 194 h 270"/>
                <a:gd name="T2" fmla="*/ 82 w 352"/>
                <a:gd name="T3" fmla="*/ 0 h 270"/>
                <a:gd name="T4" fmla="*/ 70 w 352"/>
                <a:gd name="T5" fmla="*/ 19 h 270"/>
                <a:gd name="T6" fmla="*/ 92 w 352"/>
                <a:gd name="T7" fmla="*/ 41 h 270"/>
                <a:gd name="T8" fmla="*/ 92 w 352"/>
                <a:gd name="T9" fmla="*/ 59 h 270"/>
                <a:gd name="T10" fmla="*/ 76 w 352"/>
                <a:gd name="T11" fmla="*/ 82 h 270"/>
                <a:gd name="T12" fmla="*/ 59 w 352"/>
                <a:gd name="T13" fmla="*/ 72 h 270"/>
                <a:gd name="T14" fmla="*/ 51 w 352"/>
                <a:gd name="T15" fmla="*/ 80 h 270"/>
                <a:gd name="T16" fmla="*/ 37 w 352"/>
                <a:gd name="T17" fmla="*/ 76 h 270"/>
                <a:gd name="T18" fmla="*/ 16 w 352"/>
                <a:gd name="T19" fmla="*/ 88 h 270"/>
                <a:gd name="T20" fmla="*/ 10 w 352"/>
                <a:gd name="T21" fmla="*/ 98 h 270"/>
                <a:gd name="T22" fmla="*/ 39 w 352"/>
                <a:gd name="T23" fmla="*/ 160 h 270"/>
                <a:gd name="T24" fmla="*/ 59 w 352"/>
                <a:gd name="T25" fmla="*/ 178 h 270"/>
                <a:gd name="T26" fmla="*/ 70 w 352"/>
                <a:gd name="T27" fmla="*/ 178 h 270"/>
                <a:gd name="T28" fmla="*/ 108 w 352"/>
                <a:gd name="T29" fmla="*/ 174 h 270"/>
                <a:gd name="T30" fmla="*/ 137 w 352"/>
                <a:gd name="T31" fmla="*/ 190 h 270"/>
                <a:gd name="T32" fmla="*/ 145 w 352"/>
                <a:gd name="T33" fmla="*/ 221 h 270"/>
                <a:gd name="T34" fmla="*/ 143 w 352"/>
                <a:gd name="T35" fmla="*/ 237 h 270"/>
                <a:gd name="T36" fmla="*/ 170 w 352"/>
                <a:gd name="T37" fmla="*/ 235 h 270"/>
                <a:gd name="T38" fmla="*/ 178 w 352"/>
                <a:gd name="T39" fmla="*/ 254 h 270"/>
                <a:gd name="T40" fmla="*/ 298 w 352"/>
                <a:gd name="T41" fmla="*/ 270 h 270"/>
                <a:gd name="T42" fmla="*/ 266 w 352"/>
                <a:gd name="T43" fmla="*/ 258 h 270"/>
                <a:gd name="T44" fmla="*/ 256 w 352"/>
                <a:gd name="T45" fmla="*/ 258 h 270"/>
                <a:gd name="T46" fmla="*/ 251 w 352"/>
                <a:gd name="T47" fmla="*/ 256 h 270"/>
                <a:gd name="T48" fmla="*/ 258 w 352"/>
                <a:gd name="T49" fmla="*/ 248 h 270"/>
                <a:gd name="T50" fmla="*/ 262 w 352"/>
                <a:gd name="T51" fmla="*/ 246 h 270"/>
                <a:gd name="T52" fmla="*/ 272 w 352"/>
                <a:gd name="T53" fmla="*/ 237 h 270"/>
                <a:gd name="T54" fmla="*/ 278 w 352"/>
                <a:gd name="T55" fmla="*/ 239 h 270"/>
                <a:gd name="T56" fmla="*/ 288 w 352"/>
                <a:gd name="T57" fmla="*/ 246 h 270"/>
                <a:gd name="T58" fmla="*/ 298 w 352"/>
                <a:gd name="T59" fmla="*/ 243 h 270"/>
                <a:gd name="T60" fmla="*/ 315 w 352"/>
                <a:gd name="T61" fmla="*/ 243 h 270"/>
                <a:gd name="T62" fmla="*/ 315 w 352"/>
                <a:gd name="T63" fmla="*/ 237 h 270"/>
                <a:gd name="T64" fmla="*/ 321 w 352"/>
                <a:gd name="T65" fmla="*/ 221 h 270"/>
                <a:gd name="T66" fmla="*/ 335 w 352"/>
                <a:gd name="T67" fmla="*/ 221 h 270"/>
                <a:gd name="T68" fmla="*/ 352 w 352"/>
                <a:gd name="T69" fmla="*/ 225 h 270"/>
                <a:gd name="T70" fmla="*/ 341 w 352"/>
                <a:gd name="T71" fmla="*/ 104 h 270"/>
                <a:gd name="T72" fmla="*/ 331 w 352"/>
                <a:gd name="T73" fmla="*/ 98 h 270"/>
                <a:gd name="T74" fmla="*/ 329 w 352"/>
                <a:gd name="T75" fmla="*/ 92 h 270"/>
                <a:gd name="T76" fmla="*/ 317 w 352"/>
                <a:gd name="T77" fmla="*/ 98 h 270"/>
                <a:gd name="T78" fmla="*/ 305 w 352"/>
                <a:gd name="T79" fmla="*/ 113 h 270"/>
                <a:gd name="T80" fmla="*/ 284 w 352"/>
                <a:gd name="T81" fmla="*/ 117 h 270"/>
                <a:gd name="T82" fmla="*/ 272 w 352"/>
                <a:gd name="T83" fmla="*/ 121 h 270"/>
                <a:gd name="T84" fmla="*/ 262 w 352"/>
                <a:gd name="T85" fmla="*/ 127 h 270"/>
                <a:gd name="T86" fmla="*/ 260 w 352"/>
                <a:gd name="T87" fmla="*/ 137 h 270"/>
                <a:gd name="T88" fmla="*/ 249 w 352"/>
                <a:gd name="T89" fmla="*/ 131 h 270"/>
                <a:gd name="T90" fmla="*/ 219 w 352"/>
                <a:gd name="T91" fmla="*/ 111 h 270"/>
                <a:gd name="T92" fmla="*/ 217 w 352"/>
                <a:gd name="T93" fmla="*/ 98 h 270"/>
                <a:gd name="T94" fmla="*/ 217 w 352"/>
                <a:gd name="T95" fmla="*/ 74 h 270"/>
                <a:gd name="T96" fmla="*/ 211 w 352"/>
                <a:gd name="T97" fmla="*/ 64 h 270"/>
                <a:gd name="T98" fmla="*/ 194 w 352"/>
                <a:gd name="T99" fmla="*/ 45 h 270"/>
                <a:gd name="T100" fmla="*/ 176 w 352"/>
                <a:gd name="T101" fmla="*/ 43 h 270"/>
                <a:gd name="T102" fmla="*/ 139 w 352"/>
                <a:gd name="T103" fmla="*/ 49 h 270"/>
                <a:gd name="T104" fmla="*/ 139 w 352"/>
                <a:gd name="T105" fmla="*/ 49 h 270"/>
                <a:gd name="T106" fmla="*/ 143 w 352"/>
                <a:gd name="T107" fmla="*/ 29 h 270"/>
                <a:gd name="T108" fmla="*/ 123 w 352"/>
                <a:gd name="T109" fmla="*/ 8 h 270"/>
                <a:gd name="T110" fmla="*/ 102 w 352"/>
                <a:gd name="T111" fmla="*/ 6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2" h="270">
                  <a:moveTo>
                    <a:pt x="149" y="192"/>
                  </a:moveTo>
                  <a:lnTo>
                    <a:pt x="149" y="194"/>
                  </a:lnTo>
                  <a:lnTo>
                    <a:pt x="143" y="194"/>
                  </a:lnTo>
                  <a:lnTo>
                    <a:pt x="149" y="192"/>
                  </a:lnTo>
                  <a:close/>
                  <a:moveTo>
                    <a:pt x="102" y="6"/>
                  </a:moveTo>
                  <a:lnTo>
                    <a:pt x="82" y="0"/>
                  </a:lnTo>
                  <a:lnTo>
                    <a:pt x="78" y="0"/>
                  </a:lnTo>
                  <a:lnTo>
                    <a:pt x="66" y="12"/>
                  </a:lnTo>
                  <a:lnTo>
                    <a:pt x="70" y="19"/>
                  </a:lnTo>
                  <a:lnTo>
                    <a:pt x="72" y="25"/>
                  </a:lnTo>
                  <a:lnTo>
                    <a:pt x="76" y="31"/>
                  </a:lnTo>
                  <a:lnTo>
                    <a:pt x="92" y="41"/>
                  </a:lnTo>
                  <a:lnTo>
                    <a:pt x="94" y="45"/>
                  </a:lnTo>
                  <a:lnTo>
                    <a:pt x="90" y="53"/>
                  </a:lnTo>
                  <a:lnTo>
                    <a:pt x="92" y="59"/>
                  </a:lnTo>
                  <a:lnTo>
                    <a:pt x="90" y="72"/>
                  </a:lnTo>
                  <a:lnTo>
                    <a:pt x="82" y="74"/>
                  </a:lnTo>
                  <a:lnTo>
                    <a:pt x="76" y="82"/>
                  </a:lnTo>
                  <a:lnTo>
                    <a:pt x="74" y="82"/>
                  </a:lnTo>
                  <a:lnTo>
                    <a:pt x="68" y="76"/>
                  </a:lnTo>
                  <a:lnTo>
                    <a:pt x="59" y="72"/>
                  </a:lnTo>
                  <a:lnTo>
                    <a:pt x="57" y="72"/>
                  </a:lnTo>
                  <a:lnTo>
                    <a:pt x="51" y="76"/>
                  </a:lnTo>
                  <a:lnTo>
                    <a:pt x="51" y="80"/>
                  </a:lnTo>
                  <a:lnTo>
                    <a:pt x="47" y="82"/>
                  </a:lnTo>
                  <a:lnTo>
                    <a:pt x="45" y="82"/>
                  </a:lnTo>
                  <a:lnTo>
                    <a:pt x="37" y="76"/>
                  </a:lnTo>
                  <a:lnTo>
                    <a:pt x="31" y="76"/>
                  </a:lnTo>
                  <a:lnTo>
                    <a:pt x="27" y="78"/>
                  </a:lnTo>
                  <a:lnTo>
                    <a:pt x="16" y="88"/>
                  </a:lnTo>
                  <a:lnTo>
                    <a:pt x="0" y="88"/>
                  </a:lnTo>
                  <a:lnTo>
                    <a:pt x="4" y="94"/>
                  </a:lnTo>
                  <a:lnTo>
                    <a:pt x="10" y="98"/>
                  </a:lnTo>
                  <a:lnTo>
                    <a:pt x="29" y="127"/>
                  </a:lnTo>
                  <a:lnTo>
                    <a:pt x="33" y="154"/>
                  </a:lnTo>
                  <a:lnTo>
                    <a:pt x="39" y="160"/>
                  </a:lnTo>
                  <a:lnTo>
                    <a:pt x="41" y="172"/>
                  </a:lnTo>
                  <a:lnTo>
                    <a:pt x="45" y="174"/>
                  </a:lnTo>
                  <a:lnTo>
                    <a:pt x="59" y="178"/>
                  </a:lnTo>
                  <a:lnTo>
                    <a:pt x="59" y="182"/>
                  </a:lnTo>
                  <a:lnTo>
                    <a:pt x="68" y="180"/>
                  </a:lnTo>
                  <a:lnTo>
                    <a:pt x="70" y="178"/>
                  </a:lnTo>
                  <a:lnTo>
                    <a:pt x="82" y="186"/>
                  </a:lnTo>
                  <a:lnTo>
                    <a:pt x="100" y="182"/>
                  </a:lnTo>
                  <a:lnTo>
                    <a:pt x="108" y="174"/>
                  </a:lnTo>
                  <a:lnTo>
                    <a:pt x="115" y="180"/>
                  </a:lnTo>
                  <a:lnTo>
                    <a:pt x="125" y="182"/>
                  </a:lnTo>
                  <a:lnTo>
                    <a:pt x="137" y="190"/>
                  </a:lnTo>
                  <a:lnTo>
                    <a:pt x="143" y="194"/>
                  </a:lnTo>
                  <a:lnTo>
                    <a:pt x="145" y="203"/>
                  </a:lnTo>
                  <a:lnTo>
                    <a:pt x="145" y="221"/>
                  </a:lnTo>
                  <a:lnTo>
                    <a:pt x="143" y="227"/>
                  </a:lnTo>
                  <a:lnTo>
                    <a:pt x="141" y="235"/>
                  </a:lnTo>
                  <a:lnTo>
                    <a:pt x="143" y="237"/>
                  </a:lnTo>
                  <a:lnTo>
                    <a:pt x="151" y="239"/>
                  </a:lnTo>
                  <a:lnTo>
                    <a:pt x="153" y="239"/>
                  </a:lnTo>
                  <a:lnTo>
                    <a:pt x="170" y="235"/>
                  </a:lnTo>
                  <a:lnTo>
                    <a:pt x="172" y="246"/>
                  </a:lnTo>
                  <a:lnTo>
                    <a:pt x="172" y="248"/>
                  </a:lnTo>
                  <a:lnTo>
                    <a:pt x="178" y="254"/>
                  </a:lnTo>
                  <a:lnTo>
                    <a:pt x="180" y="260"/>
                  </a:lnTo>
                  <a:lnTo>
                    <a:pt x="184" y="270"/>
                  </a:lnTo>
                  <a:lnTo>
                    <a:pt x="298" y="270"/>
                  </a:lnTo>
                  <a:lnTo>
                    <a:pt x="280" y="264"/>
                  </a:lnTo>
                  <a:lnTo>
                    <a:pt x="270" y="260"/>
                  </a:lnTo>
                  <a:lnTo>
                    <a:pt x="266" y="258"/>
                  </a:lnTo>
                  <a:lnTo>
                    <a:pt x="262" y="258"/>
                  </a:lnTo>
                  <a:lnTo>
                    <a:pt x="262" y="258"/>
                  </a:lnTo>
                  <a:lnTo>
                    <a:pt x="256" y="258"/>
                  </a:lnTo>
                  <a:lnTo>
                    <a:pt x="249" y="256"/>
                  </a:lnTo>
                  <a:lnTo>
                    <a:pt x="251" y="254"/>
                  </a:lnTo>
                  <a:lnTo>
                    <a:pt x="251" y="256"/>
                  </a:lnTo>
                  <a:lnTo>
                    <a:pt x="254" y="254"/>
                  </a:lnTo>
                  <a:lnTo>
                    <a:pt x="256" y="252"/>
                  </a:lnTo>
                  <a:lnTo>
                    <a:pt x="258" y="248"/>
                  </a:lnTo>
                  <a:lnTo>
                    <a:pt x="260" y="248"/>
                  </a:lnTo>
                  <a:lnTo>
                    <a:pt x="262" y="246"/>
                  </a:lnTo>
                  <a:lnTo>
                    <a:pt x="262" y="246"/>
                  </a:lnTo>
                  <a:lnTo>
                    <a:pt x="264" y="241"/>
                  </a:lnTo>
                  <a:lnTo>
                    <a:pt x="272" y="239"/>
                  </a:lnTo>
                  <a:lnTo>
                    <a:pt x="272" y="237"/>
                  </a:lnTo>
                  <a:lnTo>
                    <a:pt x="272" y="235"/>
                  </a:lnTo>
                  <a:lnTo>
                    <a:pt x="274" y="235"/>
                  </a:lnTo>
                  <a:lnTo>
                    <a:pt x="278" y="239"/>
                  </a:lnTo>
                  <a:lnTo>
                    <a:pt x="284" y="243"/>
                  </a:lnTo>
                  <a:lnTo>
                    <a:pt x="286" y="243"/>
                  </a:lnTo>
                  <a:lnTo>
                    <a:pt x="288" y="246"/>
                  </a:lnTo>
                  <a:lnTo>
                    <a:pt x="292" y="246"/>
                  </a:lnTo>
                  <a:lnTo>
                    <a:pt x="294" y="243"/>
                  </a:lnTo>
                  <a:lnTo>
                    <a:pt x="298" y="243"/>
                  </a:lnTo>
                  <a:lnTo>
                    <a:pt x="307" y="241"/>
                  </a:lnTo>
                  <a:lnTo>
                    <a:pt x="311" y="246"/>
                  </a:lnTo>
                  <a:lnTo>
                    <a:pt x="315" y="243"/>
                  </a:lnTo>
                  <a:lnTo>
                    <a:pt x="317" y="241"/>
                  </a:lnTo>
                  <a:lnTo>
                    <a:pt x="317" y="239"/>
                  </a:lnTo>
                  <a:lnTo>
                    <a:pt x="315" y="237"/>
                  </a:lnTo>
                  <a:lnTo>
                    <a:pt x="319" y="225"/>
                  </a:lnTo>
                  <a:lnTo>
                    <a:pt x="319" y="223"/>
                  </a:lnTo>
                  <a:lnTo>
                    <a:pt x="321" y="221"/>
                  </a:lnTo>
                  <a:lnTo>
                    <a:pt x="329" y="221"/>
                  </a:lnTo>
                  <a:lnTo>
                    <a:pt x="333" y="221"/>
                  </a:lnTo>
                  <a:lnTo>
                    <a:pt x="335" y="221"/>
                  </a:lnTo>
                  <a:lnTo>
                    <a:pt x="341" y="221"/>
                  </a:lnTo>
                  <a:lnTo>
                    <a:pt x="350" y="225"/>
                  </a:lnTo>
                  <a:lnTo>
                    <a:pt x="352" y="225"/>
                  </a:lnTo>
                  <a:lnTo>
                    <a:pt x="352" y="104"/>
                  </a:lnTo>
                  <a:lnTo>
                    <a:pt x="352" y="102"/>
                  </a:lnTo>
                  <a:lnTo>
                    <a:pt x="341" y="104"/>
                  </a:lnTo>
                  <a:lnTo>
                    <a:pt x="339" y="104"/>
                  </a:lnTo>
                  <a:lnTo>
                    <a:pt x="333" y="100"/>
                  </a:lnTo>
                  <a:lnTo>
                    <a:pt x="331" y="98"/>
                  </a:lnTo>
                  <a:lnTo>
                    <a:pt x="331" y="96"/>
                  </a:lnTo>
                  <a:lnTo>
                    <a:pt x="333" y="94"/>
                  </a:lnTo>
                  <a:lnTo>
                    <a:pt x="329" y="92"/>
                  </a:lnTo>
                  <a:lnTo>
                    <a:pt x="323" y="94"/>
                  </a:lnTo>
                  <a:lnTo>
                    <a:pt x="321" y="94"/>
                  </a:lnTo>
                  <a:lnTo>
                    <a:pt x="317" y="98"/>
                  </a:lnTo>
                  <a:lnTo>
                    <a:pt x="315" y="100"/>
                  </a:lnTo>
                  <a:lnTo>
                    <a:pt x="315" y="111"/>
                  </a:lnTo>
                  <a:lnTo>
                    <a:pt x="305" y="113"/>
                  </a:lnTo>
                  <a:lnTo>
                    <a:pt x="292" y="113"/>
                  </a:lnTo>
                  <a:lnTo>
                    <a:pt x="288" y="117"/>
                  </a:lnTo>
                  <a:lnTo>
                    <a:pt x="284" y="117"/>
                  </a:lnTo>
                  <a:lnTo>
                    <a:pt x="280" y="117"/>
                  </a:lnTo>
                  <a:lnTo>
                    <a:pt x="276" y="117"/>
                  </a:lnTo>
                  <a:lnTo>
                    <a:pt x="272" y="121"/>
                  </a:lnTo>
                  <a:lnTo>
                    <a:pt x="268" y="121"/>
                  </a:lnTo>
                  <a:lnTo>
                    <a:pt x="264" y="125"/>
                  </a:lnTo>
                  <a:lnTo>
                    <a:pt x="262" y="127"/>
                  </a:lnTo>
                  <a:lnTo>
                    <a:pt x="262" y="131"/>
                  </a:lnTo>
                  <a:lnTo>
                    <a:pt x="262" y="133"/>
                  </a:lnTo>
                  <a:lnTo>
                    <a:pt x="260" y="137"/>
                  </a:lnTo>
                  <a:lnTo>
                    <a:pt x="254" y="137"/>
                  </a:lnTo>
                  <a:lnTo>
                    <a:pt x="249" y="137"/>
                  </a:lnTo>
                  <a:lnTo>
                    <a:pt x="249" y="131"/>
                  </a:lnTo>
                  <a:lnTo>
                    <a:pt x="245" y="125"/>
                  </a:lnTo>
                  <a:lnTo>
                    <a:pt x="229" y="117"/>
                  </a:lnTo>
                  <a:lnTo>
                    <a:pt x="219" y="111"/>
                  </a:lnTo>
                  <a:lnTo>
                    <a:pt x="223" y="106"/>
                  </a:lnTo>
                  <a:lnTo>
                    <a:pt x="221" y="102"/>
                  </a:lnTo>
                  <a:lnTo>
                    <a:pt x="217" y="98"/>
                  </a:lnTo>
                  <a:lnTo>
                    <a:pt x="219" y="84"/>
                  </a:lnTo>
                  <a:lnTo>
                    <a:pt x="221" y="76"/>
                  </a:lnTo>
                  <a:lnTo>
                    <a:pt x="217" y="74"/>
                  </a:lnTo>
                  <a:lnTo>
                    <a:pt x="215" y="70"/>
                  </a:lnTo>
                  <a:lnTo>
                    <a:pt x="215" y="66"/>
                  </a:lnTo>
                  <a:lnTo>
                    <a:pt x="211" y="64"/>
                  </a:lnTo>
                  <a:lnTo>
                    <a:pt x="211" y="49"/>
                  </a:lnTo>
                  <a:lnTo>
                    <a:pt x="207" y="37"/>
                  </a:lnTo>
                  <a:lnTo>
                    <a:pt x="194" y="45"/>
                  </a:lnTo>
                  <a:lnTo>
                    <a:pt x="190" y="45"/>
                  </a:lnTo>
                  <a:lnTo>
                    <a:pt x="184" y="43"/>
                  </a:lnTo>
                  <a:lnTo>
                    <a:pt x="176" y="43"/>
                  </a:lnTo>
                  <a:lnTo>
                    <a:pt x="172" y="45"/>
                  </a:lnTo>
                  <a:lnTo>
                    <a:pt x="164" y="49"/>
                  </a:lnTo>
                  <a:lnTo>
                    <a:pt x="139" y="49"/>
                  </a:lnTo>
                  <a:lnTo>
                    <a:pt x="139" y="49"/>
                  </a:lnTo>
                  <a:lnTo>
                    <a:pt x="139" y="49"/>
                  </a:lnTo>
                  <a:lnTo>
                    <a:pt x="139" y="49"/>
                  </a:lnTo>
                  <a:lnTo>
                    <a:pt x="133" y="39"/>
                  </a:lnTo>
                  <a:lnTo>
                    <a:pt x="135" y="31"/>
                  </a:lnTo>
                  <a:lnTo>
                    <a:pt x="143" y="29"/>
                  </a:lnTo>
                  <a:lnTo>
                    <a:pt x="151" y="17"/>
                  </a:lnTo>
                  <a:lnTo>
                    <a:pt x="149" y="14"/>
                  </a:lnTo>
                  <a:lnTo>
                    <a:pt x="123" y="8"/>
                  </a:lnTo>
                  <a:lnTo>
                    <a:pt x="117" y="6"/>
                  </a:lnTo>
                  <a:lnTo>
                    <a:pt x="106" y="0"/>
                  </a:lnTo>
                  <a:lnTo>
                    <a:pt x="102"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0" name="Freeform 641"/>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1" name="Freeform 642"/>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2" name="Freeform 643"/>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3" name="Freeform 644"/>
            <p:cNvSpPr>
              <a:spLocks/>
            </p:cNvSpPr>
            <p:nvPr/>
          </p:nvSpPr>
          <p:spPr bwMode="auto">
            <a:xfrm>
              <a:off x="7859713" y="3165475"/>
              <a:ext cx="444500" cy="428625"/>
            </a:xfrm>
            <a:custGeom>
              <a:avLst/>
              <a:gdLst>
                <a:gd name="T0" fmla="*/ 188 w 280"/>
                <a:gd name="T1" fmla="*/ 7 h 270"/>
                <a:gd name="T2" fmla="*/ 176 w 280"/>
                <a:gd name="T3" fmla="*/ 5 h 270"/>
                <a:gd name="T4" fmla="*/ 168 w 280"/>
                <a:gd name="T5" fmla="*/ 5 h 270"/>
                <a:gd name="T6" fmla="*/ 153 w 280"/>
                <a:gd name="T7" fmla="*/ 21 h 270"/>
                <a:gd name="T8" fmla="*/ 143 w 280"/>
                <a:gd name="T9" fmla="*/ 50 h 270"/>
                <a:gd name="T10" fmla="*/ 133 w 280"/>
                <a:gd name="T11" fmla="*/ 54 h 270"/>
                <a:gd name="T12" fmla="*/ 106 w 280"/>
                <a:gd name="T13" fmla="*/ 60 h 270"/>
                <a:gd name="T14" fmla="*/ 84 w 280"/>
                <a:gd name="T15" fmla="*/ 66 h 270"/>
                <a:gd name="T16" fmla="*/ 74 w 280"/>
                <a:gd name="T17" fmla="*/ 68 h 270"/>
                <a:gd name="T18" fmla="*/ 74 w 280"/>
                <a:gd name="T19" fmla="*/ 76 h 270"/>
                <a:gd name="T20" fmla="*/ 70 w 280"/>
                <a:gd name="T21" fmla="*/ 94 h 270"/>
                <a:gd name="T22" fmla="*/ 59 w 280"/>
                <a:gd name="T23" fmla="*/ 115 h 270"/>
                <a:gd name="T24" fmla="*/ 49 w 280"/>
                <a:gd name="T25" fmla="*/ 121 h 270"/>
                <a:gd name="T26" fmla="*/ 39 w 280"/>
                <a:gd name="T27" fmla="*/ 121 h 270"/>
                <a:gd name="T28" fmla="*/ 29 w 280"/>
                <a:gd name="T29" fmla="*/ 119 h 270"/>
                <a:gd name="T30" fmla="*/ 12 w 280"/>
                <a:gd name="T31" fmla="*/ 109 h 270"/>
                <a:gd name="T32" fmla="*/ 0 w 280"/>
                <a:gd name="T33" fmla="*/ 135 h 270"/>
                <a:gd name="T34" fmla="*/ 8 w 280"/>
                <a:gd name="T35" fmla="*/ 172 h 270"/>
                <a:gd name="T36" fmla="*/ 51 w 280"/>
                <a:gd name="T37" fmla="*/ 186 h 270"/>
                <a:gd name="T38" fmla="*/ 37 w 280"/>
                <a:gd name="T39" fmla="*/ 203 h 270"/>
                <a:gd name="T40" fmla="*/ 66 w 280"/>
                <a:gd name="T41" fmla="*/ 221 h 270"/>
                <a:gd name="T42" fmla="*/ 109 w 280"/>
                <a:gd name="T43" fmla="*/ 209 h 270"/>
                <a:gd name="T44" fmla="*/ 117 w 280"/>
                <a:gd name="T45" fmla="*/ 238 h 270"/>
                <a:gd name="T46" fmla="*/ 123 w 280"/>
                <a:gd name="T47" fmla="*/ 248 h 270"/>
                <a:gd name="T48" fmla="*/ 219 w 280"/>
                <a:gd name="T49" fmla="*/ 270 h 270"/>
                <a:gd name="T50" fmla="*/ 225 w 280"/>
                <a:gd name="T51" fmla="*/ 266 h 270"/>
                <a:gd name="T52" fmla="*/ 233 w 280"/>
                <a:gd name="T53" fmla="*/ 268 h 270"/>
                <a:gd name="T54" fmla="*/ 264 w 280"/>
                <a:gd name="T55" fmla="*/ 266 h 270"/>
                <a:gd name="T56" fmla="*/ 270 w 280"/>
                <a:gd name="T57" fmla="*/ 258 h 270"/>
                <a:gd name="T58" fmla="*/ 266 w 280"/>
                <a:gd name="T59" fmla="*/ 246 h 270"/>
                <a:gd name="T60" fmla="*/ 280 w 280"/>
                <a:gd name="T61" fmla="*/ 215 h 270"/>
                <a:gd name="T62" fmla="*/ 280 w 280"/>
                <a:gd name="T63" fmla="*/ 207 h 270"/>
                <a:gd name="T64" fmla="*/ 276 w 280"/>
                <a:gd name="T65" fmla="*/ 148 h 270"/>
                <a:gd name="T66" fmla="*/ 256 w 280"/>
                <a:gd name="T67" fmla="*/ 129 h 270"/>
                <a:gd name="T68" fmla="*/ 241 w 280"/>
                <a:gd name="T69" fmla="*/ 127 h 270"/>
                <a:gd name="T70" fmla="*/ 227 w 280"/>
                <a:gd name="T71" fmla="*/ 125 h 270"/>
                <a:gd name="T72" fmla="*/ 217 w 280"/>
                <a:gd name="T73" fmla="*/ 111 h 270"/>
                <a:gd name="T74" fmla="*/ 205 w 280"/>
                <a:gd name="T75" fmla="*/ 99 h 270"/>
                <a:gd name="T76" fmla="*/ 207 w 280"/>
                <a:gd name="T77" fmla="*/ 82 h 270"/>
                <a:gd name="T78" fmla="*/ 217 w 280"/>
                <a:gd name="T79" fmla="*/ 68 h 270"/>
                <a:gd name="T80" fmla="*/ 213 w 280"/>
                <a:gd name="T81" fmla="*/ 50 h 270"/>
                <a:gd name="T82" fmla="*/ 231 w 280"/>
                <a:gd name="T83" fmla="*/ 41 h 270"/>
                <a:gd name="T84" fmla="*/ 223 w 280"/>
                <a:gd name="T85" fmla="*/ 27 h 270"/>
                <a:gd name="T86" fmla="*/ 225 w 280"/>
                <a:gd name="T87" fmla="*/ 13 h 270"/>
                <a:gd name="T88" fmla="*/ 207 w 280"/>
                <a:gd name="T89"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0" h="270">
                  <a:moveTo>
                    <a:pt x="207" y="0"/>
                  </a:moveTo>
                  <a:lnTo>
                    <a:pt x="194" y="2"/>
                  </a:lnTo>
                  <a:lnTo>
                    <a:pt x="188" y="7"/>
                  </a:lnTo>
                  <a:lnTo>
                    <a:pt x="184" y="9"/>
                  </a:lnTo>
                  <a:lnTo>
                    <a:pt x="180" y="7"/>
                  </a:lnTo>
                  <a:lnTo>
                    <a:pt x="176" y="5"/>
                  </a:lnTo>
                  <a:lnTo>
                    <a:pt x="174" y="5"/>
                  </a:lnTo>
                  <a:lnTo>
                    <a:pt x="170" y="5"/>
                  </a:lnTo>
                  <a:lnTo>
                    <a:pt x="168" y="5"/>
                  </a:lnTo>
                  <a:lnTo>
                    <a:pt x="168" y="7"/>
                  </a:lnTo>
                  <a:lnTo>
                    <a:pt x="162" y="13"/>
                  </a:lnTo>
                  <a:lnTo>
                    <a:pt x="153" y="21"/>
                  </a:lnTo>
                  <a:lnTo>
                    <a:pt x="145" y="27"/>
                  </a:lnTo>
                  <a:lnTo>
                    <a:pt x="143" y="29"/>
                  </a:lnTo>
                  <a:lnTo>
                    <a:pt x="143" y="50"/>
                  </a:lnTo>
                  <a:lnTo>
                    <a:pt x="145" y="56"/>
                  </a:lnTo>
                  <a:lnTo>
                    <a:pt x="143" y="56"/>
                  </a:lnTo>
                  <a:lnTo>
                    <a:pt x="133" y="54"/>
                  </a:lnTo>
                  <a:lnTo>
                    <a:pt x="131" y="56"/>
                  </a:lnTo>
                  <a:lnTo>
                    <a:pt x="129" y="56"/>
                  </a:lnTo>
                  <a:lnTo>
                    <a:pt x="106" y="60"/>
                  </a:lnTo>
                  <a:lnTo>
                    <a:pt x="96" y="58"/>
                  </a:lnTo>
                  <a:lnTo>
                    <a:pt x="86" y="66"/>
                  </a:lnTo>
                  <a:lnTo>
                    <a:pt x="84" y="66"/>
                  </a:lnTo>
                  <a:lnTo>
                    <a:pt x="82" y="64"/>
                  </a:lnTo>
                  <a:lnTo>
                    <a:pt x="78" y="64"/>
                  </a:lnTo>
                  <a:lnTo>
                    <a:pt x="74" y="68"/>
                  </a:lnTo>
                  <a:lnTo>
                    <a:pt x="74" y="68"/>
                  </a:lnTo>
                  <a:lnTo>
                    <a:pt x="72" y="70"/>
                  </a:lnTo>
                  <a:lnTo>
                    <a:pt x="74" y="76"/>
                  </a:lnTo>
                  <a:lnTo>
                    <a:pt x="72" y="86"/>
                  </a:lnTo>
                  <a:lnTo>
                    <a:pt x="74" y="92"/>
                  </a:lnTo>
                  <a:lnTo>
                    <a:pt x="70" y="94"/>
                  </a:lnTo>
                  <a:lnTo>
                    <a:pt x="64" y="103"/>
                  </a:lnTo>
                  <a:lnTo>
                    <a:pt x="62" y="105"/>
                  </a:lnTo>
                  <a:lnTo>
                    <a:pt x="59" y="115"/>
                  </a:lnTo>
                  <a:lnTo>
                    <a:pt x="55" y="121"/>
                  </a:lnTo>
                  <a:lnTo>
                    <a:pt x="51" y="123"/>
                  </a:lnTo>
                  <a:lnTo>
                    <a:pt x="49" y="121"/>
                  </a:lnTo>
                  <a:lnTo>
                    <a:pt x="47" y="119"/>
                  </a:lnTo>
                  <a:lnTo>
                    <a:pt x="45" y="117"/>
                  </a:lnTo>
                  <a:lnTo>
                    <a:pt x="39" y="121"/>
                  </a:lnTo>
                  <a:lnTo>
                    <a:pt x="35" y="123"/>
                  </a:lnTo>
                  <a:lnTo>
                    <a:pt x="31" y="121"/>
                  </a:lnTo>
                  <a:lnTo>
                    <a:pt x="29" y="119"/>
                  </a:lnTo>
                  <a:lnTo>
                    <a:pt x="23" y="117"/>
                  </a:lnTo>
                  <a:lnTo>
                    <a:pt x="19" y="115"/>
                  </a:lnTo>
                  <a:lnTo>
                    <a:pt x="12" y="109"/>
                  </a:lnTo>
                  <a:lnTo>
                    <a:pt x="8" y="109"/>
                  </a:lnTo>
                  <a:lnTo>
                    <a:pt x="2" y="121"/>
                  </a:lnTo>
                  <a:lnTo>
                    <a:pt x="0" y="135"/>
                  </a:lnTo>
                  <a:lnTo>
                    <a:pt x="2" y="146"/>
                  </a:lnTo>
                  <a:lnTo>
                    <a:pt x="6" y="162"/>
                  </a:lnTo>
                  <a:lnTo>
                    <a:pt x="8" y="172"/>
                  </a:lnTo>
                  <a:lnTo>
                    <a:pt x="19" y="178"/>
                  </a:lnTo>
                  <a:lnTo>
                    <a:pt x="25" y="180"/>
                  </a:lnTo>
                  <a:lnTo>
                    <a:pt x="51" y="186"/>
                  </a:lnTo>
                  <a:lnTo>
                    <a:pt x="53" y="189"/>
                  </a:lnTo>
                  <a:lnTo>
                    <a:pt x="45" y="201"/>
                  </a:lnTo>
                  <a:lnTo>
                    <a:pt x="37" y="203"/>
                  </a:lnTo>
                  <a:lnTo>
                    <a:pt x="33" y="211"/>
                  </a:lnTo>
                  <a:lnTo>
                    <a:pt x="41" y="221"/>
                  </a:lnTo>
                  <a:lnTo>
                    <a:pt x="66" y="221"/>
                  </a:lnTo>
                  <a:lnTo>
                    <a:pt x="78" y="215"/>
                  </a:lnTo>
                  <a:lnTo>
                    <a:pt x="96" y="217"/>
                  </a:lnTo>
                  <a:lnTo>
                    <a:pt x="109" y="209"/>
                  </a:lnTo>
                  <a:lnTo>
                    <a:pt x="113" y="221"/>
                  </a:lnTo>
                  <a:lnTo>
                    <a:pt x="113" y="236"/>
                  </a:lnTo>
                  <a:lnTo>
                    <a:pt x="117" y="238"/>
                  </a:lnTo>
                  <a:lnTo>
                    <a:pt x="117" y="242"/>
                  </a:lnTo>
                  <a:lnTo>
                    <a:pt x="119" y="246"/>
                  </a:lnTo>
                  <a:lnTo>
                    <a:pt x="123" y="248"/>
                  </a:lnTo>
                  <a:lnTo>
                    <a:pt x="121" y="256"/>
                  </a:lnTo>
                  <a:lnTo>
                    <a:pt x="119" y="270"/>
                  </a:lnTo>
                  <a:lnTo>
                    <a:pt x="219" y="270"/>
                  </a:lnTo>
                  <a:lnTo>
                    <a:pt x="219" y="270"/>
                  </a:lnTo>
                  <a:lnTo>
                    <a:pt x="223" y="266"/>
                  </a:lnTo>
                  <a:lnTo>
                    <a:pt x="225" y="266"/>
                  </a:lnTo>
                  <a:lnTo>
                    <a:pt x="231" y="264"/>
                  </a:lnTo>
                  <a:lnTo>
                    <a:pt x="235" y="266"/>
                  </a:lnTo>
                  <a:lnTo>
                    <a:pt x="233" y="268"/>
                  </a:lnTo>
                  <a:lnTo>
                    <a:pt x="233" y="270"/>
                  </a:lnTo>
                  <a:lnTo>
                    <a:pt x="260" y="270"/>
                  </a:lnTo>
                  <a:lnTo>
                    <a:pt x="264" y="266"/>
                  </a:lnTo>
                  <a:lnTo>
                    <a:pt x="272" y="262"/>
                  </a:lnTo>
                  <a:lnTo>
                    <a:pt x="272" y="260"/>
                  </a:lnTo>
                  <a:lnTo>
                    <a:pt x="270" y="258"/>
                  </a:lnTo>
                  <a:lnTo>
                    <a:pt x="270" y="254"/>
                  </a:lnTo>
                  <a:lnTo>
                    <a:pt x="266" y="250"/>
                  </a:lnTo>
                  <a:lnTo>
                    <a:pt x="266" y="246"/>
                  </a:lnTo>
                  <a:lnTo>
                    <a:pt x="278" y="234"/>
                  </a:lnTo>
                  <a:lnTo>
                    <a:pt x="280" y="231"/>
                  </a:lnTo>
                  <a:lnTo>
                    <a:pt x="280" y="215"/>
                  </a:lnTo>
                  <a:lnTo>
                    <a:pt x="276" y="209"/>
                  </a:lnTo>
                  <a:lnTo>
                    <a:pt x="280" y="207"/>
                  </a:lnTo>
                  <a:lnTo>
                    <a:pt x="280" y="207"/>
                  </a:lnTo>
                  <a:lnTo>
                    <a:pt x="280" y="156"/>
                  </a:lnTo>
                  <a:lnTo>
                    <a:pt x="278" y="152"/>
                  </a:lnTo>
                  <a:lnTo>
                    <a:pt x="276" y="148"/>
                  </a:lnTo>
                  <a:lnTo>
                    <a:pt x="268" y="139"/>
                  </a:lnTo>
                  <a:lnTo>
                    <a:pt x="260" y="129"/>
                  </a:lnTo>
                  <a:lnTo>
                    <a:pt x="256" y="129"/>
                  </a:lnTo>
                  <a:lnTo>
                    <a:pt x="247" y="131"/>
                  </a:lnTo>
                  <a:lnTo>
                    <a:pt x="245" y="129"/>
                  </a:lnTo>
                  <a:lnTo>
                    <a:pt x="241" y="127"/>
                  </a:lnTo>
                  <a:lnTo>
                    <a:pt x="235" y="121"/>
                  </a:lnTo>
                  <a:lnTo>
                    <a:pt x="229" y="119"/>
                  </a:lnTo>
                  <a:lnTo>
                    <a:pt x="227" y="125"/>
                  </a:lnTo>
                  <a:lnTo>
                    <a:pt x="223" y="125"/>
                  </a:lnTo>
                  <a:lnTo>
                    <a:pt x="219" y="123"/>
                  </a:lnTo>
                  <a:lnTo>
                    <a:pt x="217" y="111"/>
                  </a:lnTo>
                  <a:lnTo>
                    <a:pt x="217" y="101"/>
                  </a:lnTo>
                  <a:lnTo>
                    <a:pt x="211" y="99"/>
                  </a:lnTo>
                  <a:lnTo>
                    <a:pt x="205" y="99"/>
                  </a:lnTo>
                  <a:lnTo>
                    <a:pt x="207" y="97"/>
                  </a:lnTo>
                  <a:lnTo>
                    <a:pt x="205" y="86"/>
                  </a:lnTo>
                  <a:lnTo>
                    <a:pt x="207" y="82"/>
                  </a:lnTo>
                  <a:lnTo>
                    <a:pt x="209" y="76"/>
                  </a:lnTo>
                  <a:lnTo>
                    <a:pt x="215" y="70"/>
                  </a:lnTo>
                  <a:lnTo>
                    <a:pt x="217" y="68"/>
                  </a:lnTo>
                  <a:lnTo>
                    <a:pt x="217" y="64"/>
                  </a:lnTo>
                  <a:lnTo>
                    <a:pt x="213" y="56"/>
                  </a:lnTo>
                  <a:lnTo>
                    <a:pt x="213" y="50"/>
                  </a:lnTo>
                  <a:lnTo>
                    <a:pt x="215" y="47"/>
                  </a:lnTo>
                  <a:lnTo>
                    <a:pt x="221" y="45"/>
                  </a:lnTo>
                  <a:lnTo>
                    <a:pt x="231" y="41"/>
                  </a:lnTo>
                  <a:lnTo>
                    <a:pt x="227" y="33"/>
                  </a:lnTo>
                  <a:lnTo>
                    <a:pt x="225" y="31"/>
                  </a:lnTo>
                  <a:lnTo>
                    <a:pt x="223" y="27"/>
                  </a:lnTo>
                  <a:lnTo>
                    <a:pt x="227" y="21"/>
                  </a:lnTo>
                  <a:lnTo>
                    <a:pt x="227" y="13"/>
                  </a:lnTo>
                  <a:lnTo>
                    <a:pt x="225" y="13"/>
                  </a:lnTo>
                  <a:lnTo>
                    <a:pt x="219" y="7"/>
                  </a:lnTo>
                  <a:lnTo>
                    <a:pt x="209" y="0"/>
                  </a:lnTo>
                  <a:lnTo>
                    <a:pt x="20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4" name="Freeform 645"/>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5" name="Freeform 646"/>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6" name="Freeform 647"/>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7" name="Freeform 648"/>
            <p:cNvSpPr>
              <a:spLocks/>
            </p:cNvSpPr>
            <p:nvPr/>
          </p:nvSpPr>
          <p:spPr bwMode="auto">
            <a:xfrm>
              <a:off x="6750050" y="1806575"/>
              <a:ext cx="419100" cy="515938"/>
            </a:xfrm>
            <a:custGeom>
              <a:avLst/>
              <a:gdLst>
                <a:gd name="T0" fmla="*/ 250 w 264"/>
                <a:gd name="T1" fmla="*/ 24 h 325"/>
                <a:gd name="T2" fmla="*/ 231 w 264"/>
                <a:gd name="T3" fmla="*/ 28 h 325"/>
                <a:gd name="T4" fmla="*/ 223 w 264"/>
                <a:gd name="T5" fmla="*/ 28 h 325"/>
                <a:gd name="T6" fmla="*/ 205 w 264"/>
                <a:gd name="T7" fmla="*/ 53 h 325"/>
                <a:gd name="T8" fmla="*/ 192 w 264"/>
                <a:gd name="T9" fmla="*/ 82 h 325"/>
                <a:gd name="T10" fmla="*/ 164 w 264"/>
                <a:gd name="T11" fmla="*/ 88 h 325"/>
                <a:gd name="T12" fmla="*/ 141 w 264"/>
                <a:gd name="T13" fmla="*/ 96 h 325"/>
                <a:gd name="T14" fmla="*/ 111 w 264"/>
                <a:gd name="T15" fmla="*/ 98 h 325"/>
                <a:gd name="T16" fmla="*/ 88 w 264"/>
                <a:gd name="T17" fmla="*/ 104 h 325"/>
                <a:gd name="T18" fmla="*/ 92 w 264"/>
                <a:gd name="T19" fmla="*/ 127 h 325"/>
                <a:gd name="T20" fmla="*/ 86 w 264"/>
                <a:gd name="T21" fmla="*/ 155 h 325"/>
                <a:gd name="T22" fmla="*/ 84 w 264"/>
                <a:gd name="T23" fmla="*/ 161 h 325"/>
                <a:gd name="T24" fmla="*/ 68 w 264"/>
                <a:gd name="T25" fmla="*/ 169 h 325"/>
                <a:gd name="T26" fmla="*/ 88 w 264"/>
                <a:gd name="T27" fmla="*/ 180 h 325"/>
                <a:gd name="T28" fmla="*/ 105 w 264"/>
                <a:gd name="T29" fmla="*/ 188 h 325"/>
                <a:gd name="T30" fmla="*/ 60 w 264"/>
                <a:gd name="T31" fmla="*/ 202 h 325"/>
                <a:gd name="T32" fmla="*/ 41 w 264"/>
                <a:gd name="T33" fmla="*/ 208 h 325"/>
                <a:gd name="T34" fmla="*/ 29 w 264"/>
                <a:gd name="T35" fmla="*/ 210 h 325"/>
                <a:gd name="T36" fmla="*/ 31 w 264"/>
                <a:gd name="T37" fmla="*/ 233 h 325"/>
                <a:gd name="T38" fmla="*/ 31 w 264"/>
                <a:gd name="T39" fmla="*/ 247 h 325"/>
                <a:gd name="T40" fmla="*/ 11 w 264"/>
                <a:gd name="T41" fmla="*/ 255 h 325"/>
                <a:gd name="T42" fmla="*/ 2 w 264"/>
                <a:gd name="T43" fmla="*/ 272 h 325"/>
                <a:gd name="T44" fmla="*/ 23 w 264"/>
                <a:gd name="T45" fmla="*/ 268 h 325"/>
                <a:gd name="T46" fmla="*/ 43 w 264"/>
                <a:gd name="T47" fmla="*/ 282 h 325"/>
                <a:gd name="T48" fmla="*/ 35 w 264"/>
                <a:gd name="T49" fmla="*/ 288 h 325"/>
                <a:gd name="T50" fmla="*/ 35 w 264"/>
                <a:gd name="T51" fmla="*/ 313 h 325"/>
                <a:gd name="T52" fmla="*/ 54 w 264"/>
                <a:gd name="T53" fmla="*/ 296 h 325"/>
                <a:gd name="T54" fmla="*/ 51 w 264"/>
                <a:gd name="T55" fmla="*/ 286 h 325"/>
                <a:gd name="T56" fmla="*/ 47 w 264"/>
                <a:gd name="T57" fmla="*/ 278 h 325"/>
                <a:gd name="T58" fmla="*/ 60 w 264"/>
                <a:gd name="T59" fmla="*/ 286 h 325"/>
                <a:gd name="T60" fmla="*/ 64 w 264"/>
                <a:gd name="T61" fmla="*/ 292 h 325"/>
                <a:gd name="T62" fmla="*/ 70 w 264"/>
                <a:gd name="T63" fmla="*/ 296 h 325"/>
                <a:gd name="T64" fmla="*/ 70 w 264"/>
                <a:gd name="T65" fmla="*/ 306 h 325"/>
                <a:gd name="T66" fmla="*/ 80 w 264"/>
                <a:gd name="T67" fmla="*/ 317 h 325"/>
                <a:gd name="T68" fmla="*/ 158 w 264"/>
                <a:gd name="T69" fmla="*/ 325 h 325"/>
                <a:gd name="T70" fmla="*/ 172 w 264"/>
                <a:gd name="T71" fmla="*/ 296 h 325"/>
                <a:gd name="T72" fmla="*/ 192 w 264"/>
                <a:gd name="T73" fmla="*/ 280 h 325"/>
                <a:gd name="T74" fmla="*/ 207 w 264"/>
                <a:gd name="T75" fmla="*/ 264 h 325"/>
                <a:gd name="T76" fmla="*/ 211 w 264"/>
                <a:gd name="T77" fmla="*/ 245 h 325"/>
                <a:gd name="T78" fmla="*/ 215 w 264"/>
                <a:gd name="T79" fmla="*/ 227 h 325"/>
                <a:gd name="T80" fmla="*/ 227 w 264"/>
                <a:gd name="T81" fmla="*/ 221 h 325"/>
                <a:gd name="T82" fmla="*/ 223 w 264"/>
                <a:gd name="T83" fmla="*/ 212 h 325"/>
                <a:gd name="T84" fmla="*/ 227 w 264"/>
                <a:gd name="T85" fmla="*/ 206 h 325"/>
                <a:gd name="T86" fmla="*/ 233 w 264"/>
                <a:gd name="T87" fmla="*/ 216 h 325"/>
                <a:gd name="T88" fmla="*/ 217 w 264"/>
                <a:gd name="T89" fmla="*/ 174 h 325"/>
                <a:gd name="T90" fmla="*/ 205 w 264"/>
                <a:gd name="T91" fmla="*/ 124 h 325"/>
                <a:gd name="T92" fmla="*/ 219 w 264"/>
                <a:gd name="T93" fmla="*/ 102 h 325"/>
                <a:gd name="T94" fmla="*/ 229 w 264"/>
                <a:gd name="T95" fmla="*/ 112 h 325"/>
                <a:gd name="T96" fmla="*/ 239 w 264"/>
                <a:gd name="T97" fmla="*/ 112 h 325"/>
                <a:gd name="T98" fmla="*/ 237 w 264"/>
                <a:gd name="T99" fmla="*/ 127 h 325"/>
                <a:gd name="T100" fmla="*/ 250 w 264"/>
                <a:gd name="T101" fmla="*/ 98 h 325"/>
                <a:gd name="T102" fmla="*/ 258 w 264"/>
                <a:gd name="T103" fmla="*/ 75 h 325"/>
                <a:gd name="T104" fmla="*/ 260 w 264"/>
                <a:gd name="T105" fmla="*/ 43 h 325"/>
                <a:gd name="T106" fmla="*/ 256 w 264"/>
                <a:gd name="T107" fmla="*/ 28 h 325"/>
                <a:gd name="T108" fmla="*/ 264 w 264"/>
                <a:gd name="T109"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325">
                  <a:moveTo>
                    <a:pt x="264" y="0"/>
                  </a:moveTo>
                  <a:lnTo>
                    <a:pt x="260" y="6"/>
                  </a:lnTo>
                  <a:lnTo>
                    <a:pt x="252" y="20"/>
                  </a:lnTo>
                  <a:lnTo>
                    <a:pt x="250" y="24"/>
                  </a:lnTo>
                  <a:lnTo>
                    <a:pt x="246" y="26"/>
                  </a:lnTo>
                  <a:lnTo>
                    <a:pt x="242" y="28"/>
                  </a:lnTo>
                  <a:lnTo>
                    <a:pt x="233" y="28"/>
                  </a:lnTo>
                  <a:lnTo>
                    <a:pt x="231" y="28"/>
                  </a:lnTo>
                  <a:lnTo>
                    <a:pt x="225" y="24"/>
                  </a:lnTo>
                  <a:lnTo>
                    <a:pt x="225" y="22"/>
                  </a:lnTo>
                  <a:lnTo>
                    <a:pt x="223" y="24"/>
                  </a:lnTo>
                  <a:lnTo>
                    <a:pt x="223" y="28"/>
                  </a:lnTo>
                  <a:lnTo>
                    <a:pt x="221" y="35"/>
                  </a:lnTo>
                  <a:lnTo>
                    <a:pt x="217" y="39"/>
                  </a:lnTo>
                  <a:lnTo>
                    <a:pt x="211" y="43"/>
                  </a:lnTo>
                  <a:lnTo>
                    <a:pt x="205" y="53"/>
                  </a:lnTo>
                  <a:lnTo>
                    <a:pt x="203" y="63"/>
                  </a:lnTo>
                  <a:lnTo>
                    <a:pt x="201" y="71"/>
                  </a:lnTo>
                  <a:lnTo>
                    <a:pt x="199" y="77"/>
                  </a:lnTo>
                  <a:lnTo>
                    <a:pt x="192" y="82"/>
                  </a:lnTo>
                  <a:lnTo>
                    <a:pt x="186" y="82"/>
                  </a:lnTo>
                  <a:lnTo>
                    <a:pt x="180" y="84"/>
                  </a:lnTo>
                  <a:lnTo>
                    <a:pt x="172" y="86"/>
                  </a:lnTo>
                  <a:lnTo>
                    <a:pt x="164" y="88"/>
                  </a:lnTo>
                  <a:lnTo>
                    <a:pt x="160" y="88"/>
                  </a:lnTo>
                  <a:lnTo>
                    <a:pt x="154" y="92"/>
                  </a:lnTo>
                  <a:lnTo>
                    <a:pt x="148" y="96"/>
                  </a:lnTo>
                  <a:lnTo>
                    <a:pt x="141" y="96"/>
                  </a:lnTo>
                  <a:lnTo>
                    <a:pt x="139" y="94"/>
                  </a:lnTo>
                  <a:lnTo>
                    <a:pt x="121" y="98"/>
                  </a:lnTo>
                  <a:lnTo>
                    <a:pt x="115" y="98"/>
                  </a:lnTo>
                  <a:lnTo>
                    <a:pt x="111" y="98"/>
                  </a:lnTo>
                  <a:lnTo>
                    <a:pt x="107" y="96"/>
                  </a:lnTo>
                  <a:lnTo>
                    <a:pt x="96" y="98"/>
                  </a:lnTo>
                  <a:lnTo>
                    <a:pt x="88" y="100"/>
                  </a:lnTo>
                  <a:lnTo>
                    <a:pt x="88" y="104"/>
                  </a:lnTo>
                  <a:lnTo>
                    <a:pt x="88" y="108"/>
                  </a:lnTo>
                  <a:lnTo>
                    <a:pt x="88" y="114"/>
                  </a:lnTo>
                  <a:lnTo>
                    <a:pt x="90" y="118"/>
                  </a:lnTo>
                  <a:lnTo>
                    <a:pt x="92" y="127"/>
                  </a:lnTo>
                  <a:lnTo>
                    <a:pt x="90" y="137"/>
                  </a:lnTo>
                  <a:lnTo>
                    <a:pt x="82" y="151"/>
                  </a:lnTo>
                  <a:lnTo>
                    <a:pt x="82" y="151"/>
                  </a:lnTo>
                  <a:lnTo>
                    <a:pt x="86" y="155"/>
                  </a:lnTo>
                  <a:lnTo>
                    <a:pt x="88" y="153"/>
                  </a:lnTo>
                  <a:lnTo>
                    <a:pt x="92" y="157"/>
                  </a:lnTo>
                  <a:lnTo>
                    <a:pt x="88" y="161"/>
                  </a:lnTo>
                  <a:lnTo>
                    <a:pt x="84" y="161"/>
                  </a:lnTo>
                  <a:lnTo>
                    <a:pt x="80" y="161"/>
                  </a:lnTo>
                  <a:lnTo>
                    <a:pt x="76" y="161"/>
                  </a:lnTo>
                  <a:lnTo>
                    <a:pt x="72" y="165"/>
                  </a:lnTo>
                  <a:lnTo>
                    <a:pt x="68" y="169"/>
                  </a:lnTo>
                  <a:lnTo>
                    <a:pt x="68" y="174"/>
                  </a:lnTo>
                  <a:lnTo>
                    <a:pt x="72" y="174"/>
                  </a:lnTo>
                  <a:lnTo>
                    <a:pt x="82" y="176"/>
                  </a:lnTo>
                  <a:lnTo>
                    <a:pt x="88" y="180"/>
                  </a:lnTo>
                  <a:lnTo>
                    <a:pt x="94" y="180"/>
                  </a:lnTo>
                  <a:lnTo>
                    <a:pt x="103" y="180"/>
                  </a:lnTo>
                  <a:lnTo>
                    <a:pt x="105" y="182"/>
                  </a:lnTo>
                  <a:lnTo>
                    <a:pt x="105" y="188"/>
                  </a:lnTo>
                  <a:lnTo>
                    <a:pt x="101" y="192"/>
                  </a:lnTo>
                  <a:lnTo>
                    <a:pt x="92" y="200"/>
                  </a:lnTo>
                  <a:lnTo>
                    <a:pt x="72" y="204"/>
                  </a:lnTo>
                  <a:lnTo>
                    <a:pt x="60" y="202"/>
                  </a:lnTo>
                  <a:lnTo>
                    <a:pt x="56" y="202"/>
                  </a:lnTo>
                  <a:lnTo>
                    <a:pt x="51" y="204"/>
                  </a:lnTo>
                  <a:lnTo>
                    <a:pt x="45" y="204"/>
                  </a:lnTo>
                  <a:lnTo>
                    <a:pt x="41" y="208"/>
                  </a:lnTo>
                  <a:lnTo>
                    <a:pt x="39" y="210"/>
                  </a:lnTo>
                  <a:lnTo>
                    <a:pt x="37" y="212"/>
                  </a:lnTo>
                  <a:lnTo>
                    <a:pt x="33" y="212"/>
                  </a:lnTo>
                  <a:lnTo>
                    <a:pt x="29" y="210"/>
                  </a:lnTo>
                  <a:lnTo>
                    <a:pt x="25" y="210"/>
                  </a:lnTo>
                  <a:lnTo>
                    <a:pt x="27" y="216"/>
                  </a:lnTo>
                  <a:lnTo>
                    <a:pt x="29" y="225"/>
                  </a:lnTo>
                  <a:lnTo>
                    <a:pt x="31" y="233"/>
                  </a:lnTo>
                  <a:lnTo>
                    <a:pt x="29" y="237"/>
                  </a:lnTo>
                  <a:lnTo>
                    <a:pt x="31" y="241"/>
                  </a:lnTo>
                  <a:lnTo>
                    <a:pt x="33" y="245"/>
                  </a:lnTo>
                  <a:lnTo>
                    <a:pt x="31" y="247"/>
                  </a:lnTo>
                  <a:lnTo>
                    <a:pt x="31" y="247"/>
                  </a:lnTo>
                  <a:lnTo>
                    <a:pt x="25" y="247"/>
                  </a:lnTo>
                  <a:lnTo>
                    <a:pt x="23" y="247"/>
                  </a:lnTo>
                  <a:lnTo>
                    <a:pt x="11" y="255"/>
                  </a:lnTo>
                  <a:lnTo>
                    <a:pt x="7" y="257"/>
                  </a:lnTo>
                  <a:lnTo>
                    <a:pt x="4" y="261"/>
                  </a:lnTo>
                  <a:lnTo>
                    <a:pt x="2" y="266"/>
                  </a:lnTo>
                  <a:lnTo>
                    <a:pt x="2" y="272"/>
                  </a:lnTo>
                  <a:lnTo>
                    <a:pt x="0" y="284"/>
                  </a:lnTo>
                  <a:lnTo>
                    <a:pt x="2" y="286"/>
                  </a:lnTo>
                  <a:lnTo>
                    <a:pt x="11" y="282"/>
                  </a:lnTo>
                  <a:lnTo>
                    <a:pt x="23" y="268"/>
                  </a:lnTo>
                  <a:lnTo>
                    <a:pt x="25" y="266"/>
                  </a:lnTo>
                  <a:lnTo>
                    <a:pt x="29" y="268"/>
                  </a:lnTo>
                  <a:lnTo>
                    <a:pt x="37" y="272"/>
                  </a:lnTo>
                  <a:lnTo>
                    <a:pt x="43" y="282"/>
                  </a:lnTo>
                  <a:lnTo>
                    <a:pt x="41" y="284"/>
                  </a:lnTo>
                  <a:lnTo>
                    <a:pt x="39" y="286"/>
                  </a:lnTo>
                  <a:lnTo>
                    <a:pt x="37" y="288"/>
                  </a:lnTo>
                  <a:lnTo>
                    <a:pt x="35" y="288"/>
                  </a:lnTo>
                  <a:lnTo>
                    <a:pt x="35" y="292"/>
                  </a:lnTo>
                  <a:lnTo>
                    <a:pt x="35" y="300"/>
                  </a:lnTo>
                  <a:lnTo>
                    <a:pt x="33" y="311"/>
                  </a:lnTo>
                  <a:lnTo>
                    <a:pt x="35" y="313"/>
                  </a:lnTo>
                  <a:lnTo>
                    <a:pt x="43" y="306"/>
                  </a:lnTo>
                  <a:lnTo>
                    <a:pt x="54" y="302"/>
                  </a:lnTo>
                  <a:lnTo>
                    <a:pt x="56" y="300"/>
                  </a:lnTo>
                  <a:lnTo>
                    <a:pt x="54" y="296"/>
                  </a:lnTo>
                  <a:lnTo>
                    <a:pt x="51" y="292"/>
                  </a:lnTo>
                  <a:lnTo>
                    <a:pt x="51" y="290"/>
                  </a:lnTo>
                  <a:lnTo>
                    <a:pt x="56" y="286"/>
                  </a:lnTo>
                  <a:lnTo>
                    <a:pt x="51" y="286"/>
                  </a:lnTo>
                  <a:lnTo>
                    <a:pt x="47" y="286"/>
                  </a:lnTo>
                  <a:lnTo>
                    <a:pt x="47" y="282"/>
                  </a:lnTo>
                  <a:lnTo>
                    <a:pt x="49" y="282"/>
                  </a:lnTo>
                  <a:lnTo>
                    <a:pt x="47" y="278"/>
                  </a:lnTo>
                  <a:lnTo>
                    <a:pt x="51" y="276"/>
                  </a:lnTo>
                  <a:lnTo>
                    <a:pt x="54" y="278"/>
                  </a:lnTo>
                  <a:lnTo>
                    <a:pt x="58" y="284"/>
                  </a:lnTo>
                  <a:lnTo>
                    <a:pt x="60" y="286"/>
                  </a:lnTo>
                  <a:lnTo>
                    <a:pt x="60" y="290"/>
                  </a:lnTo>
                  <a:lnTo>
                    <a:pt x="60" y="292"/>
                  </a:lnTo>
                  <a:lnTo>
                    <a:pt x="62" y="292"/>
                  </a:lnTo>
                  <a:lnTo>
                    <a:pt x="64" y="292"/>
                  </a:lnTo>
                  <a:lnTo>
                    <a:pt x="70" y="290"/>
                  </a:lnTo>
                  <a:lnTo>
                    <a:pt x="74" y="288"/>
                  </a:lnTo>
                  <a:lnTo>
                    <a:pt x="78" y="290"/>
                  </a:lnTo>
                  <a:lnTo>
                    <a:pt x="70" y="296"/>
                  </a:lnTo>
                  <a:lnTo>
                    <a:pt x="70" y="296"/>
                  </a:lnTo>
                  <a:lnTo>
                    <a:pt x="68" y="298"/>
                  </a:lnTo>
                  <a:lnTo>
                    <a:pt x="68" y="302"/>
                  </a:lnTo>
                  <a:lnTo>
                    <a:pt x="70" y="306"/>
                  </a:lnTo>
                  <a:lnTo>
                    <a:pt x="72" y="308"/>
                  </a:lnTo>
                  <a:lnTo>
                    <a:pt x="78" y="313"/>
                  </a:lnTo>
                  <a:lnTo>
                    <a:pt x="78" y="315"/>
                  </a:lnTo>
                  <a:lnTo>
                    <a:pt x="80" y="317"/>
                  </a:lnTo>
                  <a:lnTo>
                    <a:pt x="82" y="321"/>
                  </a:lnTo>
                  <a:lnTo>
                    <a:pt x="82" y="325"/>
                  </a:lnTo>
                  <a:lnTo>
                    <a:pt x="82" y="325"/>
                  </a:lnTo>
                  <a:lnTo>
                    <a:pt x="158" y="325"/>
                  </a:lnTo>
                  <a:lnTo>
                    <a:pt x="164" y="323"/>
                  </a:lnTo>
                  <a:lnTo>
                    <a:pt x="168" y="319"/>
                  </a:lnTo>
                  <a:lnTo>
                    <a:pt x="168" y="306"/>
                  </a:lnTo>
                  <a:lnTo>
                    <a:pt x="172" y="296"/>
                  </a:lnTo>
                  <a:lnTo>
                    <a:pt x="184" y="282"/>
                  </a:lnTo>
                  <a:lnTo>
                    <a:pt x="184" y="280"/>
                  </a:lnTo>
                  <a:lnTo>
                    <a:pt x="188" y="282"/>
                  </a:lnTo>
                  <a:lnTo>
                    <a:pt x="192" y="280"/>
                  </a:lnTo>
                  <a:lnTo>
                    <a:pt x="195" y="276"/>
                  </a:lnTo>
                  <a:lnTo>
                    <a:pt x="201" y="270"/>
                  </a:lnTo>
                  <a:lnTo>
                    <a:pt x="205" y="268"/>
                  </a:lnTo>
                  <a:lnTo>
                    <a:pt x="207" y="264"/>
                  </a:lnTo>
                  <a:lnTo>
                    <a:pt x="207" y="257"/>
                  </a:lnTo>
                  <a:lnTo>
                    <a:pt x="211" y="255"/>
                  </a:lnTo>
                  <a:lnTo>
                    <a:pt x="213" y="249"/>
                  </a:lnTo>
                  <a:lnTo>
                    <a:pt x="211" y="245"/>
                  </a:lnTo>
                  <a:lnTo>
                    <a:pt x="211" y="239"/>
                  </a:lnTo>
                  <a:lnTo>
                    <a:pt x="211" y="235"/>
                  </a:lnTo>
                  <a:lnTo>
                    <a:pt x="211" y="231"/>
                  </a:lnTo>
                  <a:lnTo>
                    <a:pt x="215" y="227"/>
                  </a:lnTo>
                  <a:lnTo>
                    <a:pt x="217" y="225"/>
                  </a:lnTo>
                  <a:lnTo>
                    <a:pt x="221" y="223"/>
                  </a:lnTo>
                  <a:lnTo>
                    <a:pt x="225" y="223"/>
                  </a:lnTo>
                  <a:lnTo>
                    <a:pt x="227" y="221"/>
                  </a:lnTo>
                  <a:lnTo>
                    <a:pt x="227" y="216"/>
                  </a:lnTo>
                  <a:lnTo>
                    <a:pt x="225" y="216"/>
                  </a:lnTo>
                  <a:lnTo>
                    <a:pt x="223" y="214"/>
                  </a:lnTo>
                  <a:lnTo>
                    <a:pt x="223" y="212"/>
                  </a:lnTo>
                  <a:lnTo>
                    <a:pt x="223" y="208"/>
                  </a:lnTo>
                  <a:lnTo>
                    <a:pt x="227" y="210"/>
                  </a:lnTo>
                  <a:lnTo>
                    <a:pt x="227" y="208"/>
                  </a:lnTo>
                  <a:lnTo>
                    <a:pt x="227" y="206"/>
                  </a:lnTo>
                  <a:lnTo>
                    <a:pt x="229" y="206"/>
                  </a:lnTo>
                  <a:lnTo>
                    <a:pt x="231" y="214"/>
                  </a:lnTo>
                  <a:lnTo>
                    <a:pt x="233" y="216"/>
                  </a:lnTo>
                  <a:lnTo>
                    <a:pt x="233" y="216"/>
                  </a:lnTo>
                  <a:lnTo>
                    <a:pt x="235" y="200"/>
                  </a:lnTo>
                  <a:lnTo>
                    <a:pt x="233" y="192"/>
                  </a:lnTo>
                  <a:lnTo>
                    <a:pt x="225" y="184"/>
                  </a:lnTo>
                  <a:lnTo>
                    <a:pt x="217" y="174"/>
                  </a:lnTo>
                  <a:lnTo>
                    <a:pt x="211" y="149"/>
                  </a:lnTo>
                  <a:lnTo>
                    <a:pt x="211" y="135"/>
                  </a:lnTo>
                  <a:lnTo>
                    <a:pt x="207" y="129"/>
                  </a:lnTo>
                  <a:lnTo>
                    <a:pt x="205" y="124"/>
                  </a:lnTo>
                  <a:lnTo>
                    <a:pt x="209" y="114"/>
                  </a:lnTo>
                  <a:lnTo>
                    <a:pt x="213" y="108"/>
                  </a:lnTo>
                  <a:lnTo>
                    <a:pt x="215" y="104"/>
                  </a:lnTo>
                  <a:lnTo>
                    <a:pt x="219" y="102"/>
                  </a:lnTo>
                  <a:lnTo>
                    <a:pt x="223" y="102"/>
                  </a:lnTo>
                  <a:lnTo>
                    <a:pt x="225" y="104"/>
                  </a:lnTo>
                  <a:lnTo>
                    <a:pt x="225" y="108"/>
                  </a:lnTo>
                  <a:lnTo>
                    <a:pt x="229" y="112"/>
                  </a:lnTo>
                  <a:lnTo>
                    <a:pt x="233" y="112"/>
                  </a:lnTo>
                  <a:lnTo>
                    <a:pt x="235" y="108"/>
                  </a:lnTo>
                  <a:lnTo>
                    <a:pt x="239" y="108"/>
                  </a:lnTo>
                  <a:lnTo>
                    <a:pt x="239" y="112"/>
                  </a:lnTo>
                  <a:lnTo>
                    <a:pt x="242" y="118"/>
                  </a:lnTo>
                  <a:lnTo>
                    <a:pt x="244" y="122"/>
                  </a:lnTo>
                  <a:lnTo>
                    <a:pt x="239" y="124"/>
                  </a:lnTo>
                  <a:lnTo>
                    <a:pt x="237" y="127"/>
                  </a:lnTo>
                  <a:lnTo>
                    <a:pt x="239" y="129"/>
                  </a:lnTo>
                  <a:lnTo>
                    <a:pt x="244" y="127"/>
                  </a:lnTo>
                  <a:lnTo>
                    <a:pt x="248" y="106"/>
                  </a:lnTo>
                  <a:lnTo>
                    <a:pt x="250" y="98"/>
                  </a:lnTo>
                  <a:lnTo>
                    <a:pt x="252" y="94"/>
                  </a:lnTo>
                  <a:lnTo>
                    <a:pt x="256" y="88"/>
                  </a:lnTo>
                  <a:lnTo>
                    <a:pt x="256" y="82"/>
                  </a:lnTo>
                  <a:lnTo>
                    <a:pt x="258" y="75"/>
                  </a:lnTo>
                  <a:lnTo>
                    <a:pt x="262" y="67"/>
                  </a:lnTo>
                  <a:lnTo>
                    <a:pt x="262" y="59"/>
                  </a:lnTo>
                  <a:lnTo>
                    <a:pt x="262" y="49"/>
                  </a:lnTo>
                  <a:lnTo>
                    <a:pt x="260" y="43"/>
                  </a:lnTo>
                  <a:lnTo>
                    <a:pt x="258" y="39"/>
                  </a:lnTo>
                  <a:lnTo>
                    <a:pt x="258" y="37"/>
                  </a:lnTo>
                  <a:lnTo>
                    <a:pt x="258" y="32"/>
                  </a:lnTo>
                  <a:lnTo>
                    <a:pt x="256" y="28"/>
                  </a:lnTo>
                  <a:lnTo>
                    <a:pt x="256" y="26"/>
                  </a:lnTo>
                  <a:lnTo>
                    <a:pt x="260" y="18"/>
                  </a:lnTo>
                  <a:lnTo>
                    <a:pt x="264" y="12"/>
                  </a:lnTo>
                  <a:lnTo>
                    <a:pt x="264" y="0"/>
                  </a:lnTo>
                  <a:lnTo>
                    <a:pt x="26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8" name="Freeform 649"/>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9" name="Freeform 650"/>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0" name="Freeform 651"/>
            <p:cNvSpPr>
              <a:spLocks/>
            </p:cNvSpPr>
            <p:nvPr/>
          </p:nvSpPr>
          <p:spPr bwMode="auto">
            <a:xfrm>
              <a:off x="6761163" y="2295525"/>
              <a:ext cx="19050" cy="17463"/>
            </a:xfrm>
            <a:custGeom>
              <a:avLst/>
              <a:gdLst>
                <a:gd name="T0" fmla="*/ 2 w 12"/>
                <a:gd name="T1" fmla="*/ 0 h 11"/>
                <a:gd name="T2" fmla="*/ 0 w 12"/>
                <a:gd name="T3" fmla="*/ 3 h 11"/>
                <a:gd name="T4" fmla="*/ 0 w 12"/>
                <a:gd name="T5" fmla="*/ 5 h 11"/>
                <a:gd name="T6" fmla="*/ 2 w 12"/>
                <a:gd name="T7" fmla="*/ 7 h 11"/>
                <a:gd name="T8" fmla="*/ 4 w 12"/>
                <a:gd name="T9" fmla="*/ 7 h 11"/>
                <a:gd name="T10" fmla="*/ 8 w 12"/>
                <a:gd name="T11" fmla="*/ 9 h 11"/>
                <a:gd name="T12" fmla="*/ 12 w 12"/>
                <a:gd name="T13" fmla="*/ 11 h 11"/>
                <a:gd name="T14" fmla="*/ 12 w 12"/>
                <a:gd name="T15" fmla="*/ 11 h 11"/>
                <a:gd name="T16" fmla="*/ 10 w 12"/>
                <a:gd name="T17" fmla="*/ 7 h 11"/>
                <a:gd name="T18" fmla="*/ 8 w 12"/>
                <a:gd name="T19" fmla="*/ 3 h 11"/>
                <a:gd name="T20" fmla="*/ 8 w 12"/>
                <a:gd name="T21" fmla="*/ 0 h 11"/>
                <a:gd name="T22" fmla="*/ 6 w 12"/>
                <a:gd name="T23" fmla="*/ 0 h 11"/>
                <a:gd name="T24" fmla="*/ 2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2" y="0"/>
                  </a:moveTo>
                  <a:lnTo>
                    <a:pt x="0" y="3"/>
                  </a:lnTo>
                  <a:lnTo>
                    <a:pt x="0" y="5"/>
                  </a:lnTo>
                  <a:lnTo>
                    <a:pt x="2" y="7"/>
                  </a:lnTo>
                  <a:lnTo>
                    <a:pt x="4" y="7"/>
                  </a:lnTo>
                  <a:lnTo>
                    <a:pt x="8" y="9"/>
                  </a:lnTo>
                  <a:lnTo>
                    <a:pt x="12" y="11"/>
                  </a:lnTo>
                  <a:lnTo>
                    <a:pt x="12" y="11"/>
                  </a:lnTo>
                  <a:lnTo>
                    <a:pt x="10" y="7"/>
                  </a:lnTo>
                  <a:lnTo>
                    <a:pt x="8" y="3"/>
                  </a:lnTo>
                  <a:lnTo>
                    <a:pt x="8" y="0"/>
                  </a:lnTo>
                  <a:lnTo>
                    <a:pt x="6" y="0"/>
                  </a:lnTo>
                  <a:lnTo>
                    <a:pt x="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1" name="Rectangle 652"/>
            <p:cNvSpPr>
              <a:spLocks noChangeArrowheads="1"/>
            </p:cNvSpPr>
            <p:nvPr/>
          </p:nvSpPr>
          <p:spPr bwMode="auto">
            <a:xfrm>
              <a:off x="6750050" y="2260600"/>
              <a:ext cx="20638" cy="15875"/>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2" name="Freeform 653"/>
            <p:cNvSpPr>
              <a:spLocks/>
            </p:cNvSpPr>
            <p:nvPr/>
          </p:nvSpPr>
          <p:spPr bwMode="auto">
            <a:xfrm>
              <a:off x="6761163" y="2295525"/>
              <a:ext cx="19050" cy="17463"/>
            </a:xfrm>
            <a:custGeom>
              <a:avLst/>
              <a:gdLst>
                <a:gd name="T0" fmla="*/ 6 w 12"/>
                <a:gd name="T1" fmla="*/ 0 h 11"/>
                <a:gd name="T2" fmla="*/ 2 w 12"/>
                <a:gd name="T3" fmla="*/ 0 h 11"/>
                <a:gd name="T4" fmla="*/ 0 w 12"/>
                <a:gd name="T5" fmla="*/ 3 h 11"/>
                <a:gd name="T6" fmla="*/ 0 w 12"/>
                <a:gd name="T7" fmla="*/ 5 h 11"/>
                <a:gd name="T8" fmla="*/ 2 w 12"/>
                <a:gd name="T9" fmla="*/ 7 h 11"/>
                <a:gd name="T10" fmla="*/ 4 w 12"/>
                <a:gd name="T11" fmla="*/ 7 h 11"/>
                <a:gd name="T12" fmla="*/ 8 w 12"/>
                <a:gd name="T13" fmla="*/ 9 h 11"/>
                <a:gd name="T14" fmla="*/ 12 w 12"/>
                <a:gd name="T15" fmla="*/ 11 h 11"/>
                <a:gd name="T16" fmla="*/ 12 w 12"/>
                <a:gd name="T17" fmla="*/ 11 h 11"/>
                <a:gd name="T18" fmla="*/ 10 w 12"/>
                <a:gd name="T19" fmla="*/ 7 h 11"/>
                <a:gd name="T20" fmla="*/ 8 w 12"/>
                <a:gd name="T21" fmla="*/ 3 h 11"/>
                <a:gd name="T22" fmla="*/ 8 w 12"/>
                <a:gd name="T23" fmla="*/ 0 h 11"/>
                <a:gd name="T24" fmla="*/ 6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6" y="0"/>
                  </a:moveTo>
                  <a:lnTo>
                    <a:pt x="2" y="0"/>
                  </a:lnTo>
                  <a:lnTo>
                    <a:pt x="0" y="3"/>
                  </a:lnTo>
                  <a:lnTo>
                    <a:pt x="0" y="5"/>
                  </a:lnTo>
                  <a:lnTo>
                    <a:pt x="2" y="7"/>
                  </a:lnTo>
                  <a:lnTo>
                    <a:pt x="4" y="7"/>
                  </a:lnTo>
                  <a:lnTo>
                    <a:pt x="8" y="9"/>
                  </a:lnTo>
                  <a:lnTo>
                    <a:pt x="12" y="11"/>
                  </a:lnTo>
                  <a:lnTo>
                    <a:pt x="12" y="11"/>
                  </a:lnTo>
                  <a:lnTo>
                    <a:pt x="10" y="7"/>
                  </a:lnTo>
                  <a:lnTo>
                    <a:pt x="8" y="3"/>
                  </a:lnTo>
                  <a:lnTo>
                    <a:pt x="8" y="0"/>
                  </a:lnTo>
                  <a:lnTo>
                    <a:pt x="6"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3" name="Freeform 654"/>
            <p:cNvSpPr>
              <a:spLocks/>
            </p:cNvSpPr>
            <p:nvPr/>
          </p:nvSpPr>
          <p:spPr bwMode="auto">
            <a:xfrm>
              <a:off x="6761163" y="2295525"/>
              <a:ext cx="19050" cy="17463"/>
            </a:xfrm>
            <a:custGeom>
              <a:avLst/>
              <a:gdLst>
                <a:gd name="T0" fmla="*/ 2 w 12"/>
                <a:gd name="T1" fmla="*/ 0 h 11"/>
                <a:gd name="T2" fmla="*/ 0 w 12"/>
                <a:gd name="T3" fmla="*/ 3 h 11"/>
                <a:gd name="T4" fmla="*/ 0 w 12"/>
                <a:gd name="T5" fmla="*/ 5 h 11"/>
                <a:gd name="T6" fmla="*/ 2 w 12"/>
                <a:gd name="T7" fmla="*/ 7 h 11"/>
                <a:gd name="T8" fmla="*/ 4 w 12"/>
                <a:gd name="T9" fmla="*/ 7 h 11"/>
                <a:gd name="T10" fmla="*/ 8 w 12"/>
                <a:gd name="T11" fmla="*/ 9 h 11"/>
                <a:gd name="T12" fmla="*/ 12 w 12"/>
                <a:gd name="T13" fmla="*/ 11 h 11"/>
                <a:gd name="T14" fmla="*/ 12 w 12"/>
                <a:gd name="T15" fmla="*/ 11 h 11"/>
                <a:gd name="T16" fmla="*/ 10 w 12"/>
                <a:gd name="T17" fmla="*/ 7 h 11"/>
                <a:gd name="T18" fmla="*/ 8 w 12"/>
                <a:gd name="T19" fmla="*/ 3 h 11"/>
                <a:gd name="T20" fmla="*/ 8 w 12"/>
                <a:gd name="T21" fmla="*/ 0 h 11"/>
                <a:gd name="T22" fmla="*/ 6 w 12"/>
                <a:gd name="T23" fmla="*/ 0 h 11"/>
                <a:gd name="T24" fmla="*/ 2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2" y="0"/>
                  </a:moveTo>
                  <a:lnTo>
                    <a:pt x="0" y="3"/>
                  </a:lnTo>
                  <a:lnTo>
                    <a:pt x="0" y="5"/>
                  </a:lnTo>
                  <a:lnTo>
                    <a:pt x="2" y="7"/>
                  </a:lnTo>
                  <a:lnTo>
                    <a:pt x="4" y="7"/>
                  </a:lnTo>
                  <a:lnTo>
                    <a:pt x="8" y="9"/>
                  </a:lnTo>
                  <a:lnTo>
                    <a:pt x="12" y="11"/>
                  </a:lnTo>
                  <a:lnTo>
                    <a:pt x="12" y="11"/>
                  </a:lnTo>
                  <a:lnTo>
                    <a:pt x="10" y="7"/>
                  </a:lnTo>
                  <a:lnTo>
                    <a:pt x="8" y="3"/>
                  </a:lnTo>
                  <a:lnTo>
                    <a:pt x="8" y="0"/>
                  </a:lnTo>
                  <a:lnTo>
                    <a:pt x="6" y="0"/>
                  </a:lnTo>
                  <a:lnTo>
                    <a:pt x="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4" name="Freeform 655"/>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5" name="Freeform 656"/>
            <p:cNvSpPr>
              <a:spLocks/>
            </p:cNvSpPr>
            <p:nvPr/>
          </p:nvSpPr>
          <p:spPr bwMode="auto">
            <a:xfrm>
              <a:off x="8185150" y="2965450"/>
              <a:ext cx="439738" cy="615950"/>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6" name="Freeform 657"/>
            <p:cNvSpPr>
              <a:spLocks/>
            </p:cNvSpPr>
            <p:nvPr/>
          </p:nvSpPr>
          <p:spPr bwMode="auto">
            <a:xfrm>
              <a:off x="8262938" y="3516313"/>
              <a:ext cx="261938" cy="338138"/>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7" name="Freeform 658"/>
            <p:cNvSpPr>
              <a:spLocks/>
            </p:cNvSpPr>
            <p:nvPr/>
          </p:nvSpPr>
          <p:spPr bwMode="auto">
            <a:xfrm>
              <a:off x="8651875" y="3627438"/>
              <a:ext cx="58738" cy="3175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8" name="Freeform 659"/>
            <p:cNvSpPr>
              <a:spLocks/>
            </p:cNvSpPr>
            <p:nvPr/>
          </p:nvSpPr>
          <p:spPr bwMode="auto">
            <a:xfrm>
              <a:off x="8770938" y="3552825"/>
              <a:ext cx="176213" cy="428625"/>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9" name="Freeform 660"/>
            <p:cNvSpPr>
              <a:spLocks/>
            </p:cNvSpPr>
            <p:nvPr/>
          </p:nvSpPr>
          <p:spPr bwMode="auto">
            <a:xfrm>
              <a:off x="8385175" y="2751138"/>
              <a:ext cx="701675" cy="6350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0" name="Freeform 661"/>
            <p:cNvSpPr>
              <a:spLocks/>
            </p:cNvSpPr>
            <p:nvPr/>
          </p:nvSpPr>
          <p:spPr bwMode="auto">
            <a:xfrm>
              <a:off x="7893050" y="2751138"/>
              <a:ext cx="560388" cy="463550"/>
            </a:xfrm>
            <a:custGeom>
              <a:avLst/>
              <a:gdLst>
                <a:gd name="T0" fmla="*/ 106 w 353"/>
                <a:gd name="T1" fmla="*/ 28 h 292"/>
                <a:gd name="T2" fmla="*/ 96 w 353"/>
                <a:gd name="T3" fmla="*/ 41 h 292"/>
                <a:gd name="T4" fmla="*/ 79 w 353"/>
                <a:gd name="T5" fmla="*/ 41 h 292"/>
                <a:gd name="T6" fmla="*/ 85 w 353"/>
                <a:gd name="T7" fmla="*/ 63 h 292"/>
                <a:gd name="T8" fmla="*/ 102 w 353"/>
                <a:gd name="T9" fmla="*/ 63 h 292"/>
                <a:gd name="T10" fmla="*/ 108 w 353"/>
                <a:gd name="T11" fmla="*/ 67 h 292"/>
                <a:gd name="T12" fmla="*/ 108 w 353"/>
                <a:gd name="T13" fmla="*/ 67 h 292"/>
                <a:gd name="T14" fmla="*/ 116 w 353"/>
                <a:gd name="T15" fmla="*/ 73 h 292"/>
                <a:gd name="T16" fmla="*/ 124 w 353"/>
                <a:gd name="T17" fmla="*/ 75 h 292"/>
                <a:gd name="T18" fmla="*/ 139 w 353"/>
                <a:gd name="T19" fmla="*/ 71 h 292"/>
                <a:gd name="T20" fmla="*/ 147 w 353"/>
                <a:gd name="T21" fmla="*/ 79 h 292"/>
                <a:gd name="T22" fmla="*/ 190 w 353"/>
                <a:gd name="T23" fmla="*/ 86 h 292"/>
                <a:gd name="T24" fmla="*/ 216 w 353"/>
                <a:gd name="T25" fmla="*/ 67 h 292"/>
                <a:gd name="T26" fmla="*/ 233 w 353"/>
                <a:gd name="T27" fmla="*/ 65 h 292"/>
                <a:gd name="T28" fmla="*/ 251 w 353"/>
                <a:gd name="T29" fmla="*/ 73 h 292"/>
                <a:gd name="T30" fmla="*/ 267 w 353"/>
                <a:gd name="T31" fmla="*/ 88 h 292"/>
                <a:gd name="T32" fmla="*/ 280 w 353"/>
                <a:gd name="T33" fmla="*/ 75 h 292"/>
                <a:gd name="T34" fmla="*/ 292 w 353"/>
                <a:gd name="T35" fmla="*/ 63 h 292"/>
                <a:gd name="T36" fmla="*/ 312 w 353"/>
                <a:gd name="T37" fmla="*/ 63 h 292"/>
                <a:gd name="T38" fmla="*/ 339 w 353"/>
                <a:gd name="T39" fmla="*/ 67 h 292"/>
                <a:gd name="T40" fmla="*/ 351 w 353"/>
                <a:gd name="T41" fmla="*/ 92 h 292"/>
                <a:gd name="T42" fmla="*/ 333 w 353"/>
                <a:gd name="T43" fmla="*/ 92 h 292"/>
                <a:gd name="T44" fmla="*/ 323 w 353"/>
                <a:gd name="T45" fmla="*/ 108 h 292"/>
                <a:gd name="T46" fmla="*/ 312 w 353"/>
                <a:gd name="T47" fmla="*/ 116 h 292"/>
                <a:gd name="T48" fmla="*/ 310 w 353"/>
                <a:gd name="T49" fmla="*/ 129 h 292"/>
                <a:gd name="T50" fmla="*/ 329 w 353"/>
                <a:gd name="T51" fmla="*/ 137 h 292"/>
                <a:gd name="T52" fmla="*/ 323 w 353"/>
                <a:gd name="T53" fmla="*/ 157 h 292"/>
                <a:gd name="T54" fmla="*/ 312 w 353"/>
                <a:gd name="T55" fmla="*/ 159 h 292"/>
                <a:gd name="T56" fmla="*/ 292 w 353"/>
                <a:gd name="T57" fmla="*/ 163 h 292"/>
                <a:gd name="T58" fmla="*/ 292 w 353"/>
                <a:gd name="T59" fmla="*/ 190 h 292"/>
                <a:gd name="T60" fmla="*/ 290 w 353"/>
                <a:gd name="T61" fmla="*/ 227 h 292"/>
                <a:gd name="T62" fmla="*/ 284 w 353"/>
                <a:gd name="T63" fmla="*/ 259 h 292"/>
                <a:gd name="T64" fmla="*/ 257 w 353"/>
                <a:gd name="T65" fmla="*/ 253 h 292"/>
                <a:gd name="T66" fmla="*/ 231 w 353"/>
                <a:gd name="T67" fmla="*/ 245 h 292"/>
                <a:gd name="T68" fmla="*/ 210 w 353"/>
                <a:gd name="T69" fmla="*/ 266 h 292"/>
                <a:gd name="T70" fmla="*/ 198 w 353"/>
                <a:gd name="T71" fmla="*/ 268 h 292"/>
                <a:gd name="T72" fmla="*/ 163 w 353"/>
                <a:gd name="T73" fmla="*/ 270 h 292"/>
                <a:gd name="T74" fmla="*/ 149 w 353"/>
                <a:gd name="T75" fmla="*/ 266 h 292"/>
                <a:gd name="T76" fmla="*/ 132 w 353"/>
                <a:gd name="T77" fmla="*/ 282 h 292"/>
                <a:gd name="T78" fmla="*/ 110 w 353"/>
                <a:gd name="T79" fmla="*/ 290 h 292"/>
                <a:gd name="T80" fmla="*/ 81 w 353"/>
                <a:gd name="T81" fmla="*/ 292 h 292"/>
                <a:gd name="T82" fmla="*/ 67 w 353"/>
                <a:gd name="T83" fmla="*/ 288 h 292"/>
                <a:gd name="T84" fmla="*/ 71 w 353"/>
                <a:gd name="T85" fmla="*/ 263 h 292"/>
                <a:gd name="T86" fmla="*/ 73 w 353"/>
                <a:gd name="T87" fmla="*/ 247 h 292"/>
                <a:gd name="T88" fmla="*/ 67 w 353"/>
                <a:gd name="T89" fmla="*/ 241 h 292"/>
                <a:gd name="T90" fmla="*/ 75 w 353"/>
                <a:gd name="T91" fmla="*/ 225 h 292"/>
                <a:gd name="T92" fmla="*/ 55 w 353"/>
                <a:gd name="T93" fmla="*/ 208 h 292"/>
                <a:gd name="T94" fmla="*/ 69 w 353"/>
                <a:gd name="T95" fmla="*/ 202 h 292"/>
                <a:gd name="T96" fmla="*/ 59 w 353"/>
                <a:gd name="T97" fmla="*/ 180 h 292"/>
                <a:gd name="T98" fmla="*/ 43 w 353"/>
                <a:gd name="T99" fmla="*/ 171 h 292"/>
                <a:gd name="T100" fmla="*/ 10 w 353"/>
                <a:gd name="T101" fmla="*/ 165 h 292"/>
                <a:gd name="T102" fmla="*/ 4 w 353"/>
                <a:gd name="T103" fmla="*/ 149 h 292"/>
                <a:gd name="T104" fmla="*/ 10 w 353"/>
                <a:gd name="T105" fmla="*/ 141 h 292"/>
                <a:gd name="T106" fmla="*/ 30 w 353"/>
                <a:gd name="T107" fmla="*/ 126 h 292"/>
                <a:gd name="T108" fmla="*/ 20 w 353"/>
                <a:gd name="T109" fmla="*/ 104 h 292"/>
                <a:gd name="T110" fmla="*/ 28 w 353"/>
                <a:gd name="T111" fmla="*/ 77 h 292"/>
                <a:gd name="T112" fmla="*/ 32 w 353"/>
                <a:gd name="T113" fmla="*/ 65 h 292"/>
                <a:gd name="T114" fmla="*/ 49 w 353"/>
                <a:gd name="T115" fmla="*/ 41 h 292"/>
                <a:gd name="T116" fmla="*/ 57 w 353"/>
                <a:gd name="T117" fmla="*/ 30 h 292"/>
                <a:gd name="T118" fmla="*/ 57 w 353"/>
                <a:gd name="T119" fmla="*/ 18 h 292"/>
                <a:gd name="T120" fmla="*/ 67 w 353"/>
                <a:gd name="T121" fmla="*/ 4 h 292"/>
                <a:gd name="T122" fmla="*/ 98 w 353"/>
                <a:gd name="T123" fmla="*/ 4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3" h="292">
                  <a:moveTo>
                    <a:pt x="108" y="0"/>
                  </a:moveTo>
                  <a:lnTo>
                    <a:pt x="110" y="14"/>
                  </a:lnTo>
                  <a:lnTo>
                    <a:pt x="110" y="22"/>
                  </a:lnTo>
                  <a:lnTo>
                    <a:pt x="106" y="28"/>
                  </a:lnTo>
                  <a:lnTo>
                    <a:pt x="104" y="37"/>
                  </a:lnTo>
                  <a:lnTo>
                    <a:pt x="100" y="41"/>
                  </a:lnTo>
                  <a:lnTo>
                    <a:pt x="98" y="41"/>
                  </a:lnTo>
                  <a:lnTo>
                    <a:pt x="96" y="41"/>
                  </a:lnTo>
                  <a:lnTo>
                    <a:pt x="94" y="34"/>
                  </a:lnTo>
                  <a:lnTo>
                    <a:pt x="90" y="32"/>
                  </a:lnTo>
                  <a:lnTo>
                    <a:pt x="83" y="34"/>
                  </a:lnTo>
                  <a:lnTo>
                    <a:pt x="79" y="41"/>
                  </a:lnTo>
                  <a:lnTo>
                    <a:pt x="77" y="45"/>
                  </a:lnTo>
                  <a:lnTo>
                    <a:pt x="79" y="59"/>
                  </a:lnTo>
                  <a:lnTo>
                    <a:pt x="81" y="63"/>
                  </a:lnTo>
                  <a:lnTo>
                    <a:pt x="85" y="63"/>
                  </a:lnTo>
                  <a:lnTo>
                    <a:pt x="88" y="59"/>
                  </a:lnTo>
                  <a:lnTo>
                    <a:pt x="92" y="59"/>
                  </a:lnTo>
                  <a:lnTo>
                    <a:pt x="98" y="61"/>
                  </a:lnTo>
                  <a:lnTo>
                    <a:pt x="102" y="63"/>
                  </a:lnTo>
                  <a:lnTo>
                    <a:pt x="108" y="67"/>
                  </a:lnTo>
                  <a:lnTo>
                    <a:pt x="110" y="69"/>
                  </a:lnTo>
                  <a:lnTo>
                    <a:pt x="112" y="71"/>
                  </a:lnTo>
                  <a:lnTo>
                    <a:pt x="108" y="67"/>
                  </a:lnTo>
                  <a:lnTo>
                    <a:pt x="112" y="71"/>
                  </a:lnTo>
                  <a:lnTo>
                    <a:pt x="112" y="71"/>
                  </a:lnTo>
                  <a:lnTo>
                    <a:pt x="116" y="73"/>
                  </a:lnTo>
                  <a:lnTo>
                    <a:pt x="108" y="67"/>
                  </a:lnTo>
                  <a:lnTo>
                    <a:pt x="112" y="71"/>
                  </a:lnTo>
                  <a:lnTo>
                    <a:pt x="108" y="67"/>
                  </a:lnTo>
                  <a:lnTo>
                    <a:pt x="110" y="69"/>
                  </a:lnTo>
                  <a:lnTo>
                    <a:pt x="116" y="73"/>
                  </a:lnTo>
                  <a:lnTo>
                    <a:pt x="120" y="75"/>
                  </a:lnTo>
                  <a:lnTo>
                    <a:pt x="124" y="75"/>
                  </a:lnTo>
                  <a:lnTo>
                    <a:pt x="126" y="71"/>
                  </a:lnTo>
                  <a:lnTo>
                    <a:pt x="124" y="75"/>
                  </a:lnTo>
                  <a:lnTo>
                    <a:pt x="130" y="75"/>
                  </a:lnTo>
                  <a:lnTo>
                    <a:pt x="130" y="65"/>
                  </a:lnTo>
                  <a:lnTo>
                    <a:pt x="139" y="71"/>
                  </a:lnTo>
                  <a:lnTo>
                    <a:pt x="139" y="71"/>
                  </a:lnTo>
                  <a:lnTo>
                    <a:pt x="139" y="67"/>
                  </a:lnTo>
                  <a:lnTo>
                    <a:pt x="139" y="71"/>
                  </a:lnTo>
                  <a:lnTo>
                    <a:pt x="147" y="73"/>
                  </a:lnTo>
                  <a:lnTo>
                    <a:pt x="147" y="79"/>
                  </a:lnTo>
                  <a:lnTo>
                    <a:pt x="157" y="94"/>
                  </a:lnTo>
                  <a:lnTo>
                    <a:pt x="161" y="90"/>
                  </a:lnTo>
                  <a:lnTo>
                    <a:pt x="184" y="90"/>
                  </a:lnTo>
                  <a:lnTo>
                    <a:pt x="190" y="86"/>
                  </a:lnTo>
                  <a:lnTo>
                    <a:pt x="194" y="75"/>
                  </a:lnTo>
                  <a:lnTo>
                    <a:pt x="198" y="73"/>
                  </a:lnTo>
                  <a:lnTo>
                    <a:pt x="204" y="69"/>
                  </a:lnTo>
                  <a:lnTo>
                    <a:pt x="216" y="67"/>
                  </a:lnTo>
                  <a:lnTo>
                    <a:pt x="222" y="67"/>
                  </a:lnTo>
                  <a:lnTo>
                    <a:pt x="224" y="65"/>
                  </a:lnTo>
                  <a:lnTo>
                    <a:pt x="231" y="65"/>
                  </a:lnTo>
                  <a:lnTo>
                    <a:pt x="233" y="65"/>
                  </a:lnTo>
                  <a:lnTo>
                    <a:pt x="239" y="75"/>
                  </a:lnTo>
                  <a:lnTo>
                    <a:pt x="241" y="75"/>
                  </a:lnTo>
                  <a:lnTo>
                    <a:pt x="247" y="73"/>
                  </a:lnTo>
                  <a:lnTo>
                    <a:pt x="251" y="73"/>
                  </a:lnTo>
                  <a:lnTo>
                    <a:pt x="255" y="79"/>
                  </a:lnTo>
                  <a:lnTo>
                    <a:pt x="261" y="79"/>
                  </a:lnTo>
                  <a:lnTo>
                    <a:pt x="267" y="86"/>
                  </a:lnTo>
                  <a:lnTo>
                    <a:pt x="267" y="88"/>
                  </a:lnTo>
                  <a:lnTo>
                    <a:pt x="269" y="84"/>
                  </a:lnTo>
                  <a:lnTo>
                    <a:pt x="273" y="77"/>
                  </a:lnTo>
                  <a:lnTo>
                    <a:pt x="278" y="75"/>
                  </a:lnTo>
                  <a:lnTo>
                    <a:pt x="280" y="75"/>
                  </a:lnTo>
                  <a:lnTo>
                    <a:pt x="286" y="79"/>
                  </a:lnTo>
                  <a:lnTo>
                    <a:pt x="290" y="79"/>
                  </a:lnTo>
                  <a:lnTo>
                    <a:pt x="290" y="71"/>
                  </a:lnTo>
                  <a:lnTo>
                    <a:pt x="292" y="63"/>
                  </a:lnTo>
                  <a:lnTo>
                    <a:pt x="296" y="65"/>
                  </a:lnTo>
                  <a:lnTo>
                    <a:pt x="306" y="63"/>
                  </a:lnTo>
                  <a:lnTo>
                    <a:pt x="306" y="61"/>
                  </a:lnTo>
                  <a:lnTo>
                    <a:pt x="312" y="63"/>
                  </a:lnTo>
                  <a:lnTo>
                    <a:pt x="320" y="63"/>
                  </a:lnTo>
                  <a:lnTo>
                    <a:pt x="327" y="63"/>
                  </a:lnTo>
                  <a:lnTo>
                    <a:pt x="331" y="61"/>
                  </a:lnTo>
                  <a:lnTo>
                    <a:pt x="339" y="67"/>
                  </a:lnTo>
                  <a:lnTo>
                    <a:pt x="351" y="77"/>
                  </a:lnTo>
                  <a:lnTo>
                    <a:pt x="353" y="84"/>
                  </a:lnTo>
                  <a:lnTo>
                    <a:pt x="351" y="88"/>
                  </a:lnTo>
                  <a:lnTo>
                    <a:pt x="351" y="92"/>
                  </a:lnTo>
                  <a:lnTo>
                    <a:pt x="349" y="98"/>
                  </a:lnTo>
                  <a:lnTo>
                    <a:pt x="343" y="98"/>
                  </a:lnTo>
                  <a:lnTo>
                    <a:pt x="337" y="96"/>
                  </a:lnTo>
                  <a:lnTo>
                    <a:pt x="333" y="92"/>
                  </a:lnTo>
                  <a:lnTo>
                    <a:pt x="331" y="92"/>
                  </a:lnTo>
                  <a:lnTo>
                    <a:pt x="325" y="100"/>
                  </a:lnTo>
                  <a:lnTo>
                    <a:pt x="323" y="102"/>
                  </a:lnTo>
                  <a:lnTo>
                    <a:pt x="323" y="108"/>
                  </a:lnTo>
                  <a:lnTo>
                    <a:pt x="325" y="108"/>
                  </a:lnTo>
                  <a:lnTo>
                    <a:pt x="318" y="112"/>
                  </a:lnTo>
                  <a:lnTo>
                    <a:pt x="314" y="112"/>
                  </a:lnTo>
                  <a:lnTo>
                    <a:pt x="312" y="116"/>
                  </a:lnTo>
                  <a:lnTo>
                    <a:pt x="312" y="118"/>
                  </a:lnTo>
                  <a:lnTo>
                    <a:pt x="310" y="120"/>
                  </a:lnTo>
                  <a:lnTo>
                    <a:pt x="310" y="122"/>
                  </a:lnTo>
                  <a:lnTo>
                    <a:pt x="310" y="129"/>
                  </a:lnTo>
                  <a:lnTo>
                    <a:pt x="312" y="135"/>
                  </a:lnTo>
                  <a:lnTo>
                    <a:pt x="316" y="137"/>
                  </a:lnTo>
                  <a:lnTo>
                    <a:pt x="325" y="135"/>
                  </a:lnTo>
                  <a:lnTo>
                    <a:pt x="329" y="137"/>
                  </a:lnTo>
                  <a:lnTo>
                    <a:pt x="329" y="137"/>
                  </a:lnTo>
                  <a:lnTo>
                    <a:pt x="329" y="147"/>
                  </a:lnTo>
                  <a:lnTo>
                    <a:pt x="329" y="153"/>
                  </a:lnTo>
                  <a:lnTo>
                    <a:pt x="323" y="157"/>
                  </a:lnTo>
                  <a:lnTo>
                    <a:pt x="318" y="163"/>
                  </a:lnTo>
                  <a:lnTo>
                    <a:pt x="314" y="163"/>
                  </a:lnTo>
                  <a:lnTo>
                    <a:pt x="312" y="163"/>
                  </a:lnTo>
                  <a:lnTo>
                    <a:pt x="312" y="159"/>
                  </a:lnTo>
                  <a:lnTo>
                    <a:pt x="310" y="157"/>
                  </a:lnTo>
                  <a:lnTo>
                    <a:pt x="298" y="159"/>
                  </a:lnTo>
                  <a:lnTo>
                    <a:pt x="294" y="161"/>
                  </a:lnTo>
                  <a:lnTo>
                    <a:pt x="292" y="163"/>
                  </a:lnTo>
                  <a:lnTo>
                    <a:pt x="290" y="169"/>
                  </a:lnTo>
                  <a:lnTo>
                    <a:pt x="292" y="176"/>
                  </a:lnTo>
                  <a:lnTo>
                    <a:pt x="290" y="186"/>
                  </a:lnTo>
                  <a:lnTo>
                    <a:pt x="292" y="190"/>
                  </a:lnTo>
                  <a:lnTo>
                    <a:pt x="294" y="200"/>
                  </a:lnTo>
                  <a:lnTo>
                    <a:pt x="294" y="208"/>
                  </a:lnTo>
                  <a:lnTo>
                    <a:pt x="290" y="223"/>
                  </a:lnTo>
                  <a:lnTo>
                    <a:pt x="290" y="227"/>
                  </a:lnTo>
                  <a:lnTo>
                    <a:pt x="290" y="229"/>
                  </a:lnTo>
                  <a:lnTo>
                    <a:pt x="288" y="237"/>
                  </a:lnTo>
                  <a:lnTo>
                    <a:pt x="292" y="255"/>
                  </a:lnTo>
                  <a:lnTo>
                    <a:pt x="284" y="259"/>
                  </a:lnTo>
                  <a:lnTo>
                    <a:pt x="278" y="255"/>
                  </a:lnTo>
                  <a:lnTo>
                    <a:pt x="265" y="253"/>
                  </a:lnTo>
                  <a:lnTo>
                    <a:pt x="261" y="249"/>
                  </a:lnTo>
                  <a:lnTo>
                    <a:pt x="257" y="253"/>
                  </a:lnTo>
                  <a:lnTo>
                    <a:pt x="253" y="253"/>
                  </a:lnTo>
                  <a:lnTo>
                    <a:pt x="245" y="251"/>
                  </a:lnTo>
                  <a:lnTo>
                    <a:pt x="235" y="243"/>
                  </a:lnTo>
                  <a:lnTo>
                    <a:pt x="231" y="245"/>
                  </a:lnTo>
                  <a:lnTo>
                    <a:pt x="233" y="253"/>
                  </a:lnTo>
                  <a:lnTo>
                    <a:pt x="226" y="253"/>
                  </a:lnTo>
                  <a:lnTo>
                    <a:pt x="224" y="253"/>
                  </a:lnTo>
                  <a:lnTo>
                    <a:pt x="210" y="266"/>
                  </a:lnTo>
                  <a:lnTo>
                    <a:pt x="212" y="270"/>
                  </a:lnTo>
                  <a:lnTo>
                    <a:pt x="206" y="274"/>
                  </a:lnTo>
                  <a:lnTo>
                    <a:pt x="204" y="274"/>
                  </a:lnTo>
                  <a:lnTo>
                    <a:pt x="198" y="268"/>
                  </a:lnTo>
                  <a:lnTo>
                    <a:pt x="188" y="261"/>
                  </a:lnTo>
                  <a:lnTo>
                    <a:pt x="173" y="263"/>
                  </a:lnTo>
                  <a:lnTo>
                    <a:pt x="167" y="268"/>
                  </a:lnTo>
                  <a:lnTo>
                    <a:pt x="163" y="270"/>
                  </a:lnTo>
                  <a:lnTo>
                    <a:pt x="159" y="268"/>
                  </a:lnTo>
                  <a:lnTo>
                    <a:pt x="155" y="266"/>
                  </a:lnTo>
                  <a:lnTo>
                    <a:pt x="153" y="266"/>
                  </a:lnTo>
                  <a:lnTo>
                    <a:pt x="149" y="266"/>
                  </a:lnTo>
                  <a:lnTo>
                    <a:pt x="147" y="266"/>
                  </a:lnTo>
                  <a:lnTo>
                    <a:pt x="147" y="268"/>
                  </a:lnTo>
                  <a:lnTo>
                    <a:pt x="141" y="274"/>
                  </a:lnTo>
                  <a:lnTo>
                    <a:pt x="132" y="282"/>
                  </a:lnTo>
                  <a:lnTo>
                    <a:pt x="124" y="288"/>
                  </a:lnTo>
                  <a:lnTo>
                    <a:pt x="120" y="290"/>
                  </a:lnTo>
                  <a:lnTo>
                    <a:pt x="118" y="288"/>
                  </a:lnTo>
                  <a:lnTo>
                    <a:pt x="110" y="290"/>
                  </a:lnTo>
                  <a:lnTo>
                    <a:pt x="98" y="290"/>
                  </a:lnTo>
                  <a:lnTo>
                    <a:pt x="88" y="292"/>
                  </a:lnTo>
                  <a:lnTo>
                    <a:pt x="85" y="292"/>
                  </a:lnTo>
                  <a:lnTo>
                    <a:pt x="81" y="292"/>
                  </a:lnTo>
                  <a:lnTo>
                    <a:pt x="77" y="286"/>
                  </a:lnTo>
                  <a:lnTo>
                    <a:pt x="75" y="286"/>
                  </a:lnTo>
                  <a:lnTo>
                    <a:pt x="69" y="286"/>
                  </a:lnTo>
                  <a:lnTo>
                    <a:pt x="67" y="288"/>
                  </a:lnTo>
                  <a:lnTo>
                    <a:pt x="63" y="286"/>
                  </a:lnTo>
                  <a:lnTo>
                    <a:pt x="63" y="282"/>
                  </a:lnTo>
                  <a:lnTo>
                    <a:pt x="63" y="272"/>
                  </a:lnTo>
                  <a:lnTo>
                    <a:pt x="71" y="263"/>
                  </a:lnTo>
                  <a:lnTo>
                    <a:pt x="73" y="259"/>
                  </a:lnTo>
                  <a:lnTo>
                    <a:pt x="71" y="255"/>
                  </a:lnTo>
                  <a:lnTo>
                    <a:pt x="73" y="253"/>
                  </a:lnTo>
                  <a:lnTo>
                    <a:pt x="73" y="247"/>
                  </a:lnTo>
                  <a:lnTo>
                    <a:pt x="75" y="245"/>
                  </a:lnTo>
                  <a:lnTo>
                    <a:pt x="73" y="241"/>
                  </a:lnTo>
                  <a:lnTo>
                    <a:pt x="69" y="241"/>
                  </a:lnTo>
                  <a:lnTo>
                    <a:pt x="67" y="241"/>
                  </a:lnTo>
                  <a:lnTo>
                    <a:pt x="67" y="237"/>
                  </a:lnTo>
                  <a:lnTo>
                    <a:pt x="67" y="235"/>
                  </a:lnTo>
                  <a:lnTo>
                    <a:pt x="75" y="229"/>
                  </a:lnTo>
                  <a:lnTo>
                    <a:pt x="75" y="225"/>
                  </a:lnTo>
                  <a:lnTo>
                    <a:pt x="67" y="212"/>
                  </a:lnTo>
                  <a:lnTo>
                    <a:pt x="65" y="210"/>
                  </a:lnTo>
                  <a:lnTo>
                    <a:pt x="57" y="210"/>
                  </a:lnTo>
                  <a:lnTo>
                    <a:pt x="55" y="208"/>
                  </a:lnTo>
                  <a:lnTo>
                    <a:pt x="57" y="206"/>
                  </a:lnTo>
                  <a:lnTo>
                    <a:pt x="61" y="204"/>
                  </a:lnTo>
                  <a:lnTo>
                    <a:pt x="65" y="202"/>
                  </a:lnTo>
                  <a:lnTo>
                    <a:pt x="69" y="202"/>
                  </a:lnTo>
                  <a:lnTo>
                    <a:pt x="71" y="200"/>
                  </a:lnTo>
                  <a:lnTo>
                    <a:pt x="67" y="180"/>
                  </a:lnTo>
                  <a:lnTo>
                    <a:pt x="63" y="182"/>
                  </a:lnTo>
                  <a:lnTo>
                    <a:pt x="59" y="180"/>
                  </a:lnTo>
                  <a:lnTo>
                    <a:pt x="57" y="178"/>
                  </a:lnTo>
                  <a:lnTo>
                    <a:pt x="53" y="176"/>
                  </a:lnTo>
                  <a:lnTo>
                    <a:pt x="51" y="171"/>
                  </a:lnTo>
                  <a:lnTo>
                    <a:pt x="43" y="171"/>
                  </a:lnTo>
                  <a:lnTo>
                    <a:pt x="38" y="171"/>
                  </a:lnTo>
                  <a:lnTo>
                    <a:pt x="30" y="169"/>
                  </a:lnTo>
                  <a:lnTo>
                    <a:pt x="24" y="169"/>
                  </a:lnTo>
                  <a:lnTo>
                    <a:pt x="10" y="165"/>
                  </a:lnTo>
                  <a:lnTo>
                    <a:pt x="10" y="157"/>
                  </a:lnTo>
                  <a:lnTo>
                    <a:pt x="8" y="153"/>
                  </a:lnTo>
                  <a:lnTo>
                    <a:pt x="2" y="151"/>
                  </a:lnTo>
                  <a:lnTo>
                    <a:pt x="4" y="149"/>
                  </a:lnTo>
                  <a:lnTo>
                    <a:pt x="0" y="141"/>
                  </a:lnTo>
                  <a:lnTo>
                    <a:pt x="2" y="137"/>
                  </a:lnTo>
                  <a:lnTo>
                    <a:pt x="4" y="137"/>
                  </a:lnTo>
                  <a:lnTo>
                    <a:pt x="10" y="141"/>
                  </a:lnTo>
                  <a:lnTo>
                    <a:pt x="18" y="139"/>
                  </a:lnTo>
                  <a:lnTo>
                    <a:pt x="22" y="137"/>
                  </a:lnTo>
                  <a:lnTo>
                    <a:pt x="34" y="137"/>
                  </a:lnTo>
                  <a:lnTo>
                    <a:pt x="30" y="126"/>
                  </a:lnTo>
                  <a:lnTo>
                    <a:pt x="24" y="122"/>
                  </a:lnTo>
                  <a:lnTo>
                    <a:pt x="22" y="118"/>
                  </a:lnTo>
                  <a:lnTo>
                    <a:pt x="24" y="108"/>
                  </a:lnTo>
                  <a:lnTo>
                    <a:pt x="20" y="104"/>
                  </a:lnTo>
                  <a:lnTo>
                    <a:pt x="22" y="102"/>
                  </a:lnTo>
                  <a:lnTo>
                    <a:pt x="22" y="98"/>
                  </a:lnTo>
                  <a:lnTo>
                    <a:pt x="18" y="84"/>
                  </a:lnTo>
                  <a:lnTo>
                    <a:pt x="28" y="77"/>
                  </a:lnTo>
                  <a:lnTo>
                    <a:pt x="34" y="75"/>
                  </a:lnTo>
                  <a:lnTo>
                    <a:pt x="36" y="73"/>
                  </a:lnTo>
                  <a:lnTo>
                    <a:pt x="30" y="67"/>
                  </a:lnTo>
                  <a:lnTo>
                    <a:pt x="32" y="65"/>
                  </a:lnTo>
                  <a:lnTo>
                    <a:pt x="38" y="61"/>
                  </a:lnTo>
                  <a:lnTo>
                    <a:pt x="43" y="49"/>
                  </a:lnTo>
                  <a:lnTo>
                    <a:pt x="45" y="49"/>
                  </a:lnTo>
                  <a:lnTo>
                    <a:pt x="49" y="41"/>
                  </a:lnTo>
                  <a:lnTo>
                    <a:pt x="53" y="41"/>
                  </a:lnTo>
                  <a:lnTo>
                    <a:pt x="59" y="39"/>
                  </a:lnTo>
                  <a:lnTo>
                    <a:pt x="59" y="34"/>
                  </a:lnTo>
                  <a:lnTo>
                    <a:pt x="57" y="30"/>
                  </a:lnTo>
                  <a:lnTo>
                    <a:pt x="55" y="28"/>
                  </a:lnTo>
                  <a:lnTo>
                    <a:pt x="55" y="26"/>
                  </a:lnTo>
                  <a:lnTo>
                    <a:pt x="53" y="24"/>
                  </a:lnTo>
                  <a:lnTo>
                    <a:pt x="57" y="18"/>
                  </a:lnTo>
                  <a:lnTo>
                    <a:pt x="61" y="14"/>
                  </a:lnTo>
                  <a:lnTo>
                    <a:pt x="61" y="10"/>
                  </a:lnTo>
                  <a:lnTo>
                    <a:pt x="65" y="8"/>
                  </a:lnTo>
                  <a:lnTo>
                    <a:pt x="67" y="4"/>
                  </a:lnTo>
                  <a:lnTo>
                    <a:pt x="73" y="6"/>
                  </a:lnTo>
                  <a:lnTo>
                    <a:pt x="79" y="8"/>
                  </a:lnTo>
                  <a:lnTo>
                    <a:pt x="92" y="4"/>
                  </a:lnTo>
                  <a:lnTo>
                    <a:pt x="98" y="4"/>
                  </a:lnTo>
                  <a:lnTo>
                    <a:pt x="100" y="2"/>
                  </a:lnTo>
                  <a:lnTo>
                    <a:pt x="10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1" name="Freeform 662"/>
            <p:cNvSpPr>
              <a:spLocks/>
            </p:cNvSpPr>
            <p:nvPr/>
          </p:nvSpPr>
          <p:spPr bwMode="auto">
            <a:xfrm>
              <a:off x="8453438" y="2459038"/>
              <a:ext cx="739775" cy="560388"/>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2" name="Freeform 663"/>
            <p:cNvSpPr>
              <a:spLocks/>
            </p:cNvSpPr>
            <p:nvPr/>
          </p:nvSpPr>
          <p:spPr bwMode="auto">
            <a:xfrm>
              <a:off x="6313488" y="3081338"/>
              <a:ext cx="771525" cy="88900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3" name="Freeform 664"/>
            <p:cNvSpPr>
              <a:spLocks/>
            </p:cNvSpPr>
            <p:nvPr/>
          </p:nvSpPr>
          <p:spPr bwMode="auto">
            <a:xfrm>
              <a:off x="7178675" y="3062288"/>
              <a:ext cx="619125" cy="808038"/>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4" name="Freeform 665"/>
            <p:cNvSpPr>
              <a:spLocks/>
            </p:cNvSpPr>
            <p:nvPr/>
          </p:nvSpPr>
          <p:spPr bwMode="auto">
            <a:xfrm>
              <a:off x="7175500" y="2039938"/>
              <a:ext cx="130175" cy="87313"/>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5" name="Freeform 666"/>
            <p:cNvSpPr>
              <a:spLocks/>
            </p:cNvSpPr>
            <p:nvPr/>
          </p:nvSpPr>
          <p:spPr bwMode="auto">
            <a:xfrm>
              <a:off x="6902450" y="2114550"/>
              <a:ext cx="617538" cy="561975"/>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6" name="Freeform 667"/>
            <p:cNvSpPr>
              <a:spLocks/>
            </p:cNvSpPr>
            <p:nvPr/>
          </p:nvSpPr>
          <p:spPr bwMode="auto">
            <a:xfrm>
              <a:off x="7194550" y="2322513"/>
              <a:ext cx="811213" cy="846138"/>
            </a:xfrm>
            <a:custGeom>
              <a:avLst/>
              <a:gdLst>
                <a:gd name="T0" fmla="*/ 27 w 511"/>
                <a:gd name="T1" fmla="*/ 188 h 533"/>
                <a:gd name="T2" fmla="*/ 43 w 511"/>
                <a:gd name="T3" fmla="*/ 184 h 533"/>
                <a:gd name="T4" fmla="*/ 86 w 511"/>
                <a:gd name="T5" fmla="*/ 184 h 533"/>
                <a:gd name="T6" fmla="*/ 109 w 511"/>
                <a:gd name="T7" fmla="*/ 190 h 533"/>
                <a:gd name="T8" fmla="*/ 141 w 511"/>
                <a:gd name="T9" fmla="*/ 180 h 533"/>
                <a:gd name="T10" fmla="*/ 164 w 511"/>
                <a:gd name="T11" fmla="*/ 143 h 533"/>
                <a:gd name="T12" fmla="*/ 174 w 511"/>
                <a:gd name="T13" fmla="*/ 137 h 533"/>
                <a:gd name="T14" fmla="*/ 199 w 511"/>
                <a:gd name="T15" fmla="*/ 174 h 533"/>
                <a:gd name="T16" fmla="*/ 209 w 511"/>
                <a:gd name="T17" fmla="*/ 188 h 533"/>
                <a:gd name="T18" fmla="*/ 231 w 511"/>
                <a:gd name="T19" fmla="*/ 172 h 533"/>
                <a:gd name="T20" fmla="*/ 250 w 511"/>
                <a:gd name="T21" fmla="*/ 165 h 533"/>
                <a:gd name="T22" fmla="*/ 241 w 511"/>
                <a:gd name="T23" fmla="*/ 141 h 533"/>
                <a:gd name="T24" fmla="*/ 201 w 511"/>
                <a:gd name="T25" fmla="*/ 143 h 533"/>
                <a:gd name="T26" fmla="*/ 207 w 511"/>
                <a:gd name="T27" fmla="*/ 96 h 533"/>
                <a:gd name="T28" fmla="*/ 217 w 511"/>
                <a:gd name="T29" fmla="*/ 73 h 533"/>
                <a:gd name="T30" fmla="*/ 223 w 511"/>
                <a:gd name="T31" fmla="*/ 47 h 533"/>
                <a:gd name="T32" fmla="*/ 225 w 511"/>
                <a:gd name="T33" fmla="*/ 20 h 533"/>
                <a:gd name="T34" fmla="*/ 250 w 511"/>
                <a:gd name="T35" fmla="*/ 28 h 533"/>
                <a:gd name="T36" fmla="*/ 264 w 511"/>
                <a:gd name="T37" fmla="*/ 33 h 533"/>
                <a:gd name="T38" fmla="*/ 286 w 511"/>
                <a:gd name="T39" fmla="*/ 55 h 533"/>
                <a:gd name="T40" fmla="*/ 309 w 511"/>
                <a:gd name="T41" fmla="*/ 43 h 533"/>
                <a:gd name="T42" fmla="*/ 333 w 511"/>
                <a:gd name="T43" fmla="*/ 18 h 533"/>
                <a:gd name="T44" fmla="*/ 344 w 511"/>
                <a:gd name="T45" fmla="*/ 57 h 533"/>
                <a:gd name="T46" fmla="*/ 370 w 511"/>
                <a:gd name="T47" fmla="*/ 65 h 533"/>
                <a:gd name="T48" fmla="*/ 401 w 511"/>
                <a:gd name="T49" fmla="*/ 63 h 533"/>
                <a:gd name="T50" fmla="*/ 446 w 511"/>
                <a:gd name="T51" fmla="*/ 78 h 533"/>
                <a:gd name="T52" fmla="*/ 423 w 511"/>
                <a:gd name="T53" fmla="*/ 110 h 533"/>
                <a:gd name="T54" fmla="*/ 440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7 w 511"/>
                <a:gd name="T67" fmla="*/ 300 h 533"/>
                <a:gd name="T68" fmla="*/ 483 w 511"/>
                <a:gd name="T69" fmla="*/ 319 h 533"/>
                <a:gd name="T70" fmla="*/ 468 w 511"/>
                <a:gd name="T71" fmla="*/ 347 h 533"/>
                <a:gd name="T72" fmla="*/ 462 w 511"/>
                <a:gd name="T73" fmla="*/ 388 h 533"/>
                <a:gd name="T74" fmla="*/ 450 w 511"/>
                <a:gd name="T75" fmla="*/ 411 h 533"/>
                <a:gd name="T76" fmla="*/ 436 w 511"/>
                <a:gd name="T77" fmla="*/ 425 h 533"/>
                <a:gd name="T78" fmla="*/ 380 w 511"/>
                <a:gd name="T79" fmla="*/ 419 h 533"/>
                <a:gd name="T80" fmla="*/ 331 w 511"/>
                <a:gd name="T81" fmla="*/ 421 h 533"/>
                <a:gd name="T82" fmla="*/ 317 w 511"/>
                <a:gd name="T83" fmla="*/ 409 h 533"/>
                <a:gd name="T84" fmla="*/ 331 w 511"/>
                <a:gd name="T85" fmla="*/ 380 h 533"/>
                <a:gd name="T86" fmla="*/ 297 w 511"/>
                <a:gd name="T87" fmla="*/ 364 h 533"/>
                <a:gd name="T88" fmla="*/ 254 w 511"/>
                <a:gd name="T89" fmla="*/ 380 h 533"/>
                <a:gd name="T90" fmla="*/ 217 w 511"/>
                <a:gd name="T91" fmla="*/ 396 h 533"/>
                <a:gd name="T92" fmla="*/ 217 w 511"/>
                <a:gd name="T93" fmla="*/ 413 h 533"/>
                <a:gd name="T94" fmla="*/ 194 w 511"/>
                <a:gd name="T95" fmla="*/ 435 h 533"/>
                <a:gd name="T96" fmla="*/ 174 w 511"/>
                <a:gd name="T97" fmla="*/ 458 h 533"/>
                <a:gd name="T98" fmla="*/ 168 w 511"/>
                <a:gd name="T99" fmla="*/ 472 h 533"/>
                <a:gd name="T100" fmla="*/ 160 w 511"/>
                <a:gd name="T101" fmla="*/ 533 h 533"/>
                <a:gd name="T102" fmla="*/ 143 w 511"/>
                <a:gd name="T103" fmla="*/ 482 h 533"/>
                <a:gd name="T104" fmla="*/ 133 w 511"/>
                <a:gd name="T105" fmla="*/ 474 h 533"/>
                <a:gd name="T106" fmla="*/ 70 w 511"/>
                <a:gd name="T107" fmla="*/ 462 h 533"/>
                <a:gd name="T108" fmla="*/ 58 w 511"/>
                <a:gd name="T109" fmla="*/ 452 h 533"/>
                <a:gd name="T110" fmla="*/ 51 w 511"/>
                <a:gd name="T111" fmla="*/ 396 h 533"/>
                <a:gd name="T112" fmla="*/ 84 w 511"/>
                <a:gd name="T113" fmla="*/ 399 h 533"/>
                <a:gd name="T114" fmla="*/ 47 w 511"/>
                <a:gd name="T115" fmla="*/ 339 h 533"/>
                <a:gd name="T116" fmla="*/ 17 w 511"/>
                <a:gd name="T117" fmla="*/ 300 h 533"/>
                <a:gd name="T118" fmla="*/ 11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2" y="186"/>
                  </a:lnTo>
                  <a:lnTo>
                    <a:pt x="11" y="190"/>
                  </a:lnTo>
                  <a:lnTo>
                    <a:pt x="15" y="194"/>
                  </a:lnTo>
                  <a:lnTo>
                    <a:pt x="23" y="192"/>
                  </a:lnTo>
                  <a:lnTo>
                    <a:pt x="27" y="188"/>
                  </a:lnTo>
                  <a:lnTo>
                    <a:pt x="27" y="184"/>
                  </a:lnTo>
                  <a:lnTo>
                    <a:pt x="31" y="184"/>
                  </a:lnTo>
                  <a:lnTo>
                    <a:pt x="33" y="184"/>
                  </a:lnTo>
                  <a:lnTo>
                    <a:pt x="33" y="186"/>
                  </a:lnTo>
                  <a:lnTo>
                    <a:pt x="35" y="186"/>
                  </a:lnTo>
                  <a:lnTo>
                    <a:pt x="43" y="184"/>
                  </a:lnTo>
                  <a:lnTo>
                    <a:pt x="45" y="186"/>
                  </a:lnTo>
                  <a:lnTo>
                    <a:pt x="53" y="182"/>
                  </a:lnTo>
                  <a:lnTo>
                    <a:pt x="68" y="172"/>
                  </a:lnTo>
                  <a:lnTo>
                    <a:pt x="76" y="178"/>
                  </a:lnTo>
                  <a:lnTo>
                    <a:pt x="78" y="178"/>
                  </a:lnTo>
                  <a:lnTo>
                    <a:pt x="86" y="184"/>
                  </a:lnTo>
                  <a:lnTo>
                    <a:pt x="92" y="192"/>
                  </a:lnTo>
                  <a:lnTo>
                    <a:pt x="94" y="194"/>
                  </a:lnTo>
                  <a:lnTo>
                    <a:pt x="98" y="194"/>
                  </a:lnTo>
                  <a:lnTo>
                    <a:pt x="102" y="192"/>
                  </a:lnTo>
                  <a:lnTo>
                    <a:pt x="105" y="190"/>
                  </a:lnTo>
                  <a:lnTo>
                    <a:pt x="109" y="190"/>
                  </a:lnTo>
                  <a:lnTo>
                    <a:pt x="115" y="186"/>
                  </a:lnTo>
                  <a:lnTo>
                    <a:pt x="119" y="188"/>
                  </a:lnTo>
                  <a:lnTo>
                    <a:pt x="125" y="188"/>
                  </a:lnTo>
                  <a:lnTo>
                    <a:pt x="129" y="186"/>
                  </a:lnTo>
                  <a:lnTo>
                    <a:pt x="139" y="184"/>
                  </a:lnTo>
                  <a:lnTo>
                    <a:pt x="141" y="180"/>
                  </a:lnTo>
                  <a:lnTo>
                    <a:pt x="145" y="178"/>
                  </a:lnTo>
                  <a:lnTo>
                    <a:pt x="156" y="167"/>
                  </a:lnTo>
                  <a:lnTo>
                    <a:pt x="156" y="163"/>
                  </a:lnTo>
                  <a:lnTo>
                    <a:pt x="162" y="157"/>
                  </a:lnTo>
                  <a:lnTo>
                    <a:pt x="162" y="147"/>
                  </a:lnTo>
                  <a:lnTo>
                    <a:pt x="164"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0" y="165"/>
                  </a:lnTo>
                  <a:lnTo>
                    <a:pt x="199" y="174"/>
                  </a:lnTo>
                  <a:lnTo>
                    <a:pt x="205" y="178"/>
                  </a:lnTo>
                  <a:lnTo>
                    <a:pt x="211" y="178"/>
                  </a:lnTo>
                  <a:lnTo>
                    <a:pt x="215" y="180"/>
                  </a:lnTo>
                  <a:lnTo>
                    <a:pt x="213" y="182"/>
                  </a:lnTo>
                  <a:lnTo>
                    <a:pt x="211" y="184"/>
                  </a:lnTo>
                  <a:lnTo>
                    <a:pt x="209" y="188"/>
                  </a:lnTo>
                  <a:lnTo>
                    <a:pt x="211" y="192"/>
                  </a:lnTo>
                  <a:lnTo>
                    <a:pt x="213" y="192"/>
                  </a:lnTo>
                  <a:lnTo>
                    <a:pt x="217" y="188"/>
                  </a:lnTo>
                  <a:lnTo>
                    <a:pt x="221" y="180"/>
                  </a:lnTo>
                  <a:lnTo>
                    <a:pt x="225" y="176"/>
                  </a:lnTo>
                  <a:lnTo>
                    <a:pt x="231" y="172"/>
                  </a:lnTo>
                  <a:lnTo>
                    <a:pt x="237" y="172"/>
                  </a:lnTo>
                  <a:lnTo>
                    <a:pt x="243" y="176"/>
                  </a:lnTo>
                  <a:lnTo>
                    <a:pt x="250" y="176"/>
                  </a:lnTo>
                  <a:lnTo>
                    <a:pt x="252" y="174"/>
                  </a:lnTo>
                  <a:lnTo>
                    <a:pt x="252" y="172"/>
                  </a:lnTo>
                  <a:lnTo>
                    <a:pt x="250" y="165"/>
                  </a:lnTo>
                  <a:lnTo>
                    <a:pt x="250" y="157"/>
                  </a:lnTo>
                  <a:lnTo>
                    <a:pt x="252" y="151"/>
                  </a:lnTo>
                  <a:lnTo>
                    <a:pt x="252" y="147"/>
                  </a:lnTo>
                  <a:lnTo>
                    <a:pt x="256" y="143"/>
                  </a:lnTo>
                  <a:lnTo>
                    <a:pt x="252" y="141"/>
                  </a:lnTo>
                  <a:lnTo>
                    <a:pt x="241" y="141"/>
                  </a:lnTo>
                  <a:lnTo>
                    <a:pt x="231" y="151"/>
                  </a:lnTo>
                  <a:lnTo>
                    <a:pt x="223" y="155"/>
                  </a:lnTo>
                  <a:lnTo>
                    <a:pt x="215" y="157"/>
                  </a:lnTo>
                  <a:lnTo>
                    <a:pt x="207" y="157"/>
                  </a:lnTo>
                  <a:lnTo>
                    <a:pt x="203" y="151"/>
                  </a:lnTo>
                  <a:lnTo>
                    <a:pt x="201" y="143"/>
                  </a:lnTo>
                  <a:lnTo>
                    <a:pt x="203" y="125"/>
                  </a:lnTo>
                  <a:lnTo>
                    <a:pt x="205" y="110"/>
                  </a:lnTo>
                  <a:lnTo>
                    <a:pt x="207" y="104"/>
                  </a:lnTo>
                  <a:lnTo>
                    <a:pt x="205" y="100"/>
                  </a:lnTo>
                  <a:lnTo>
                    <a:pt x="205" y="96"/>
                  </a:lnTo>
                  <a:lnTo>
                    <a:pt x="207" y="96"/>
                  </a:lnTo>
                  <a:lnTo>
                    <a:pt x="207" y="94"/>
                  </a:lnTo>
                  <a:lnTo>
                    <a:pt x="207" y="94"/>
                  </a:lnTo>
                  <a:lnTo>
                    <a:pt x="211" y="92"/>
                  </a:lnTo>
                  <a:lnTo>
                    <a:pt x="213" y="90"/>
                  </a:lnTo>
                  <a:lnTo>
                    <a:pt x="215" y="84"/>
                  </a:lnTo>
                  <a:lnTo>
                    <a:pt x="217" y="73"/>
                  </a:lnTo>
                  <a:lnTo>
                    <a:pt x="215" y="71"/>
                  </a:lnTo>
                  <a:lnTo>
                    <a:pt x="215" y="67"/>
                  </a:lnTo>
                  <a:lnTo>
                    <a:pt x="217" y="61"/>
                  </a:lnTo>
                  <a:lnTo>
                    <a:pt x="221" y="57"/>
                  </a:lnTo>
                  <a:lnTo>
                    <a:pt x="223" y="55"/>
                  </a:lnTo>
                  <a:lnTo>
                    <a:pt x="223" y="47"/>
                  </a:lnTo>
                  <a:lnTo>
                    <a:pt x="223" y="41"/>
                  </a:lnTo>
                  <a:lnTo>
                    <a:pt x="223" y="35"/>
                  </a:lnTo>
                  <a:lnTo>
                    <a:pt x="223" y="26"/>
                  </a:lnTo>
                  <a:lnTo>
                    <a:pt x="221" y="20"/>
                  </a:lnTo>
                  <a:lnTo>
                    <a:pt x="221" y="20"/>
                  </a:lnTo>
                  <a:lnTo>
                    <a:pt x="225" y="20"/>
                  </a:lnTo>
                  <a:lnTo>
                    <a:pt x="227" y="24"/>
                  </a:lnTo>
                  <a:lnTo>
                    <a:pt x="231" y="20"/>
                  </a:lnTo>
                  <a:lnTo>
                    <a:pt x="239" y="20"/>
                  </a:lnTo>
                  <a:lnTo>
                    <a:pt x="243" y="28"/>
                  </a:lnTo>
                  <a:lnTo>
                    <a:pt x="248" y="31"/>
                  </a:lnTo>
                  <a:lnTo>
                    <a:pt x="250" y="28"/>
                  </a:lnTo>
                  <a:lnTo>
                    <a:pt x="252" y="26"/>
                  </a:lnTo>
                  <a:lnTo>
                    <a:pt x="262" y="24"/>
                  </a:lnTo>
                  <a:lnTo>
                    <a:pt x="264" y="24"/>
                  </a:lnTo>
                  <a:lnTo>
                    <a:pt x="266" y="24"/>
                  </a:lnTo>
                  <a:lnTo>
                    <a:pt x="266" y="26"/>
                  </a:lnTo>
                  <a:lnTo>
                    <a:pt x="264" y="33"/>
                  </a:lnTo>
                  <a:lnTo>
                    <a:pt x="262" y="37"/>
                  </a:lnTo>
                  <a:lnTo>
                    <a:pt x="264" y="39"/>
                  </a:lnTo>
                  <a:lnTo>
                    <a:pt x="276" y="45"/>
                  </a:lnTo>
                  <a:lnTo>
                    <a:pt x="284" y="49"/>
                  </a:lnTo>
                  <a:lnTo>
                    <a:pt x="282" y="53"/>
                  </a:lnTo>
                  <a:lnTo>
                    <a:pt x="286" y="55"/>
                  </a:lnTo>
                  <a:lnTo>
                    <a:pt x="293" y="57"/>
                  </a:lnTo>
                  <a:lnTo>
                    <a:pt x="297" y="57"/>
                  </a:lnTo>
                  <a:lnTo>
                    <a:pt x="301" y="57"/>
                  </a:lnTo>
                  <a:lnTo>
                    <a:pt x="305" y="53"/>
                  </a:lnTo>
                  <a:lnTo>
                    <a:pt x="305" y="47"/>
                  </a:lnTo>
                  <a:lnTo>
                    <a:pt x="309" y="43"/>
                  </a:lnTo>
                  <a:lnTo>
                    <a:pt x="309" y="35"/>
                  </a:lnTo>
                  <a:lnTo>
                    <a:pt x="317" y="26"/>
                  </a:lnTo>
                  <a:lnTo>
                    <a:pt x="315" y="22"/>
                  </a:lnTo>
                  <a:lnTo>
                    <a:pt x="309" y="10"/>
                  </a:lnTo>
                  <a:lnTo>
                    <a:pt x="340" y="0"/>
                  </a:lnTo>
                  <a:lnTo>
                    <a:pt x="333" y="18"/>
                  </a:lnTo>
                  <a:lnTo>
                    <a:pt x="342" y="18"/>
                  </a:lnTo>
                  <a:lnTo>
                    <a:pt x="342" y="33"/>
                  </a:lnTo>
                  <a:lnTo>
                    <a:pt x="335" y="49"/>
                  </a:lnTo>
                  <a:lnTo>
                    <a:pt x="340" y="55"/>
                  </a:lnTo>
                  <a:lnTo>
                    <a:pt x="342" y="57"/>
                  </a:lnTo>
                  <a:lnTo>
                    <a:pt x="344" y="57"/>
                  </a:lnTo>
                  <a:lnTo>
                    <a:pt x="346" y="57"/>
                  </a:lnTo>
                  <a:lnTo>
                    <a:pt x="356" y="59"/>
                  </a:lnTo>
                  <a:lnTo>
                    <a:pt x="358" y="63"/>
                  </a:lnTo>
                  <a:lnTo>
                    <a:pt x="362" y="63"/>
                  </a:lnTo>
                  <a:lnTo>
                    <a:pt x="368" y="63"/>
                  </a:lnTo>
                  <a:lnTo>
                    <a:pt x="370" y="65"/>
                  </a:lnTo>
                  <a:lnTo>
                    <a:pt x="374" y="67"/>
                  </a:lnTo>
                  <a:lnTo>
                    <a:pt x="374" y="69"/>
                  </a:lnTo>
                  <a:lnTo>
                    <a:pt x="380" y="65"/>
                  </a:lnTo>
                  <a:lnTo>
                    <a:pt x="384" y="65"/>
                  </a:lnTo>
                  <a:lnTo>
                    <a:pt x="389" y="67"/>
                  </a:lnTo>
                  <a:lnTo>
                    <a:pt x="401" y="63"/>
                  </a:lnTo>
                  <a:lnTo>
                    <a:pt x="413" y="61"/>
                  </a:lnTo>
                  <a:lnTo>
                    <a:pt x="417" y="65"/>
                  </a:lnTo>
                  <a:lnTo>
                    <a:pt x="436" y="67"/>
                  </a:lnTo>
                  <a:lnTo>
                    <a:pt x="442" y="65"/>
                  </a:lnTo>
                  <a:lnTo>
                    <a:pt x="444" y="73"/>
                  </a:lnTo>
                  <a:lnTo>
                    <a:pt x="446" y="78"/>
                  </a:lnTo>
                  <a:lnTo>
                    <a:pt x="444" y="86"/>
                  </a:lnTo>
                  <a:lnTo>
                    <a:pt x="440" y="88"/>
                  </a:lnTo>
                  <a:lnTo>
                    <a:pt x="429" y="92"/>
                  </a:lnTo>
                  <a:lnTo>
                    <a:pt x="423" y="98"/>
                  </a:lnTo>
                  <a:lnTo>
                    <a:pt x="421" y="106"/>
                  </a:lnTo>
                  <a:lnTo>
                    <a:pt x="423" y="110"/>
                  </a:lnTo>
                  <a:lnTo>
                    <a:pt x="423" y="123"/>
                  </a:lnTo>
                  <a:lnTo>
                    <a:pt x="423" y="123"/>
                  </a:lnTo>
                  <a:lnTo>
                    <a:pt x="425" y="123"/>
                  </a:lnTo>
                  <a:lnTo>
                    <a:pt x="434" y="118"/>
                  </a:lnTo>
                  <a:lnTo>
                    <a:pt x="438" y="114"/>
                  </a:lnTo>
                  <a:lnTo>
                    <a:pt x="440" y="112"/>
                  </a:lnTo>
                  <a:lnTo>
                    <a:pt x="448" y="110"/>
                  </a:lnTo>
                  <a:lnTo>
                    <a:pt x="456" y="112"/>
                  </a:lnTo>
                  <a:lnTo>
                    <a:pt x="462" y="112"/>
                  </a:lnTo>
                  <a:lnTo>
                    <a:pt x="464" y="112"/>
                  </a:lnTo>
                  <a:lnTo>
                    <a:pt x="466" y="118"/>
                  </a:lnTo>
                  <a:lnTo>
                    <a:pt x="468" y="120"/>
                  </a:lnTo>
                  <a:lnTo>
                    <a:pt x="483" y="137"/>
                  </a:lnTo>
                  <a:lnTo>
                    <a:pt x="491" y="145"/>
                  </a:lnTo>
                  <a:lnTo>
                    <a:pt x="491" y="151"/>
                  </a:lnTo>
                  <a:lnTo>
                    <a:pt x="493" y="153"/>
                  </a:lnTo>
                  <a:lnTo>
                    <a:pt x="499"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7" y="288"/>
                  </a:lnTo>
                  <a:lnTo>
                    <a:pt x="493" y="294"/>
                  </a:lnTo>
                  <a:lnTo>
                    <a:pt x="495" y="296"/>
                  </a:lnTo>
                  <a:lnTo>
                    <a:pt x="495" y="298"/>
                  </a:lnTo>
                  <a:lnTo>
                    <a:pt x="497" y="300"/>
                  </a:lnTo>
                  <a:lnTo>
                    <a:pt x="499" y="304"/>
                  </a:lnTo>
                  <a:lnTo>
                    <a:pt x="499" y="309"/>
                  </a:lnTo>
                  <a:lnTo>
                    <a:pt x="493" y="311"/>
                  </a:lnTo>
                  <a:lnTo>
                    <a:pt x="489" y="311"/>
                  </a:lnTo>
                  <a:lnTo>
                    <a:pt x="485" y="319"/>
                  </a:lnTo>
                  <a:lnTo>
                    <a:pt x="483" y="319"/>
                  </a:lnTo>
                  <a:lnTo>
                    <a:pt x="478"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4" y="392"/>
                  </a:lnTo>
                  <a:lnTo>
                    <a:pt x="470" y="396"/>
                  </a:lnTo>
                  <a:lnTo>
                    <a:pt x="474" y="407"/>
                  </a:lnTo>
                  <a:lnTo>
                    <a:pt x="462" y="407"/>
                  </a:lnTo>
                  <a:lnTo>
                    <a:pt x="458" y="409"/>
                  </a:lnTo>
                  <a:lnTo>
                    <a:pt x="450" y="411"/>
                  </a:lnTo>
                  <a:lnTo>
                    <a:pt x="444" y="407"/>
                  </a:lnTo>
                  <a:lnTo>
                    <a:pt x="442" y="407"/>
                  </a:lnTo>
                  <a:lnTo>
                    <a:pt x="440" y="411"/>
                  </a:lnTo>
                  <a:lnTo>
                    <a:pt x="444" y="419"/>
                  </a:lnTo>
                  <a:lnTo>
                    <a:pt x="442" y="421"/>
                  </a:lnTo>
                  <a:lnTo>
                    <a:pt x="436" y="425"/>
                  </a:lnTo>
                  <a:lnTo>
                    <a:pt x="421" y="427"/>
                  </a:lnTo>
                  <a:lnTo>
                    <a:pt x="411" y="431"/>
                  </a:lnTo>
                  <a:lnTo>
                    <a:pt x="405" y="435"/>
                  </a:lnTo>
                  <a:lnTo>
                    <a:pt x="403" y="433"/>
                  </a:lnTo>
                  <a:lnTo>
                    <a:pt x="393" y="427"/>
                  </a:lnTo>
                  <a:lnTo>
                    <a:pt x="380" y="419"/>
                  </a:lnTo>
                  <a:lnTo>
                    <a:pt x="362" y="421"/>
                  </a:lnTo>
                  <a:lnTo>
                    <a:pt x="346" y="425"/>
                  </a:lnTo>
                  <a:lnTo>
                    <a:pt x="344" y="429"/>
                  </a:lnTo>
                  <a:lnTo>
                    <a:pt x="342" y="429"/>
                  </a:lnTo>
                  <a:lnTo>
                    <a:pt x="333" y="425"/>
                  </a:lnTo>
                  <a:lnTo>
                    <a:pt x="331" y="421"/>
                  </a:lnTo>
                  <a:lnTo>
                    <a:pt x="327" y="421"/>
                  </a:lnTo>
                  <a:lnTo>
                    <a:pt x="325"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9" y="372"/>
                  </a:lnTo>
                  <a:lnTo>
                    <a:pt x="305" y="368"/>
                  </a:lnTo>
                  <a:lnTo>
                    <a:pt x="305" y="366"/>
                  </a:lnTo>
                  <a:lnTo>
                    <a:pt x="297" y="364"/>
                  </a:lnTo>
                  <a:lnTo>
                    <a:pt x="288" y="368"/>
                  </a:lnTo>
                  <a:lnTo>
                    <a:pt x="278" y="380"/>
                  </a:lnTo>
                  <a:lnTo>
                    <a:pt x="274" y="382"/>
                  </a:lnTo>
                  <a:lnTo>
                    <a:pt x="252" y="368"/>
                  </a:lnTo>
                  <a:lnTo>
                    <a:pt x="250" y="372"/>
                  </a:lnTo>
                  <a:lnTo>
                    <a:pt x="254" y="380"/>
                  </a:lnTo>
                  <a:lnTo>
                    <a:pt x="252" y="388"/>
                  </a:lnTo>
                  <a:lnTo>
                    <a:pt x="246" y="390"/>
                  </a:lnTo>
                  <a:lnTo>
                    <a:pt x="233" y="392"/>
                  </a:lnTo>
                  <a:lnTo>
                    <a:pt x="223" y="392"/>
                  </a:lnTo>
                  <a:lnTo>
                    <a:pt x="221" y="392"/>
                  </a:lnTo>
                  <a:lnTo>
                    <a:pt x="217" y="396"/>
                  </a:lnTo>
                  <a:lnTo>
                    <a:pt x="217" y="399"/>
                  </a:lnTo>
                  <a:lnTo>
                    <a:pt x="213" y="405"/>
                  </a:lnTo>
                  <a:lnTo>
                    <a:pt x="213" y="407"/>
                  </a:lnTo>
                  <a:lnTo>
                    <a:pt x="217" y="405"/>
                  </a:lnTo>
                  <a:lnTo>
                    <a:pt x="219" y="409"/>
                  </a:lnTo>
                  <a:lnTo>
                    <a:pt x="217" y="413"/>
                  </a:lnTo>
                  <a:lnTo>
                    <a:pt x="213" y="415"/>
                  </a:lnTo>
                  <a:lnTo>
                    <a:pt x="205" y="419"/>
                  </a:lnTo>
                  <a:lnTo>
                    <a:pt x="207" y="427"/>
                  </a:lnTo>
                  <a:lnTo>
                    <a:pt x="205" y="429"/>
                  </a:lnTo>
                  <a:lnTo>
                    <a:pt x="194" y="431"/>
                  </a:lnTo>
                  <a:lnTo>
                    <a:pt x="194" y="435"/>
                  </a:lnTo>
                  <a:lnTo>
                    <a:pt x="184" y="444"/>
                  </a:lnTo>
                  <a:lnTo>
                    <a:pt x="184" y="448"/>
                  </a:lnTo>
                  <a:lnTo>
                    <a:pt x="184" y="456"/>
                  </a:lnTo>
                  <a:lnTo>
                    <a:pt x="184" y="458"/>
                  </a:lnTo>
                  <a:lnTo>
                    <a:pt x="182" y="460"/>
                  </a:lnTo>
                  <a:lnTo>
                    <a:pt x="174" y="458"/>
                  </a:lnTo>
                  <a:lnTo>
                    <a:pt x="168" y="460"/>
                  </a:lnTo>
                  <a:lnTo>
                    <a:pt x="170" y="462"/>
                  </a:lnTo>
                  <a:lnTo>
                    <a:pt x="176" y="466"/>
                  </a:lnTo>
                  <a:lnTo>
                    <a:pt x="178" y="472"/>
                  </a:lnTo>
                  <a:lnTo>
                    <a:pt x="176" y="474"/>
                  </a:lnTo>
                  <a:lnTo>
                    <a:pt x="168" y="472"/>
                  </a:lnTo>
                  <a:lnTo>
                    <a:pt x="162" y="488"/>
                  </a:lnTo>
                  <a:lnTo>
                    <a:pt x="160" y="509"/>
                  </a:lnTo>
                  <a:lnTo>
                    <a:pt x="164" y="523"/>
                  </a:lnTo>
                  <a:lnTo>
                    <a:pt x="162" y="531"/>
                  </a:lnTo>
                  <a:lnTo>
                    <a:pt x="162" y="533"/>
                  </a:lnTo>
                  <a:lnTo>
                    <a:pt x="160" y="533"/>
                  </a:lnTo>
                  <a:lnTo>
                    <a:pt x="154" y="529"/>
                  </a:lnTo>
                  <a:lnTo>
                    <a:pt x="149" y="525"/>
                  </a:lnTo>
                  <a:lnTo>
                    <a:pt x="143" y="511"/>
                  </a:lnTo>
                  <a:lnTo>
                    <a:pt x="141" y="505"/>
                  </a:lnTo>
                  <a:lnTo>
                    <a:pt x="143" y="488"/>
                  </a:lnTo>
                  <a:lnTo>
                    <a:pt x="143" y="482"/>
                  </a:lnTo>
                  <a:lnTo>
                    <a:pt x="149" y="472"/>
                  </a:lnTo>
                  <a:lnTo>
                    <a:pt x="149" y="470"/>
                  </a:lnTo>
                  <a:lnTo>
                    <a:pt x="147" y="466"/>
                  </a:lnTo>
                  <a:lnTo>
                    <a:pt x="145" y="466"/>
                  </a:lnTo>
                  <a:lnTo>
                    <a:pt x="141" y="468"/>
                  </a:lnTo>
                  <a:lnTo>
                    <a:pt x="133" y="474"/>
                  </a:lnTo>
                  <a:lnTo>
                    <a:pt x="131" y="474"/>
                  </a:lnTo>
                  <a:lnTo>
                    <a:pt x="119" y="474"/>
                  </a:lnTo>
                  <a:lnTo>
                    <a:pt x="105" y="474"/>
                  </a:lnTo>
                  <a:lnTo>
                    <a:pt x="86" y="472"/>
                  </a:lnTo>
                  <a:lnTo>
                    <a:pt x="88" y="464"/>
                  </a:lnTo>
                  <a:lnTo>
                    <a:pt x="70" y="462"/>
                  </a:lnTo>
                  <a:lnTo>
                    <a:pt x="70" y="454"/>
                  </a:lnTo>
                  <a:lnTo>
                    <a:pt x="68" y="450"/>
                  </a:lnTo>
                  <a:lnTo>
                    <a:pt x="64" y="448"/>
                  </a:lnTo>
                  <a:lnTo>
                    <a:pt x="62" y="448"/>
                  </a:lnTo>
                  <a:lnTo>
                    <a:pt x="60" y="452"/>
                  </a:lnTo>
                  <a:lnTo>
                    <a:pt x="58" y="452"/>
                  </a:lnTo>
                  <a:lnTo>
                    <a:pt x="51" y="437"/>
                  </a:lnTo>
                  <a:lnTo>
                    <a:pt x="53" y="431"/>
                  </a:lnTo>
                  <a:lnTo>
                    <a:pt x="43" y="417"/>
                  </a:lnTo>
                  <a:lnTo>
                    <a:pt x="41" y="411"/>
                  </a:lnTo>
                  <a:lnTo>
                    <a:pt x="45" y="401"/>
                  </a:lnTo>
                  <a:lnTo>
                    <a:pt x="51" y="396"/>
                  </a:lnTo>
                  <a:lnTo>
                    <a:pt x="53" y="399"/>
                  </a:lnTo>
                  <a:lnTo>
                    <a:pt x="66" y="413"/>
                  </a:lnTo>
                  <a:lnTo>
                    <a:pt x="68" y="415"/>
                  </a:lnTo>
                  <a:lnTo>
                    <a:pt x="76" y="407"/>
                  </a:lnTo>
                  <a:lnTo>
                    <a:pt x="82" y="405"/>
                  </a:lnTo>
                  <a:lnTo>
                    <a:pt x="84" y="399"/>
                  </a:lnTo>
                  <a:lnTo>
                    <a:pt x="84" y="386"/>
                  </a:lnTo>
                  <a:lnTo>
                    <a:pt x="76" y="376"/>
                  </a:lnTo>
                  <a:lnTo>
                    <a:pt x="70" y="364"/>
                  </a:lnTo>
                  <a:lnTo>
                    <a:pt x="68" y="360"/>
                  </a:lnTo>
                  <a:lnTo>
                    <a:pt x="62" y="352"/>
                  </a:lnTo>
                  <a:lnTo>
                    <a:pt x="47" y="339"/>
                  </a:lnTo>
                  <a:lnTo>
                    <a:pt x="37" y="333"/>
                  </a:lnTo>
                  <a:lnTo>
                    <a:pt x="33" y="333"/>
                  </a:lnTo>
                  <a:lnTo>
                    <a:pt x="21" y="317"/>
                  </a:lnTo>
                  <a:lnTo>
                    <a:pt x="21" y="313"/>
                  </a:lnTo>
                  <a:lnTo>
                    <a:pt x="19" y="311"/>
                  </a:lnTo>
                  <a:lnTo>
                    <a:pt x="17" y="300"/>
                  </a:lnTo>
                  <a:lnTo>
                    <a:pt x="23" y="286"/>
                  </a:lnTo>
                  <a:lnTo>
                    <a:pt x="21" y="278"/>
                  </a:lnTo>
                  <a:lnTo>
                    <a:pt x="19" y="278"/>
                  </a:lnTo>
                  <a:lnTo>
                    <a:pt x="13" y="272"/>
                  </a:lnTo>
                  <a:lnTo>
                    <a:pt x="11" y="268"/>
                  </a:lnTo>
                  <a:lnTo>
                    <a:pt x="11" y="264"/>
                  </a:lnTo>
                  <a:lnTo>
                    <a:pt x="9" y="249"/>
                  </a:lnTo>
                  <a:lnTo>
                    <a:pt x="13" y="231"/>
                  </a:lnTo>
                  <a:lnTo>
                    <a:pt x="4" y="223"/>
                  </a:lnTo>
                  <a:lnTo>
                    <a:pt x="6" y="215"/>
                  </a:lnTo>
                  <a:lnTo>
                    <a:pt x="2" y="202"/>
                  </a:lnTo>
                  <a:lnTo>
                    <a:pt x="2" y="194"/>
                  </a:lnTo>
                  <a:lnTo>
                    <a:pt x="0" y="19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7" name="Freeform 668"/>
            <p:cNvSpPr>
              <a:spLocks/>
            </p:cNvSpPr>
            <p:nvPr/>
          </p:nvSpPr>
          <p:spPr bwMode="auto">
            <a:xfrm>
              <a:off x="7996238" y="2286000"/>
              <a:ext cx="590550" cy="614363"/>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8" name="Freeform 669"/>
            <p:cNvSpPr>
              <a:spLocks/>
            </p:cNvSpPr>
            <p:nvPr/>
          </p:nvSpPr>
          <p:spPr bwMode="auto">
            <a:xfrm>
              <a:off x="7448550" y="2900363"/>
              <a:ext cx="641350" cy="677863"/>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9" name="Freeform 670"/>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0" name="Freeform 671"/>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1" name="Freeform 672"/>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2" name="Freeform 673"/>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3" name="Freeform 674"/>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4" name="Freeform 675"/>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5" name="Freeform 676"/>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6" name="Freeform 677"/>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7" name="Freeform 678"/>
            <p:cNvSpPr>
              <a:spLocks/>
            </p:cNvSpPr>
            <p:nvPr/>
          </p:nvSpPr>
          <p:spPr bwMode="auto">
            <a:xfrm>
              <a:off x="6761163" y="2295525"/>
              <a:ext cx="19050" cy="17463"/>
            </a:xfrm>
            <a:custGeom>
              <a:avLst/>
              <a:gdLst>
                <a:gd name="T0" fmla="*/ 6 w 12"/>
                <a:gd name="T1" fmla="*/ 0 h 11"/>
                <a:gd name="T2" fmla="*/ 2 w 12"/>
                <a:gd name="T3" fmla="*/ 0 h 11"/>
                <a:gd name="T4" fmla="*/ 0 w 12"/>
                <a:gd name="T5" fmla="*/ 3 h 11"/>
                <a:gd name="T6" fmla="*/ 0 w 12"/>
                <a:gd name="T7" fmla="*/ 5 h 11"/>
                <a:gd name="T8" fmla="*/ 2 w 12"/>
                <a:gd name="T9" fmla="*/ 7 h 11"/>
                <a:gd name="T10" fmla="*/ 4 w 12"/>
                <a:gd name="T11" fmla="*/ 7 h 11"/>
                <a:gd name="T12" fmla="*/ 8 w 12"/>
                <a:gd name="T13" fmla="*/ 9 h 11"/>
                <a:gd name="T14" fmla="*/ 12 w 12"/>
                <a:gd name="T15" fmla="*/ 11 h 11"/>
                <a:gd name="T16" fmla="*/ 12 w 12"/>
                <a:gd name="T17" fmla="*/ 11 h 11"/>
                <a:gd name="T18" fmla="*/ 10 w 12"/>
                <a:gd name="T19" fmla="*/ 7 h 11"/>
                <a:gd name="T20" fmla="*/ 8 w 12"/>
                <a:gd name="T21" fmla="*/ 3 h 11"/>
                <a:gd name="T22" fmla="*/ 8 w 12"/>
                <a:gd name="T23" fmla="*/ 0 h 11"/>
                <a:gd name="T24" fmla="*/ 6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6" y="0"/>
                  </a:moveTo>
                  <a:lnTo>
                    <a:pt x="2" y="0"/>
                  </a:lnTo>
                  <a:lnTo>
                    <a:pt x="0" y="3"/>
                  </a:lnTo>
                  <a:lnTo>
                    <a:pt x="0" y="5"/>
                  </a:lnTo>
                  <a:lnTo>
                    <a:pt x="2" y="7"/>
                  </a:lnTo>
                  <a:lnTo>
                    <a:pt x="4" y="7"/>
                  </a:lnTo>
                  <a:lnTo>
                    <a:pt x="8" y="9"/>
                  </a:lnTo>
                  <a:lnTo>
                    <a:pt x="12" y="11"/>
                  </a:lnTo>
                  <a:lnTo>
                    <a:pt x="12" y="11"/>
                  </a:lnTo>
                  <a:lnTo>
                    <a:pt x="10" y="7"/>
                  </a:lnTo>
                  <a:lnTo>
                    <a:pt x="8" y="3"/>
                  </a:lnTo>
                  <a:lnTo>
                    <a:pt x="8" y="0"/>
                  </a:lnTo>
                  <a:lnTo>
                    <a:pt x="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8" name="Freeform 679"/>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9" name="Freeform 680"/>
            <p:cNvSpPr>
              <a:spLocks/>
            </p:cNvSpPr>
            <p:nvPr/>
          </p:nvSpPr>
          <p:spPr bwMode="auto">
            <a:xfrm>
              <a:off x="6448425" y="1468438"/>
              <a:ext cx="857250" cy="857250"/>
            </a:xfrm>
            <a:custGeom>
              <a:avLst/>
              <a:gdLst>
                <a:gd name="T0" fmla="*/ 434 w 540"/>
                <a:gd name="T1" fmla="*/ 31 h 540"/>
                <a:gd name="T2" fmla="*/ 317 w 540"/>
                <a:gd name="T3" fmla="*/ 66 h 540"/>
                <a:gd name="T4" fmla="*/ 252 w 540"/>
                <a:gd name="T5" fmla="*/ 37 h 540"/>
                <a:gd name="T6" fmla="*/ 239 w 540"/>
                <a:gd name="T7" fmla="*/ 43 h 540"/>
                <a:gd name="T8" fmla="*/ 235 w 540"/>
                <a:gd name="T9" fmla="*/ 47 h 540"/>
                <a:gd name="T10" fmla="*/ 166 w 540"/>
                <a:gd name="T11" fmla="*/ 131 h 540"/>
                <a:gd name="T12" fmla="*/ 96 w 540"/>
                <a:gd name="T13" fmla="*/ 225 h 540"/>
                <a:gd name="T14" fmla="*/ 49 w 540"/>
                <a:gd name="T15" fmla="*/ 311 h 540"/>
                <a:gd name="T16" fmla="*/ 4 w 540"/>
                <a:gd name="T17" fmla="*/ 436 h 540"/>
                <a:gd name="T18" fmla="*/ 6 w 540"/>
                <a:gd name="T19" fmla="*/ 497 h 540"/>
                <a:gd name="T20" fmla="*/ 11 w 540"/>
                <a:gd name="T21" fmla="*/ 524 h 540"/>
                <a:gd name="T22" fmla="*/ 13 w 540"/>
                <a:gd name="T23" fmla="*/ 521 h 540"/>
                <a:gd name="T24" fmla="*/ 21 w 540"/>
                <a:gd name="T25" fmla="*/ 499 h 540"/>
                <a:gd name="T26" fmla="*/ 13 w 540"/>
                <a:gd name="T27" fmla="*/ 481 h 540"/>
                <a:gd name="T28" fmla="*/ 9 w 540"/>
                <a:gd name="T29" fmla="*/ 464 h 540"/>
                <a:gd name="T30" fmla="*/ 11 w 540"/>
                <a:gd name="T31" fmla="*/ 438 h 540"/>
                <a:gd name="T32" fmla="*/ 27 w 540"/>
                <a:gd name="T33" fmla="*/ 438 h 540"/>
                <a:gd name="T34" fmla="*/ 45 w 540"/>
                <a:gd name="T35" fmla="*/ 452 h 540"/>
                <a:gd name="T36" fmla="*/ 62 w 540"/>
                <a:gd name="T37" fmla="*/ 505 h 540"/>
                <a:gd name="T38" fmla="*/ 78 w 540"/>
                <a:gd name="T39" fmla="*/ 530 h 540"/>
                <a:gd name="T40" fmla="*/ 131 w 540"/>
                <a:gd name="T41" fmla="*/ 536 h 540"/>
                <a:gd name="T42" fmla="*/ 147 w 540"/>
                <a:gd name="T43" fmla="*/ 528 h 540"/>
                <a:gd name="T44" fmla="*/ 166 w 540"/>
                <a:gd name="T45" fmla="*/ 540 h 540"/>
                <a:gd name="T46" fmla="*/ 188 w 540"/>
                <a:gd name="T47" fmla="*/ 532 h 540"/>
                <a:gd name="T48" fmla="*/ 184 w 540"/>
                <a:gd name="T49" fmla="*/ 515 h 540"/>
                <a:gd name="T50" fmla="*/ 178 w 540"/>
                <a:gd name="T51" fmla="*/ 509 h 540"/>
                <a:gd name="T52" fmla="*/ 158 w 540"/>
                <a:gd name="T53" fmla="*/ 505 h 540"/>
                <a:gd name="T54" fmla="*/ 168 w 540"/>
                <a:gd name="T55" fmla="*/ 477 h 540"/>
                <a:gd name="T56" fmla="*/ 176 w 540"/>
                <a:gd name="T57" fmla="*/ 462 h 540"/>
                <a:gd name="T58" fmla="*/ 156 w 540"/>
                <a:gd name="T59" fmla="*/ 440 h 540"/>
                <a:gd name="T60" fmla="*/ 168 w 540"/>
                <a:gd name="T61" fmla="*/ 417 h 540"/>
                <a:gd name="T62" fmla="*/ 199 w 540"/>
                <a:gd name="T63" fmla="*/ 401 h 540"/>
                <a:gd name="T64" fmla="*/ 221 w 540"/>
                <a:gd name="T65" fmla="*/ 393 h 540"/>
                <a:gd name="T66" fmla="*/ 256 w 540"/>
                <a:gd name="T67" fmla="*/ 342 h 540"/>
                <a:gd name="T68" fmla="*/ 258 w 540"/>
                <a:gd name="T69" fmla="*/ 305 h 540"/>
                <a:gd name="T70" fmla="*/ 272 w 540"/>
                <a:gd name="T71" fmla="*/ 274 h 540"/>
                <a:gd name="T72" fmla="*/ 274 w 540"/>
                <a:gd name="T73" fmla="*/ 262 h 540"/>
                <a:gd name="T74" fmla="*/ 284 w 540"/>
                <a:gd name="T75" fmla="*/ 241 h 540"/>
                <a:gd name="T76" fmla="*/ 303 w 540"/>
                <a:gd name="T77" fmla="*/ 237 h 540"/>
                <a:gd name="T78" fmla="*/ 323 w 540"/>
                <a:gd name="T79" fmla="*/ 241 h 540"/>
                <a:gd name="T80" fmla="*/ 358 w 540"/>
                <a:gd name="T81" fmla="*/ 237 h 540"/>
                <a:gd name="T82" fmla="*/ 366 w 540"/>
                <a:gd name="T83" fmla="*/ 225 h 540"/>
                <a:gd name="T84" fmla="*/ 385 w 540"/>
                <a:gd name="T85" fmla="*/ 217 h 540"/>
                <a:gd name="T86" fmla="*/ 391 w 540"/>
                <a:gd name="T87" fmla="*/ 205 h 540"/>
                <a:gd name="T88" fmla="*/ 391 w 540"/>
                <a:gd name="T89" fmla="*/ 192 h 540"/>
                <a:gd name="T90" fmla="*/ 403 w 540"/>
                <a:gd name="T91" fmla="*/ 192 h 540"/>
                <a:gd name="T92" fmla="*/ 432 w 540"/>
                <a:gd name="T93" fmla="*/ 205 h 540"/>
                <a:gd name="T94" fmla="*/ 444 w 540"/>
                <a:gd name="T95" fmla="*/ 184 h 540"/>
                <a:gd name="T96" fmla="*/ 476 w 540"/>
                <a:gd name="T97" fmla="*/ 170 h 540"/>
                <a:gd name="T98" fmla="*/ 511 w 540"/>
                <a:gd name="T99" fmla="*/ 176 h 540"/>
                <a:gd name="T100" fmla="*/ 530 w 540"/>
                <a:gd name="T101" fmla="*/ 158 h 540"/>
                <a:gd name="T102" fmla="*/ 532 w 540"/>
                <a:gd name="T103" fmla="*/ 106 h 540"/>
                <a:gd name="T104" fmla="*/ 519 w 540"/>
                <a:gd name="T105" fmla="*/ 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0" h="540">
                  <a:moveTo>
                    <a:pt x="497" y="4"/>
                  </a:moveTo>
                  <a:lnTo>
                    <a:pt x="491" y="6"/>
                  </a:lnTo>
                  <a:lnTo>
                    <a:pt x="479" y="4"/>
                  </a:lnTo>
                  <a:lnTo>
                    <a:pt x="464" y="6"/>
                  </a:lnTo>
                  <a:lnTo>
                    <a:pt x="434" y="31"/>
                  </a:lnTo>
                  <a:lnTo>
                    <a:pt x="421" y="41"/>
                  </a:lnTo>
                  <a:lnTo>
                    <a:pt x="376" y="59"/>
                  </a:lnTo>
                  <a:lnTo>
                    <a:pt x="354" y="63"/>
                  </a:lnTo>
                  <a:lnTo>
                    <a:pt x="321" y="66"/>
                  </a:lnTo>
                  <a:lnTo>
                    <a:pt x="317" y="66"/>
                  </a:lnTo>
                  <a:lnTo>
                    <a:pt x="303" y="57"/>
                  </a:lnTo>
                  <a:lnTo>
                    <a:pt x="274" y="45"/>
                  </a:lnTo>
                  <a:lnTo>
                    <a:pt x="258" y="41"/>
                  </a:lnTo>
                  <a:lnTo>
                    <a:pt x="254" y="37"/>
                  </a:lnTo>
                  <a:lnTo>
                    <a:pt x="252" y="37"/>
                  </a:lnTo>
                  <a:lnTo>
                    <a:pt x="244" y="41"/>
                  </a:lnTo>
                  <a:lnTo>
                    <a:pt x="241" y="39"/>
                  </a:lnTo>
                  <a:lnTo>
                    <a:pt x="239" y="39"/>
                  </a:lnTo>
                  <a:lnTo>
                    <a:pt x="241" y="41"/>
                  </a:lnTo>
                  <a:lnTo>
                    <a:pt x="239" y="43"/>
                  </a:lnTo>
                  <a:lnTo>
                    <a:pt x="237" y="43"/>
                  </a:lnTo>
                  <a:lnTo>
                    <a:pt x="237" y="41"/>
                  </a:lnTo>
                  <a:lnTo>
                    <a:pt x="235" y="43"/>
                  </a:lnTo>
                  <a:lnTo>
                    <a:pt x="235" y="45"/>
                  </a:lnTo>
                  <a:lnTo>
                    <a:pt x="235" y="47"/>
                  </a:lnTo>
                  <a:lnTo>
                    <a:pt x="209" y="88"/>
                  </a:lnTo>
                  <a:lnTo>
                    <a:pt x="197" y="108"/>
                  </a:lnTo>
                  <a:lnTo>
                    <a:pt x="176" y="129"/>
                  </a:lnTo>
                  <a:lnTo>
                    <a:pt x="170" y="131"/>
                  </a:lnTo>
                  <a:lnTo>
                    <a:pt x="166" y="131"/>
                  </a:lnTo>
                  <a:lnTo>
                    <a:pt x="137" y="174"/>
                  </a:lnTo>
                  <a:lnTo>
                    <a:pt x="131" y="184"/>
                  </a:lnTo>
                  <a:lnTo>
                    <a:pt x="123" y="194"/>
                  </a:lnTo>
                  <a:lnTo>
                    <a:pt x="103" y="221"/>
                  </a:lnTo>
                  <a:lnTo>
                    <a:pt x="96" y="225"/>
                  </a:lnTo>
                  <a:lnTo>
                    <a:pt x="92" y="227"/>
                  </a:lnTo>
                  <a:lnTo>
                    <a:pt x="90" y="233"/>
                  </a:lnTo>
                  <a:lnTo>
                    <a:pt x="76" y="256"/>
                  </a:lnTo>
                  <a:lnTo>
                    <a:pt x="56" y="295"/>
                  </a:lnTo>
                  <a:lnTo>
                    <a:pt x="49" y="311"/>
                  </a:lnTo>
                  <a:lnTo>
                    <a:pt x="41" y="325"/>
                  </a:lnTo>
                  <a:lnTo>
                    <a:pt x="25" y="362"/>
                  </a:lnTo>
                  <a:lnTo>
                    <a:pt x="17" y="387"/>
                  </a:lnTo>
                  <a:lnTo>
                    <a:pt x="9" y="413"/>
                  </a:lnTo>
                  <a:lnTo>
                    <a:pt x="4" y="436"/>
                  </a:lnTo>
                  <a:lnTo>
                    <a:pt x="2" y="456"/>
                  </a:lnTo>
                  <a:lnTo>
                    <a:pt x="2" y="474"/>
                  </a:lnTo>
                  <a:lnTo>
                    <a:pt x="0" y="495"/>
                  </a:lnTo>
                  <a:lnTo>
                    <a:pt x="2" y="497"/>
                  </a:lnTo>
                  <a:lnTo>
                    <a:pt x="6" y="497"/>
                  </a:lnTo>
                  <a:lnTo>
                    <a:pt x="6" y="499"/>
                  </a:lnTo>
                  <a:lnTo>
                    <a:pt x="9" y="505"/>
                  </a:lnTo>
                  <a:lnTo>
                    <a:pt x="11" y="509"/>
                  </a:lnTo>
                  <a:lnTo>
                    <a:pt x="9" y="524"/>
                  </a:lnTo>
                  <a:lnTo>
                    <a:pt x="11" y="524"/>
                  </a:lnTo>
                  <a:lnTo>
                    <a:pt x="11" y="521"/>
                  </a:lnTo>
                  <a:lnTo>
                    <a:pt x="11" y="515"/>
                  </a:lnTo>
                  <a:lnTo>
                    <a:pt x="13" y="509"/>
                  </a:lnTo>
                  <a:lnTo>
                    <a:pt x="15" y="513"/>
                  </a:lnTo>
                  <a:lnTo>
                    <a:pt x="13" y="521"/>
                  </a:lnTo>
                  <a:lnTo>
                    <a:pt x="15" y="521"/>
                  </a:lnTo>
                  <a:lnTo>
                    <a:pt x="19" y="519"/>
                  </a:lnTo>
                  <a:lnTo>
                    <a:pt x="19" y="509"/>
                  </a:lnTo>
                  <a:lnTo>
                    <a:pt x="21" y="503"/>
                  </a:lnTo>
                  <a:lnTo>
                    <a:pt x="21" y="499"/>
                  </a:lnTo>
                  <a:lnTo>
                    <a:pt x="23" y="495"/>
                  </a:lnTo>
                  <a:lnTo>
                    <a:pt x="21" y="489"/>
                  </a:lnTo>
                  <a:lnTo>
                    <a:pt x="19" y="487"/>
                  </a:lnTo>
                  <a:lnTo>
                    <a:pt x="15" y="483"/>
                  </a:lnTo>
                  <a:lnTo>
                    <a:pt x="13" y="481"/>
                  </a:lnTo>
                  <a:lnTo>
                    <a:pt x="11" y="474"/>
                  </a:lnTo>
                  <a:lnTo>
                    <a:pt x="11" y="472"/>
                  </a:lnTo>
                  <a:lnTo>
                    <a:pt x="9" y="472"/>
                  </a:lnTo>
                  <a:lnTo>
                    <a:pt x="6" y="468"/>
                  </a:lnTo>
                  <a:lnTo>
                    <a:pt x="9" y="464"/>
                  </a:lnTo>
                  <a:lnTo>
                    <a:pt x="11" y="458"/>
                  </a:lnTo>
                  <a:lnTo>
                    <a:pt x="13" y="452"/>
                  </a:lnTo>
                  <a:lnTo>
                    <a:pt x="13" y="446"/>
                  </a:lnTo>
                  <a:lnTo>
                    <a:pt x="11" y="442"/>
                  </a:lnTo>
                  <a:lnTo>
                    <a:pt x="11" y="438"/>
                  </a:lnTo>
                  <a:lnTo>
                    <a:pt x="15" y="436"/>
                  </a:lnTo>
                  <a:lnTo>
                    <a:pt x="19" y="440"/>
                  </a:lnTo>
                  <a:lnTo>
                    <a:pt x="21" y="438"/>
                  </a:lnTo>
                  <a:lnTo>
                    <a:pt x="23" y="436"/>
                  </a:lnTo>
                  <a:lnTo>
                    <a:pt x="27" y="438"/>
                  </a:lnTo>
                  <a:lnTo>
                    <a:pt x="29" y="440"/>
                  </a:lnTo>
                  <a:lnTo>
                    <a:pt x="31" y="442"/>
                  </a:lnTo>
                  <a:lnTo>
                    <a:pt x="35" y="444"/>
                  </a:lnTo>
                  <a:lnTo>
                    <a:pt x="39" y="446"/>
                  </a:lnTo>
                  <a:lnTo>
                    <a:pt x="45" y="452"/>
                  </a:lnTo>
                  <a:lnTo>
                    <a:pt x="49" y="460"/>
                  </a:lnTo>
                  <a:lnTo>
                    <a:pt x="49" y="468"/>
                  </a:lnTo>
                  <a:lnTo>
                    <a:pt x="53" y="481"/>
                  </a:lnTo>
                  <a:lnTo>
                    <a:pt x="56" y="493"/>
                  </a:lnTo>
                  <a:lnTo>
                    <a:pt x="62" y="505"/>
                  </a:lnTo>
                  <a:lnTo>
                    <a:pt x="70" y="511"/>
                  </a:lnTo>
                  <a:lnTo>
                    <a:pt x="72" y="515"/>
                  </a:lnTo>
                  <a:lnTo>
                    <a:pt x="72" y="519"/>
                  </a:lnTo>
                  <a:lnTo>
                    <a:pt x="74" y="524"/>
                  </a:lnTo>
                  <a:lnTo>
                    <a:pt x="78" y="530"/>
                  </a:lnTo>
                  <a:lnTo>
                    <a:pt x="80" y="534"/>
                  </a:lnTo>
                  <a:lnTo>
                    <a:pt x="84" y="540"/>
                  </a:lnTo>
                  <a:lnTo>
                    <a:pt x="129" y="540"/>
                  </a:lnTo>
                  <a:lnTo>
                    <a:pt x="129" y="540"/>
                  </a:lnTo>
                  <a:lnTo>
                    <a:pt x="131" y="536"/>
                  </a:lnTo>
                  <a:lnTo>
                    <a:pt x="133" y="534"/>
                  </a:lnTo>
                  <a:lnTo>
                    <a:pt x="137" y="532"/>
                  </a:lnTo>
                  <a:lnTo>
                    <a:pt x="145" y="528"/>
                  </a:lnTo>
                  <a:lnTo>
                    <a:pt x="145" y="528"/>
                  </a:lnTo>
                  <a:lnTo>
                    <a:pt x="147" y="528"/>
                  </a:lnTo>
                  <a:lnTo>
                    <a:pt x="150" y="528"/>
                  </a:lnTo>
                  <a:lnTo>
                    <a:pt x="156" y="532"/>
                  </a:lnTo>
                  <a:lnTo>
                    <a:pt x="162" y="534"/>
                  </a:lnTo>
                  <a:lnTo>
                    <a:pt x="164" y="536"/>
                  </a:lnTo>
                  <a:lnTo>
                    <a:pt x="166" y="540"/>
                  </a:lnTo>
                  <a:lnTo>
                    <a:pt x="168" y="540"/>
                  </a:lnTo>
                  <a:lnTo>
                    <a:pt x="182" y="540"/>
                  </a:lnTo>
                  <a:lnTo>
                    <a:pt x="182" y="540"/>
                  </a:lnTo>
                  <a:lnTo>
                    <a:pt x="184" y="536"/>
                  </a:lnTo>
                  <a:lnTo>
                    <a:pt x="188" y="532"/>
                  </a:lnTo>
                  <a:lnTo>
                    <a:pt x="192" y="528"/>
                  </a:lnTo>
                  <a:lnTo>
                    <a:pt x="192" y="524"/>
                  </a:lnTo>
                  <a:lnTo>
                    <a:pt x="188" y="521"/>
                  </a:lnTo>
                  <a:lnTo>
                    <a:pt x="182" y="521"/>
                  </a:lnTo>
                  <a:lnTo>
                    <a:pt x="184" y="515"/>
                  </a:lnTo>
                  <a:lnTo>
                    <a:pt x="186" y="511"/>
                  </a:lnTo>
                  <a:lnTo>
                    <a:pt x="186" y="509"/>
                  </a:lnTo>
                  <a:lnTo>
                    <a:pt x="184" y="507"/>
                  </a:lnTo>
                  <a:lnTo>
                    <a:pt x="180" y="507"/>
                  </a:lnTo>
                  <a:lnTo>
                    <a:pt x="178" y="509"/>
                  </a:lnTo>
                  <a:lnTo>
                    <a:pt x="178" y="505"/>
                  </a:lnTo>
                  <a:lnTo>
                    <a:pt x="164" y="507"/>
                  </a:lnTo>
                  <a:lnTo>
                    <a:pt x="160" y="509"/>
                  </a:lnTo>
                  <a:lnTo>
                    <a:pt x="158" y="507"/>
                  </a:lnTo>
                  <a:lnTo>
                    <a:pt x="158" y="505"/>
                  </a:lnTo>
                  <a:lnTo>
                    <a:pt x="160" y="501"/>
                  </a:lnTo>
                  <a:lnTo>
                    <a:pt x="162" y="495"/>
                  </a:lnTo>
                  <a:lnTo>
                    <a:pt x="166" y="489"/>
                  </a:lnTo>
                  <a:lnTo>
                    <a:pt x="166" y="483"/>
                  </a:lnTo>
                  <a:lnTo>
                    <a:pt x="168" y="477"/>
                  </a:lnTo>
                  <a:lnTo>
                    <a:pt x="170" y="468"/>
                  </a:lnTo>
                  <a:lnTo>
                    <a:pt x="172" y="466"/>
                  </a:lnTo>
                  <a:lnTo>
                    <a:pt x="174" y="464"/>
                  </a:lnTo>
                  <a:lnTo>
                    <a:pt x="176" y="462"/>
                  </a:lnTo>
                  <a:lnTo>
                    <a:pt x="176" y="462"/>
                  </a:lnTo>
                  <a:lnTo>
                    <a:pt x="176" y="460"/>
                  </a:lnTo>
                  <a:lnTo>
                    <a:pt x="168" y="454"/>
                  </a:lnTo>
                  <a:lnTo>
                    <a:pt x="166" y="448"/>
                  </a:lnTo>
                  <a:lnTo>
                    <a:pt x="160" y="446"/>
                  </a:lnTo>
                  <a:lnTo>
                    <a:pt x="156" y="440"/>
                  </a:lnTo>
                  <a:lnTo>
                    <a:pt x="156" y="436"/>
                  </a:lnTo>
                  <a:lnTo>
                    <a:pt x="156" y="432"/>
                  </a:lnTo>
                  <a:lnTo>
                    <a:pt x="158" y="427"/>
                  </a:lnTo>
                  <a:lnTo>
                    <a:pt x="162" y="423"/>
                  </a:lnTo>
                  <a:lnTo>
                    <a:pt x="168" y="417"/>
                  </a:lnTo>
                  <a:lnTo>
                    <a:pt x="174" y="413"/>
                  </a:lnTo>
                  <a:lnTo>
                    <a:pt x="180" y="409"/>
                  </a:lnTo>
                  <a:lnTo>
                    <a:pt x="188" y="403"/>
                  </a:lnTo>
                  <a:lnTo>
                    <a:pt x="197" y="405"/>
                  </a:lnTo>
                  <a:lnTo>
                    <a:pt x="199" y="401"/>
                  </a:lnTo>
                  <a:lnTo>
                    <a:pt x="197" y="397"/>
                  </a:lnTo>
                  <a:lnTo>
                    <a:pt x="197" y="393"/>
                  </a:lnTo>
                  <a:lnTo>
                    <a:pt x="203" y="393"/>
                  </a:lnTo>
                  <a:lnTo>
                    <a:pt x="211" y="393"/>
                  </a:lnTo>
                  <a:lnTo>
                    <a:pt x="221" y="393"/>
                  </a:lnTo>
                  <a:lnTo>
                    <a:pt x="225" y="389"/>
                  </a:lnTo>
                  <a:lnTo>
                    <a:pt x="229" y="380"/>
                  </a:lnTo>
                  <a:lnTo>
                    <a:pt x="246" y="360"/>
                  </a:lnTo>
                  <a:lnTo>
                    <a:pt x="248" y="358"/>
                  </a:lnTo>
                  <a:lnTo>
                    <a:pt x="256" y="342"/>
                  </a:lnTo>
                  <a:lnTo>
                    <a:pt x="256" y="335"/>
                  </a:lnTo>
                  <a:lnTo>
                    <a:pt x="258" y="327"/>
                  </a:lnTo>
                  <a:lnTo>
                    <a:pt x="256" y="319"/>
                  </a:lnTo>
                  <a:lnTo>
                    <a:pt x="256" y="313"/>
                  </a:lnTo>
                  <a:lnTo>
                    <a:pt x="258" y="305"/>
                  </a:lnTo>
                  <a:lnTo>
                    <a:pt x="266" y="290"/>
                  </a:lnTo>
                  <a:lnTo>
                    <a:pt x="266" y="284"/>
                  </a:lnTo>
                  <a:lnTo>
                    <a:pt x="268" y="280"/>
                  </a:lnTo>
                  <a:lnTo>
                    <a:pt x="270" y="278"/>
                  </a:lnTo>
                  <a:lnTo>
                    <a:pt x="272" y="274"/>
                  </a:lnTo>
                  <a:lnTo>
                    <a:pt x="276" y="272"/>
                  </a:lnTo>
                  <a:lnTo>
                    <a:pt x="276" y="270"/>
                  </a:lnTo>
                  <a:lnTo>
                    <a:pt x="276" y="266"/>
                  </a:lnTo>
                  <a:lnTo>
                    <a:pt x="276" y="264"/>
                  </a:lnTo>
                  <a:lnTo>
                    <a:pt x="274" y="262"/>
                  </a:lnTo>
                  <a:lnTo>
                    <a:pt x="276" y="254"/>
                  </a:lnTo>
                  <a:lnTo>
                    <a:pt x="276" y="250"/>
                  </a:lnTo>
                  <a:lnTo>
                    <a:pt x="278" y="245"/>
                  </a:lnTo>
                  <a:lnTo>
                    <a:pt x="282" y="241"/>
                  </a:lnTo>
                  <a:lnTo>
                    <a:pt x="284" y="241"/>
                  </a:lnTo>
                  <a:lnTo>
                    <a:pt x="288" y="241"/>
                  </a:lnTo>
                  <a:lnTo>
                    <a:pt x="297" y="241"/>
                  </a:lnTo>
                  <a:lnTo>
                    <a:pt x="299" y="237"/>
                  </a:lnTo>
                  <a:lnTo>
                    <a:pt x="301" y="237"/>
                  </a:lnTo>
                  <a:lnTo>
                    <a:pt x="303" y="237"/>
                  </a:lnTo>
                  <a:lnTo>
                    <a:pt x="305" y="237"/>
                  </a:lnTo>
                  <a:lnTo>
                    <a:pt x="307" y="239"/>
                  </a:lnTo>
                  <a:lnTo>
                    <a:pt x="313" y="241"/>
                  </a:lnTo>
                  <a:lnTo>
                    <a:pt x="319" y="241"/>
                  </a:lnTo>
                  <a:lnTo>
                    <a:pt x="323" y="241"/>
                  </a:lnTo>
                  <a:lnTo>
                    <a:pt x="338" y="248"/>
                  </a:lnTo>
                  <a:lnTo>
                    <a:pt x="340" y="248"/>
                  </a:lnTo>
                  <a:lnTo>
                    <a:pt x="352" y="241"/>
                  </a:lnTo>
                  <a:lnTo>
                    <a:pt x="356" y="239"/>
                  </a:lnTo>
                  <a:lnTo>
                    <a:pt x="358" y="237"/>
                  </a:lnTo>
                  <a:lnTo>
                    <a:pt x="358" y="235"/>
                  </a:lnTo>
                  <a:lnTo>
                    <a:pt x="358" y="231"/>
                  </a:lnTo>
                  <a:lnTo>
                    <a:pt x="360" y="229"/>
                  </a:lnTo>
                  <a:lnTo>
                    <a:pt x="364" y="227"/>
                  </a:lnTo>
                  <a:lnTo>
                    <a:pt x="366" y="225"/>
                  </a:lnTo>
                  <a:lnTo>
                    <a:pt x="380" y="225"/>
                  </a:lnTo>
                  <a:lnTo>
                    <a:pt x="380" y="223"/>
                  </a:lnTo>
                  <a:lnTo>
                    <a:pt x="382" y="221"/>
                  </a:lnTo>
                  <a:lnTo>
                    <a:pt x="385" y="219"/>
                  </a:lnTo>
                  <a:lnTo>
                    <a:pt x="385" y="217"/>
                  </a:lnTo>
                  <a:lnTo>
                    <a:pt x="389" y="213"/>
                  </a:lnTo>
                  <a:lnTo>
                    <a:pt x="393" y="209"/>
                  </a:lnTo>
                  <a:lnTo>
                    <a:pt x="393" y="207"/>
                  </a:lnTo>
                  <a:lnTo>
                    <a:pt x="393" y="207"/>
                  </a:lnTo>
                  <a:lnTo>
                    <a:pt x="391" y="205"/>
                  </a:lnTo>
                  <a:lnTo>
                    <a:pt x="385" y="200"/>
                  </a:lnTo>
                  <a:lnTo>
                    <a:pt x="382" y="198"/>
                  </a:lnTo>
                  <a:lnTo>
                    <a:pt x="385" y="194"/>
                  </a:lnTo>
                  <a:lnTo>
                    <a:pt x="385" y="192"/>
                  </a:lnTo>
                  <a:lnTo>
                    <a:pt x="391" y="192"/>
                  </a:lnTo>
                  <a:lnTo>
                    <a:pt x="393" y="188"/>
                  </a:lnTo>
                  <a:lnTo>
                    <a:pt x="399" y="188"/>
                  </a:lnTo>
                  <a:lnTo>
                    <a:pt x="399" y="192"/>
                  </a:lnTo>
                  <a:lnTo>
                    <a:pt x="401" y="192"/>
                  </a:lnTo>
                  <a:lnTo>
                    <a:pt x="403" y="192"/>
                  </a:lnTo>
                  <a:lnTo>
                    <a:pt x="405" y="190"/>
                  </a:lnTo>
                  <a:lnTo>
                    <a:pt x="421" y="194"/>
                  </a:lnTo>
                  <a:lnTo>
                    <a:pt x="423" y="200"/>
                  </a:lnTo>
                  <a:lnTo>
                    <a:pt x="427" y="203"/>
                  </a:lnTo>
                  <a:lnTo>
                    <a:pt x="432" y="205"/>
                  </a:lnTo>
                  <a:lnTo>
                    <a:pt x="434" y="205"/>
                  </a:lnTo>
                  <a:lnTo>
                    <a:pt x="438" y="205"/>
                  </a:lnTo>
                  <a:lnTo>
                    <a:pt x="438" y="198"/>
                  </a:lnTo>
                  <a:lnTo>
                    <a:pt x="438" y="192"/>
                  </a:lnTo>
                  <a:lnTo>
                    <a:pt x="444" y="184"/>
                  </a:lnTo>
                  <a:lnTo>
                    <a:pt x="454" y="176"/>
                  </a:lnTo>
                  <a:lnTo>
                    <a:pt x="462" y="178"/>
                  </a:lnTo>
                  <a:lnTo>
                    <a:pt x="468" y="176"/>
                  </a:lnTo>
                  <a:lnTo>
                    <a:pt x="470" y="174"/>
                  </a:lnTo>
                  <a:lnTo>
                    <a:pt x="476" y="170"/>
                  </a:lnTo>
                  <a:lnTo>
                    <a:pt x="497" y="160"/>
                  </a:lnTo>
                  <a:lnTo>
                    <a:pt x="507" y="162"/>
                  </a:lnTo>
                  <a:lnTo>
                    <a:pt x="509" y="166"/>
                  </a:lnTo>
                  <a:lnTo>
                    <a:pt x="509" y="172"/>
                  </a:lnTo>
                  <a:lnTo>
                    <a:pt x="511" y="176"/>
                  </a:lnTo>
                  <a:lnTo>
                    <a:pt x="511" y="176"/>
                  </a:lnTo>
                  <a:lnTo>
                    <a:pt x="515" y="174"/>
                  </a:lnTo>
                  <a:lnTo>
                    <a:pt x="534" y="160"/>
                  </a:lnTo>
                  <a:lnTo>
                    <a:pt x="528" y="160"/>
                  </a:lnTo>
                  <a:lnTo>
                    <a:pt x="530" y="158"/>
                  </a:lnTo>
                  <a:lnTo>
                    <a:pt x="540" y="153"/>
                  </a:lnTo>
                  <a:lnTo>
                    <a:pt x="540" y="121"/>
                  </a:lnTo>
                  <a:lnTo>
                    <a:pt x="536" y="121"/>
                  </a:lnTo>
                  <a:lnTo>
                    <a:pt x="534" y="117"/>
                  </a:lnTo>
                  <a:lnTo>
                    <a:pt x="532" y="106"/>
                  </a:lnTo>
                  <a:lnTo>
                    <a:pt x="530" y="86"/>
                  </a:lnTo>
                  <a:lnTo>
                    <a:pt x="532" y="72"/>
                  </a:lnTo>
                  <a:lnTo>
                    <a:pt x="528" y="53"/>
                  </a:lnTo>
                  <a:lnTo>
                    <a:pt x="517" y="39"/>
                  </a:lnTo>
                  <a:lnTo>
                    <a:pt x="519" y="6"/>
                  </a:lnTo>
                  <a:lnTo>
                    <a:pt x="511" y="2"/>
                  </a:lnTo>
                  <a:lnTo>
                    <a:pt x="507" y="0"/>
                  </a:lnTo>
                  <a:lnTo>
                    <a:pt x="497"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0" name="Freeform 681"/>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1" name="Freeform 682"/>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2" name="Freeform 683"/>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3" name="Freeform 684"/>
            <p:cNvSpPr>
              <a:spLocks/>
            </p:cNvSpPr>
            <p:nvPr/>
          </p:nvSpPr>
          <p:spPr bwMode="auto">
            <a:xfrm>
              <a:off x="7402513" y="1701800"/>
              <a:ext cx="90488" cy="39688"/>
            </a:xfrm>
            <a:custGeom>
              <a:avLst/>
              <a:gdLst>
                <a:gd name="T0" fmla="*/ 51 w 57"/>
                <a:gd name="T1" fmla="*/ 0 h 25"/>
                <a:gd name="T2" fmla="*/ 41 w 57"/>
                <a:gd name="T3" fmla="*/ 9 h 25"/>
                <a:gd name="T4" fmla="*/ 25 w 57"/>
                <a:gd name="T5" fmla="*/ 13 h 25"/>
                <a:gd name="T6" fmla="*/ 21 w 57"/>
                <a:gd name="T7" fmla="*/ 6 h 25"/>
                <a:gd name="T8" fmla="*/ 16 w 57"/>
                <a:gd name="T9" fmla="*/ 2 h 25"/>
                <a:gd name="T10" fmla="*/ 2 w 57"/>
                <a:gd name="T11" fmla="*/ 6 h 25"/>
                <a:gd name="T12" fmla="*/ 0 w 57"/>
                <a:gd name="T13" fmla="*/ 9 h 25"/>
                <a:gd name="T14" fmla="*/ 0 w 57"/>
                <a:gd name="T15" fmla="*/ 17 h 25"/>
                <a:gd name="T16" fmla="*/ 6 w 57"/>
                <a:gd name="T17" fmla="*/ 25 h 25"/>
                <a:gd name="T18" fmla="*/ 57 w 57"/>
                <a:gd name="T19" fmla="*/ 25 h 25"/>
                <a:gd name="T20" fmla="*/ 57 w 57"/>
                <a:gd name="T21" fmla="*/ 0 h 25"/>
                <a:gd name="T22" fmla="*/ 57 w 57"/>
                <a:gd name="T23" fmla="*/ 0 h 25"/>
                <a:gd name="T24" fmla="*/ 51 w 57"/>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25">
                  <a:moveTo>
                    <a:pt x="51" y="0"/>
                  </a:moveTo>
                  <a:lnTo>
                    <a:pt x="41" y="9"/>
                  </a:lnTo>
                  <a:lnTo>
                    <a:pt x="25" y="13"/>
                  </a:lnTo>
                  <a:lnTo>
                    <a:pt x="21" y="6"/>
                  </a:lnTo>
                  <a:lnTo>
                    <a:pt x="16" y="2"/>
                  </a:lnTo>
                  <a:lnTo>
                    <a:pt x="2" y="6"/>
                  </a:lnTo>
                  <a:lnTo>
                    <a:pt x="0" y="9"/>
                  </a:lnTo>
                  <a:lnTo>
                    <a:pt x="0" y="17"/>
                  </a:lnTo>
                  <a:lnTo>
                    <a:pt x="6" y="25"/>
                  </a:lnTo>
                  <a:lnTo>
                    <a:pt x="57" y="25"/>
                  </a:lnTo>
                  <a:lnTo>
                    <a:pt x="57" y="0"/>
                  </a:lnTo>
                  <a:lnTo>
                    <a:pt x="57" y="0"/>
                  </a:lnTo>
                  <a:lnTo>
                    <a:pt x="5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4" name="Freeform 685"/>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5" name="Freeform 686"/>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6" name="Freeform 687"/>
            <p:cNvSpPr>
              <a:spLocks/>
            </p:cNvSpPr>
            <p:nvPr/>
          </p:nvSpPr>
          <p:spPr bwMode="auto">
            <a:xfrm>
              <a:off x="7292975" y="1931988"/>
              <a:ext cx="60325" cy="82550"/>
            </a:xfrm>
            <a:custGeom>
              <a:avLst/>
              <a:gdLst>
                <a:gd name="T0" fmla="*/ 12 w 38"/>
                <a:gd name="T1" fmla="*/ 0 h 52"/>
                <a:gd name="T2" fmla="*/ 14 w 38"/>
                <a:gd name="T3" fmla="*/ 3 h 52"/>
                <a:gd name="T4" fmla="*/ 16 w 38"/>
                <a:gd name="T5" fmla="*/ 5 h 52"/>
                <a:gd name="T6" fmla="*/ 20 w 38"/>
                <a:gd name="T7" fmla="*/ 11 h 52"/>
                <a:gd name="T8" fmla="*/ 22 w 38"/>
                <a:gd name="T9" fmla="*/ 19 h 52"/>
                <a:gd name="T10" fmla="*/ 20 w 38"/>
                <a:gd name="T11" fmla="*/ 21 h 52"/>
                <a:gd name="T12" fmla="*/ 20 w 38"/>
                <a:gd name="T13" fmla="*/ 27 h 52"/>
                <a:gd name="T14" fmla="*/ 22 w 38"/>
                <a:gd name="T15" fmla="*/ 31 h 52"/>
                <a:gd name="T16" fmla="*/ 32 w 38"/>
                <a:gd name="T17" fmla="*/ 41 h 52"/>
                <a:gd name="T18" fmla="*/ 38 w 38"/>
                <a:gd name="T19" fmla="*/ 48 h 52"/>
                <a:gd name="T20" fmla="*/ 38 w 38"/>
                <a:gd name="T21" fmla="*/ 52 h 52"/>
                <a:gd name="T22" fmla="*/ 34 w 38"/>
                <a:gd name="T23" fmla="*/ 52 h 52"/>
                <a:gd name="T24" fmla="*/ 28 w 38"/>
                <a:gd name="T25" fmla="*/ 45 h 52"/>
                <a:gd name="T26" fmla="*/ 26 w 38"/>
                <a:gd name="T27" fmla="*/ 41 h 52"/>
                <a:gd name="T28" fmla="*/ 20 w 38"/>
                <a:gd name="T29" fmla="*/ 33 h 52"/>
                <a:gd name="T30" fmla="*/ 16 w 38"/>
                <a:gd name="T31" fmla="*/ 29 h 52"/>
                <a:gd name="T32" fmla="*/ 12 w 38"/>
                <a:gd name="T33" fmla="*/ 27 h 52"/>
                <a:gd name="T34" fmla="*/ 6 w 38"/>
                <a:gd name="T35" fmla="*/ 23 h 52"/>
                <a:gd name="T36" fmla="*/ 2 w 38"/>
                <a:gd name="T37" fmla="*/ 19 h 52"/>
                <a:gd name="T38" fmla="*/ 0 w 38"/>
                <a:gd name="T39" fmla="*/ 13 h 52"/>
                <a:gd name="T40" fmla="*/ 4 w 38"/>
                <a:gd name="T41" fmla="*/ 7 h 52"/>
                <a:gd name="T42" fmla="*/ 8 w 38"/>
                <a:gd name="T43" fmla="*/ 3 h 52"/>
                <a:gd name="T44" fmla="*/ 12 w 3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52">
                  <a:moveTo>
                    <a:pt x="12" y="0"/>
                  </a:moveTo>
                  <a:lnTo>
                    <a:pt x="14" y="3"/>
                  </a:lnTo>
                  <a:lnTo>
                    <a:pt x="16" y="5"/>
                  </a:lnTo>
                  <a:lnTo>
                    <a:pt x="20" y="11"/>
                  </a:lnTo>
                  <a:lnTo>
                    <a:pt x="22" y="19"/>
                  </a:lnTo>
                  <a:lnTo>
                    <a:pt x="20" y="21"/>
                  </a:lnTo>
                  <a:lnTo>
                    <a:pt x="20" y="27"/>
                  </a:lnTo>
                  <a:lnTo>
                    <a:pt x="22" y="31"/>
                  </a:lnTo>
                  <a:lnTo>
                    <a:pt x="32" y="41"/>
                  </a:lnTo>
                  <a:lnTo>
                    <a:pt x="38" y="48"/>
                  </a:lnTo>
                  <a:lnTo>
                    <a:pt x="38" y="52"/>
                  </a:lnTo>
                  <a:lnTo>
                    <a:pt x="34" y="52"/>
                  </a:lnTo>
                  <a:lnTo>
                    <a:pt x="28" y="45"/>
                  </a:lnTo>
                  <a:lnTo>
                    <a:pt x="26" y="41"/>
                  </a:lnTo>
                  <a:lnTo>
                    <a:pt x="20" y="33"/>
                  </a:lnTo>
                  <a:lnTo>
                    <a:pt x="16" y="29"/>
                  </a:lnTo>
                  <a:lnTo>
                    <a:pt x="12" y="27"/>
                  </a:lnTo>
                  <a:lnTo>
                    <a:pt x="6" y="23"/>
                  </a:lnTo>
                  <a:lnTo>
                    <a:pt x="2" y="19"/>
                  </a:lnTo>
                  <a:lnTo>
                    <a:pt x="0" y="13"/>
                  </a:lnTo>
                  <a:lnTo>
                    <a:pt x="4" y="7"/>
                  </a:lnTo>
                  <a:lnTo>
                    <a:pt x="8" y="3"/>
                  </a:lnTo>
                  <a:lnTo>
                    <a:pt x="1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7" name="Freeform 688"/>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8" name="Freeform 689"/>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9" name="Freeform 690"/>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0" name="Freeform 691"/>
            <p:cNvSpPr>
              <a:spLocks/>
            </p:cNvSpPr>
            <p:nvPr/>
          </p:nvSpPr>
          <p:spPr bwMode="auto">
            <a:xfrm>
              <a:off x="9124950" y="1160463"/>
              <a:ext cx="260350" cy="139700"/>
            </a:xfrm>
            <a:custGeom>
              <a:avLst/>
              <a:gdLst>
                <a:gd name="T0" fmla="*/ 160 w 164"/>
                <a:gd name="T1" fmla="*/ 2 h 88"/>
                <a:gd name="T2" fmla="*/ 153 w 164"/>
                <a:gd name="T3" fmla="*/ 4 h 88"/>
                <a:gd name="T4" fmla="*/ 133 w 164"/>
                <a:gd name="T5" fmla="*/ 8 h 88"/>
                <a:gd name="T6" fmla="*/ 127 w 164"/>
                <a:gd name="T7" fmla="*/ 8 h 88"/>
                <a:gd name="T8" fmla="*/ 117 w 164"/>
                <a:gd name="T9" fmla="*/ 10 h 88"/>
                <a:gd name="T10" fmla="*/ 111 w 164"/>
                <a:gd name="T11" fmla="*/ 10 h 88"/>
                <a:gd name="T12" fmla="*/ 102 w 164"/>
                <a:gd name="T13" fmla="*/ 8 h 88"/>
                <a:gd name="T14" fmla="*/ 96 w 164"/>
                <a:gd name="T15" fmla="*/ 8 h 88"/>
                <a:gd name="T16" fmla="*/ 90 w 164"/>
                <a:gd name="T17" fmla="*/ 12 h 88"/>
                <a:gd name="T18" fmla="*/ 88 w 164"/>
                <a:gd name="T19" fmla="*/ 16 h 88"/>
                <a:gd name="T20" fmla="*/ 86 w 164"/>
                <a:gd name="T21" fmla="*/ 20 h 88"/>
                <a:gd name="T22" fmla="*/ 80 w 164"/>
                <a:gd name="T23" fmla="*/ 24 h 88"/>
                <a:gd name="T24" fmla="*/ 74 w 164"/>
                <a:gd name="T25" fmla="*/ 24 h 88"/>
                <a:gd name="T26" fmla="*/ 68 w 164"/>
                <a:gd name="T27" fmla="*/ 24 h 88"/>
                <a:gd name="T28" fmla="*/ 61 w 164"/>
                <a:gd name="T29" fmla="*/ 26 h 88"/>
                <a:gd name="T30" fmla="*/ 53 w 164"/>
                <a:gd name="T31" fmla="*/ 29 h 88"/>
                <a:gd name="T32" fmla="*/ 49 w 164"/>
                <a:gd name="T33" fmla="*/ 29 h 88"/>
                <a:gd name="T34" fmla="*/ 43 w 164"/>
                <a:gd name="T35" fmla="*/ 31 h 88"/>
                <a:gd name="T36" fmla="*/ 29 w 164"/>
                <a:gd name="T37" fmla="*/ 37 h 88"/>
                <a:gd name="T38" fmla="*/ 25 w 164"/>
                <a:gd name="T39" fmla="*/ 47 h 88"/>
                <a:gd name="T40" fmla="*/ 23 w 164"/>
                <a:gd name="T41" fmla="*/ 51 h 88"/>
                <a:gd name="T42" fmla="*/ 19 w 164"/>
                <a:gd name="T43" fmla="*/ 55 h 88"/>
                <a:gd name="T44" fmla="*/ 14 w 164"/>
                <a:gd name="T45" fmla="*/ 59 h 88"/>
                <a:gd name="T46" fmla="*/ 4 w 164"/>
                <a:gd name="T47" fmla="*/ 67 h 88"/>
                <a:gd name="T48" fmla="*/ 0 w 164"/>
                <a:gd name="T49" fmla="*/ 76 h 88"/>
                <a:gd name="T50" fmla="*/ 2 w 164"/>
                <a:gd name="T51" fmla="*/ 82 h 88"/>
                <a:gd name="T52" fmla="*/ 6 w 164"/>
                <a:gd name="T53" fmla="*/ 88 h 88"/>
                <a:gd name="T54" fmla="*/ 131 w 164"/>
                <a:gd name="T55" fmla="*/ 88 h 88"/>
                <a:gd name="T56" fmla="*/ 133 w 164"/>
                <a:gd name="T57" fmla="*/ 84 h 88"/>
                <a:gd name="T58" fmla="*/ 135 w 164"/>
                <a:gd name="T59" fmla="*/ 78 h 88"/>
                <a:gd name="T60" fmla="*/ 137 w 164"/>
                <a:gd name="T61" fmla="*/ 69 h 88"/>
                <a:gd name="T62" fmla="*/ 137 w 164"/>
                <a:gd name="T63" fmla="*/ 65 h 88"/>
                <a:gd name="T64" fmla="*/ 137 w 164"/>
                <a:gd name="T65" fmla="*/ 53 h 88"/>
                <a:gd name="T66" fmla="*/ 135 w 164"/>
                <a:gd name="T67" fmla="*/ 51 h 88"/>
                <a:gd name="T68" fmla="*/ 131 w 164"/>
                <a:gd name="T69" fmla="*/ 49 h 88"/>
                <a:gd name="T70" fmla="*/ 127 w 164"/>
                <a:gd name="T71" fmla="*/ 47 h 88"/>
                <a:gd name="T72" fmla="*/ 127 w 164"/>
                <a:gd name="T73" fmla="*/ 45 h 88"/>
                <a:gd name="T74" fmla="*/ 129 w 164"/>
                <a:gd name="T75" fmla="*/ 43 h 88"/>
                <a:gd name="T76" fmla="*/ 131 w 164"/>
                <a:gd name="T77" fmla="*/ 41 h 88"/>
                <a:gd name="T78" fmla="*/ 133 w 164"/>
                <a:gd name="T79" fmla="*/ 41 h 88"/>
                <a:gd name="T80" fmla="*/ 137 w 164"/>
                <a:gd name="T81" fmla="*/ 37 h 88"/>
                <a:gd name="T82" fmla="*/ 145 w 164"/>
                <a:gd name="T83" fmla="*/ 33 h 88"/>
                <a:gd name="T84" fmla="*/ 149 w 164"/>
                <a:gd name="T85" fmla="*/ 33 h 88"/>
                <a:gd name="T86" fmla="*/ 153 w 164"/>
                <a:gd name="T87" fmla="*/ 31 h 88"/>
                <a:gd name="T88" fmla="*/ 162 w 164"/>
                <a:gd name="T89" fmla="*/ 31 h 88"/>
                <a:gd name="T90" fmla="*/ 164 w 164"/>
                <a:gd name="T91" fmla="*/ 29 h 88"/>
                <a:gd name="T92" fmla="*/ 164 w 164"/>
                <a:gd name="T93" fmla="*/ 0 h 88"/>
                <a:gd name="T94" fmla="*/ 160 w 164"/>
                <a:gd name="T95"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4" h="88">
                  <a:moveTo>
                    <a:pt x="160" y="2"/>
                  </a:moveTo>
                  <a:lnTo>
                    <a:pt x="153" y="4"/>
                  </a:lnTo>
                  <a:lnTo>
                    <a:pt x="133" y="8"/>
                  </a:lnTo>
                  <a:lnTo>
                    <a:pt x="127" y="8"/>
                  </a:lnTo>
                  <a:lnTo>
                    <a:pt x="117" y="10"/>
                  </a:lnTo>
                  <a:lnTo>
                    <a:pt x="111" y="10"/>
                  </a:lnTo>
                  <a:lnTo>
                    <a:pt x="102" y="8"/>
                  </a:lnTo>
                  <a:lnTo>
                    <a:pt x="96" y="8"/>
                  </a:lnTo>
                  <a:lnTo>
                    <a:pt x="90" y="12"/>
                  </a:lnTo>
                  <a:lnTo>
                    <a:pt x="88" y="16"/>
                  </a:lnTo>
                  <a:lnTo>
                    <a:pt x="86" y="20"/>
                  </a:lnTo>
                  <a:lnTo>
                    <a:pt x="80" y="24"/>
                  </a:lnTo>
                  <a:lnTo>
                    <a:pt x="74" y="24"/>
                  </a:lnTo>
                  <a:lnTo>
                    <a:pt x="68" y="24"/>
                  </a:lnTo>
                  <a:lnTo>
                    <a:pt x="61" y="26"/>
                  </a:lnTo>
                  <a:lnTo>
                    <a:pt x="53" y="29"/>
                  </a:lnTo>
                  <a:lnTo>
                    <a:pt x="49" y="29"/>
                  </a:lnTo>
                  <a:lnTo>
                    <a:pt x="43" y="31"/>
                  </a:lnTo>
                  <a:lnTo>
                    <a:pt x="29" y="37"/>
                  </a:lnTo>
                  <a:lnTo>
                    <a:pt x="25" y="47"/>
                  </a:lnTo>
                  <a:lnTo>
                    <a:pt x="23" y="51"/>
                  </a:lnTo>
                  <a:lnTo>
                    <a:pt x="19" y="55"/>
                  </a:lnTo>
                  <a:lnTo>
                    <a:pt x="14" y="59"/>
                  </a:lnTo>
                  <a:lnTo>
                    <a:pt x="4" y="67"/>
                  </a:lnTo>
                  <a:lnTo>
                    <a:pt x="0" y="76"/>
                  </a:lnTo>
                  <a:lnTo>
                    <a:pt x="2" y="82"/>
                  </a:lnTo>
                  <a:lnTo>
                    <a:pt x="6" y="88"/>
                  </a:lnTo>
                  <a:lnTo>
                    <a:pt x="131" y="88"/>
                  </a:lnTo>
                  <a:lnTo>
                    <a:pt x="133" y="84"/>
                  </a:lnTo>
                  <a:lnTo>
                    <a:pt x="135" y="78"/>
                  </a:lnTo>
                  <a:lnTo>
                    <a:pt x="137" y="69"/>
                  </a:lnTo>
                  <a:lnTo>
                    <a:pt x="137" y="65"/>
                  </a:lnTo>
                  <a:lnTo>
                    <a:pt x="137" y="53"/>
                  </a:lnTo>
                  <a:lnTo>
                    <a:pt x="135" y="51"/>
                  </a:lnTo>
                  <a:lnTo>
                    <a:pt x="131" y="49"/>
                  </a:lnTo>
                  <a:lnTo>
                    <a:pt x="127" y="47"/>
                  </a:lnTo>
                  <a:lnTo>
                    <a:pt x="127" y="45"/>
                  </a:lnTo>
                  <a:lnTo>
                    <a:pt x="129" y="43"/>
                  </a:lnTo>
                  <a:lnTo>
                    <a:pt x="131" y="41"/>
                  </a:lnTo>
                  <a:lnTo>
                    <a:pt x="133" y="41"/>
                  </a:lnTo>
                  <a:lnTo>
                    <a:pt x="137" y="37"/>
                  </a:lnTo>
                  <a:lnTo>
                    <a:pt x="145" y="33"/>
                  </a:lnTo>
                  <a:lnTo>
                    <a:pt x="149" y="33"/>
                  </a:lnTo>
                  <a:lnTo>
                    <a:pt x="153" y="31"/>
                  </a:lnTo>
                  <a:lnTo>
                    <a:pt x="162" y="31"/>
                  </a:lnTo>
                  <a:lnTo>
                    <a:pt x="164" y="29"/>
                  </a:lnTo>
                  <a:lnTo>
                    <a:pt x="164" y="0"/>
                  </a:lnTo>
                  <a:lnTo>
                    <a:pt x="16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1" name="Freeform 692"/>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2" name="Freeform 693"/>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3" name="Freeform 694"/>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4" name="Freeform 695"/>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5" name="Freeform 696"/>
            <p:cNvSpPr>
              <a:spLocks/>
            </p:cNvSpPr>
            <p:nvPr/>
          </p:nvSpPr>
          <p:spPr bwMode="auto">
            <a:xfrm>
              <a:off x="9134475" y="1160463"/>
              <a:ext cx="257175" cy="139700"/>
            </a:xfrm>
            <a:custGeom>
              <a:avLst/>
              <a:gdLst>
                <a:gd name="T0" fmla="*/ 158 w 162"/>
                <a:gd name="T1" fmla="*/ 2 h 88"/>
                <a:gd name="T2" fmla="*/ 152 w 162"/>
                <a:gd name="T3" fmla="*/ 4 h 88"/>
                <a:gd name="T4" fmla="*/ 131 w 162"/>
                <a:gd name="T5" fmla="*/ 8 h 88"/>
                <a:gd name="T6" fmla="*/ 125 w 162"/>
                <a:gd name="T7" fmla="*/ 8 h 88"/>
                <a:gd name="T8" fmla="*/ 115 w 162"/>
                <a:gd name="T9" fmla="*/ 10 h 88"/>
                <a:gd name="T10" fmla="*/ 109 w 162"/>
                <a:gd name="T11" fmla="*/ 10 h 88"/>
                <a:gd name="T12" fmla="*/ 102 w 162"/>
                <a:gd name="T13" fmla="*/ 8 h 88"/>
                <a:gd name="T14" fmla="*/ 96 w 162"/>
                <a:gd name="T15" fmla="*/ 8 h 88"/>
                <a:gd name="T16" fmla="*/ 90 w 162"/>
                <a:gd name="T17" fmla="*/ 12 h 88"/>
                <a:gd name="T18" fmla="*/ 88 w 162"/>
                <a:gd name="T19" fmla="*/ 16 h 88"/>
                <a:gd name="T20" fmla="*/ 84 w 162"/>
                <a:gd name="T21" fmla="*/ 20 h 88"/>
                <a:gd name="T22" fmla="*/ 80 w 162"/>
                <a:gd name="T23" fmla="*/ 24 h 88"/>
                <a:gd name="T24" fmla="*/ 72 w 162"/>
                <a:gd name="T25" fmla="*/ 24 h 88"/>
                <a:gd name="T26" fmla="*/ 68 w 162"/>
                <a:gd name="T27" fmla="*/ 24 h 88"/>
                <a:gd name="T28" fmla="*/ 60 w 162"/>
                <a:gd name="T29" fmla="*/ 26 h 88"/>
                <a:gd name="T30" fmla="*/ 53 w 162"/>
                <a:gd name="T31" fmla="*/ 29 h 88"/>
                <a:gd name="T32" fmla="*/ 47 w 162"/>
                <a:gd name="T33" fmla="*/ 29 h 88"/>
                <a:gd name="T34" fmla="*/ 41 w 162"/>
                <a:gd name="T35" fmla="*/ 31 h 88"/>
                <a:gd name="T36" fmla="*/ 29 w 162"/>
                <a:gd name="T37" fmla="*/ 37 h 88"/>
                <a:gd name="T38" fmla="*/ 25 w 162"/>
                <a:gd name="T39" fmla="*/ 47 h 88"/>
                <a:gd name="T40" fmla="*/ 21 w 162"/>
                <a:gd name="T41" fmla="*/ 51 h 88"/>
                <a:gd name="T42" fmla="*/ 19 w 162"/>
                <a:gd name="T43" fmla="*/ 55 h 88"/>
                <a:gd name="T44" fmla="*/ 15 w 162"/>
                <a:gd name="T45" fmla="*/ 59 h 88"/>
                <a:gd name="T46" fmla="*/ 4 w 162"/>
                <a:gd name="T47" fmla="*/ 67 h 88"/>
                <a:gd name="T48" fmla="*/ 0 w 162"/>
                <a:gd name="T49" fmla="*/ 76 h 88"/>
                <a:gd name="T50" fmla="*/ 0 w 162"/>
                <a:gd name="T51" fmla="*/ 82 h 88"/>
                <a:gd name="T52" fmla="*/ 6 w 162"/>
                <a:gd name="T53" fmla="*/ 88 h 88"/>
                <a:gd name="T54" fmla="*/ 129 w 162"/>
                <a:gd name="T55" fmla="*/ 88 h 88"/>
                <a:gd name="T56" fmla="*/ 131 w 162"/>
                <a:gd name="T57" fmla="*/ 84 h 88"/>
                <a:gd name="T58" fmla="*/ 135 w 162"/>
                <a:gd name="T59" fmla="*/ 78 h 88"/>
                <a:gd name="T60" fmla="*/ 137 w 162"/>
                <a:gd name="T61" fmla="*/ 69 h 88"/>
                <a:gd name="T62" fmla="*/ 137 w 162"/>
                <a:gd name="T63" fmla="*/ 65 h 88"/>
                <a:gd name="T64" fmla="*/ 135 w 162"/>
                <a:gd name="T65" fmla="*/ 53 h 88"/>
                <a:gd name="T66" fmla="*/ 135 w 162"/>
                <a:gd name="T67" fmla="*/ 51 h 88"/>
                <a:gd name="T68" fmla="*/ 131 w 162"/>
                <a:gd name="T69" fmla="*/ 49 h 88"/>
                <a:gd name="T70" fmla="*/ 127 w 162"/>
                <a:gd name="T71" fmla="*/ 47 h 88"/>
                <a:gd name="T72" fmla="*/ 125 w 162"/>
                <a:gd name="T73" fmla="*/ 45 h 88"/>
                <a:gd name="T74" fmla="*/ 129 w 162"/>
                <a:gd name="T75" fmla="*/ 43 h 88"/>
                <a:gd name="T76" fmla="*/ 131 w 162"/>
                <a:gd name="T77" fmla="*/ 41 h 88"/>
                <a:gd name="T78" fmla="*/ 133 w 162"/>
                <a:gd name="T79" fmla="*/ 41 h 88"/>
                <a:gd name="T80" fmla="*/ 135 w 162"/>
                <a:gd name="T81" fmla="*/ 37 h 88"/>
                <a:gd name="T82" fmla="*/ 143 w 162"/>
                <a:gd name="T83" fmla="*/ 33 h 88"/>
                <a:gd name="T84" fmla="*/ 149 w 162"/>
                <a:gd name="T85" fmla="*/ 33 h 88"/>
                <a:gd name="T86" fmla="*/ 154 w 162"/>
                <a:gd name="T87" fmla="*/ 31 h 88"/>
                <a:gd name="T88" fmla="*/ 160 w 162"/>
                <a:gd name="T89" fmla="*/ 31 h 88"/>
                <a:gd name="T90" fmla="*/ 162 w 162"/>
                <a:gd name="T91" fmla="*/ 29 h 88"/>
                <a:gd name="T92" fmla="*/ 162 w 162"/>
                <a:gd name="T93" fmla="*/ 0 h 88"/>
                <a:gd name="T94" fmla="*/ 158 w 162"/>
                <a:gd name="T95"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2" h="88">
                  <a:moveTo>
                    <a:pt x="158" y="2"/>
                  </a:moveTo>
                  <a:lnTo>
                    <a:pt x="152" y="4"/>
                  </a:lnTo>
                  <a:lnTo>
                    <a:pt x="131" y="8"/>
                  </a:lnTo>
                  <a:lnTo>
                    <a:pt x="125" y="8"/>
                  </a:lnTo>
                  <a:lnTo>
                    <a:pt x="115" y="10"/>
                  </a:lnTo>
                  <a:lnTo>
                    <a:pt x="109" y="10"/>
                  </a:lnTo>
                  <a:lnTo>
                    <a:pt x="102" y="8"/>
                  </a:lnTo>
                  <a:lnTo>
                    <a:pt x="96" y="8"/>
                  </a:lnTo>
                  <a:lnTo>
                    <a:pt x="90" y="12"/>
                  </a:lnTo>
                  <a:lnTo>
                    <a:pt x="88" y="16"/>
                  </a:lnTo>
                  <a:lnTo>
                    <a:pt x="84" y="20"/>
                  </a:lnTo>
                  <a:lnTo>
                    <a:pt x="80" y="24"/>
                  </a:lnTo>
                  <a:lnTo>
                    <a:pt x="72" y="24"/>
                  </a:lnTo>
                  <a:lnTo>
                    <a:pt x="68" y="24"/>
                  </a:lnTo>
                  <a:lnTo>
                    <a:pt x="60" y="26"/>
                  </a:lnTo>
                  <a:lnTo>
                    <a:pt x="53" y="29"/>
                  </a:lnTo>
                  <a:lnTo>
                    <a:pt x="47" y="29"/>
                  </a:lnTo>
                  <a:lnTo>
                    <a:pt x="41" y="31"/>
                  </a:lnTo>
                  <a:lnTo>
                    <a:pt x="29" y="37"/>
                  </a:lnTo>
                  <a:lnTo>
                    <a:pt x="25" y="47"/>
                  </a:lnTo>
                  <a:lnTo>
                    <a:pt x="21" y="51"/>
                  </a:lnTo>
                  <a:lnTo>
                    <a:pt x="19" y="55"/>
                  </a:lnTo>
                  <a:lnTo>
                    <a:pt x="15" y="59"/>
                  </a:lnTo>
                  <a:lnTo>
                    <a:pt x="4" y="67"/>
                  </a:lnTo>
                  <a:lnTo>
                    <a:pt x="0" y="76"/>
                  </a:lnTo>
                  <a:lnTo>
                    <a:pt x="0" y="82"/>
                  </a:lnTo>
                  <a:lnTo>
                    <a:pt x="6" y="88"/>
                  </a:lnTo>
                  <a:lnTo>
                    <a:pt x="129" y="88"/>
                  </a:lnTo>
                  <a:lnTo>
                    <a:pt x="131" y="84"/>
                  </a:lnTo>
                  <a:lnTo>
                    <a:pt x="135" y="78"/>
                  </a:lnTo>
                  <a:lnTo>
                    <a:pt x="137" y="69"/>
                  </a:lnTo>
                  <a:lnTo>
                    <a:pt x="137" y="65"/>
                  </a:lnTo>
                  <a:lnTo>
                    <a:pt x="135" y="53"/>
                  </a:lnTo>
                  <a:lnTo>
                    <a:pt x="135" y="51"/>
                  </a:lnTo>
                  <a:lnTo>
                    <a:pt x="131" y="49"/>
                  </a:lnTo>
                  <a:lnTo>
                    <a:pt x="127" y="47"/>
                  </a:lnTo>
                  <a:lnTo>
                    <a:pt x="125" y="45"/>
                  </a:lnTo>
                  <a:lnTo>
                    <a:pt x="129" y="43"/>
                  </a:lnTo>
                  <a:lnTo>
                    <a:pt x="131" y="41"/>
                  </a:lnTo>
                  <a:lnTo>
                    <a:pt x="133" y="41"/>
                  </a:lnTo>
                  <a:lnTo>
                    <a:pt x="135" y="37"/>
                  </a:lnTo>
                  <a:lnTo>
                    <a:pt x="143" y="33"/>
                  </a:lnTo>
                  <a:lnTo>
                    <a:pt x="149" y="33"/>
                  </a:lnTo>
                  <a:lnTo>
                    <a:pt x="154" y="31"/>
                  </a:lnTo>
                  <a:lnTo>
                    <a:pt x="160" y="31"/>
                  </a:lnTo>
                  <a:lnTo>
                    <a:pt x="162" y="29"/>
                  </a:lnTo>
                  <a:lnTo>
                    <a:pt x="162" y="0"/>
                  </a:lnTo>
                  <a:lnTo>
                    <a:pt x="158"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6" name="Freeform 697"/>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7" name="Freeform 698"/>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8" name="Freeform 699"/>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9" name="Freeform 700"/>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0" name="Freeform 701"/>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1" name="Rectangle 702"/>
            <p:cNvSpPr>
              <a:spLocks noChangeArrowheads="1"/>
            </p:cNvSpPr>
            <p:nvPr/>
          </p:nvSpPr>
          <p:spPr bwMode="auto">
            <a:xfrm>
              <a:off x="9151938" y="1300163"/>
              <a:ext cx="28575" cy="19050"/>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2" name="Freeform 703"/>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3" name="Freeform 704"/>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4" name="Freeform 705"/>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5" name="Freeform 706"/>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6" name="Freeform 707"/>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7" name="Rectangle 708"/>
            <p:cNvSpPr>
              <a:spLocks noChangeArrowheads="1"/>
            </p:cNvSpPr>
            <p:nvPr/>
          </p:nvSpPr>
          <p:spPr bwMode="auto">
            <a:xfrm>
              <a:off x="9151938" y="1300163"/>
              <a:ext cx="28575" cy="19050"/>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8" name="Freeform 709"/>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9" name="Freeform 710"/>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0" name="Freeform 711"/>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1" name="Freeform 712"/>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2" name="Freeform 713"/>
            <p:cNvSpPr>
              <a:spLocks/>
            </p:cNvSpPr>
            <p:nvPr/>
          </p:nvSpPr>
          <p:spPr bwMode="auto">
            <a:xfrm>
              <a:off x="9226550" y="1316038"/>
              <a:ext cx="34925" cy="22225"/>
            </a:xfrm>
            <a:custGeom>
              <a:avLst/>
              <a:gdLst>
                <a:gd name="T0" fmla="*/ 20 w 22"/>
                <a:gd name="T1" fmla="*/ 0 h 14"/>
                <a:gd name="T2" fmla="*/ 18 w 22"/>
                <a:gd name="T3" fmla="*/ 2 h 14"/>
                <a:gd name="T4" fmla="*/ 16 w 22"/>
                <a:gd name="T5" fmla="*/ 2 h 14"/>
                <a:gd name="T6" fmla="*/ 12 w 22"/>
                <a:gd name="T7" fmla="*/ 4 h 14"/>
                <a:gd name="T8" fmla="*/ 8 w 22"/>
                <a:gd name="T9" fmla="*/ 6 h 14"/>
                <a:gd name="T10" fmla="*/ 8 w 22"/>
                <a:gd name="T11" fmla="*/ 8 h 14"/>
                <a:gd name="T12" fmla="*/ 6 w 22"/>
                <a:gd name="T13" fmla="*/ 8 h 14"/>
                <a:gd name="T14" fmla="*/ 2 w 22"/>
                <a:gd name="T15" fmla="*/ 8 h 14"/>
                <a:gd name="T16" fmla="*/ 0 w 22"/>
                <a:gd name="T17" fmla="*/ 12 h 14"/>
                <a:gd name="T18" fmla="*/ 0 w 22"/>
                <a:gd name="T19" fmla="*/ 14 h 14"/>
                <a:gd name="T20" fmla="*/ 22 w 22"/>
                <a:gd name="T21" fmla="*/ 14 h 14"/>
                <a:gd name="T22" fmla="*/ 22 w 22"/>
                <a:gd name="T23" fmla="*/ 0 h 14"/>
                <a:gd name="T24" fmla="*/ 20 w 22"/>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
                  <a:moveTo>
                    <a:pt x="20" y="0"/>
                  </a:moveTo>
                  <a:lnTo>
                    <a:pt x="18" y="2"/>
                  </a:lnTo>
                  <a:lnTo>
                    <a:pt x="16" y="2"/>
                  </a:lnTo>
                  <a:lnTo>
                    <a:pt x="12" y="4"/>
                  </a:lnTo>
                  <a:lnTo>
                    <a:pt x="8" y="6"/>
                  </a:lnTo>
                  <a:lnTo>
                    <a:pt x="8" y="8"/>
                  </a:lnTo>
                  <a:lnTo>
                    <a:pt x="6" y="8"/>
                  </a:lnTo>
                  <a:lnTo>
                    <a:pt x="2" y="8"/>
                  </a:lnTo>
                  <a:lnTo>
                    <a:pt x="0" y="12"/>
                  </a:lnTo>
                  <a:lnTo>
                    <a:pt x="0" y="14"/>
                  </a:lnTo>
                  <a:lnTo>
                    <a:pt x="22" y="14"/>
                  </a:lnTo>
                  <a:lnTo>
                    <a:pt x="22" y="0"/>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3" name="Freeform 714"/>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4" name="Freeform 715"/>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5" name="Freeform 716"/>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6" name="Freeform 717"/>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7" name="Freeform 718"/>
            <p:cNvSpPr>
              <a:spLocks/>
            </p:cNvSpPr>
            <p:nvPr/>
          </p:nvSpPr>
          <p:spPr bwMode="auto">
            <a:xfrm>
              <a:off x="9226550" y="1316038"/>
              <a:ext cx="34925" cy="22225"/>
            </a:xfrm>
            <a:custGeom>
              <a:avLst/>
              <a:gdLst>
                <a:gd name="T0" fmla="*/ 20 w 22"/>
                <a:gd name="T1" fmla="*/ 0 h 14"/>
                <a:gd name="T2" fmla="*/ 18 w 22"/>
                <a:gd name="T3" fmla="*/ 2 h 14"/>
                <a:gd name="T4" fmla="*/ 16 w 22"/>
                <a:gd name="T5" fmla="*/ 2 h 14"/>
                <a:gd name="T6" fmla="*/ 12 w 22"/>
                <a:gd name="T7" fmla="*/ 4 h 14"/>
                <a:gd name="T8" fmla="*/ 8 w 22"/>
                <a:gd name="T9" fmla="*/ 6 h 14"/>
                <a:gd name="T10" fmla="*/ 8 w 22"/>
                <a:gd name="T11" fmla="*/ 8 h 14"/>
                <a:gd name="T12" fmla="*/ 6 w 22"/>
                <a:gd name="T13" fmla="*/ 8 h 14"/>
                <a:gd name="T14" fmla="*/ 2 w 22"/>
                <a:gd name="T15" fmla="*/ 8 h 14"/>
                <a:gd name="T16" fmla="*/ 0 w 22"/>
                <a:gd name="T17" fmla="*/ 12 h 14"/>
                <a:gd name="T18" fmla="*/ 0 w 22"/>
                <a:gd name="T19" fmla="*/ 14 h 14"/>
                <a:gd name="T20" fmla="*/ 22 w 22"/>
                <a:gd name="T21" fmla="*/ 14 h 14"/>
                <a:gd name="T22" fmla="*/ 22 w 22"/>
                <a:gd name="T23" fmla="*/ 0 h 14"/>
                <a:gd name="T24" fmla="*/ 20 w 22"/>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
                  <a:moveTo>
                    <a:pt x="20" y="0"/>
                  </a:moveTo>
                  <a:lnTo>
                    <a:pt x="18" y="2"/>
                  </a:lnTo>
                  <a:lnTo>
                    <a:pt x="16" y="2"/>
                  </a:lnTo>
                  <a:lnTo>
                    <a:pt x="12" y="4"/>
                  </a:lnTo>
                  <a:lnTo>
                    <a:pt x="8" y="6"/>
                  </a:lnTo>
                  <a:lnTo>
                    <a:pt x="8" y="8"/>
                  </a:lnTo>
                  <a:lnTo>
                    <a:pt x="6" y="8"/>
                  </a:lnTo>
                  <a:lnTo>
                    <a:pt x="2" y="8"/>
                  </a:lnTo>
                  <a:lnTo>
                    <a:pt x="0" y="12"/>
                  </a:lnTo>
                  <a:lnTo>
                    <a:pt x="0" y="14"/>
                  </a:lnTo>
                  <a:lnTo>
                    <a:pt x="22" y="14"/>
                  </a:lnTo>
                  <a:lnTo>
                    <a:pt x="22" y="0"/>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8" name="Freeform 719"/>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9" name="Freeform 720"/>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0" name="Freeform 721"/>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1" name="Freeform 722"/>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2" name="Freeform 723"/>
            <p:cNvSpPr>
              <a:spLocks/>
            </p:cNvSpPr>
            <p:nvPr/>
          </p:nvSpPr>
          <p:spPr bwMode="auto">
            <a:xfrm>
              <a:off x="9251950" y="1365250"/>
              <a:ext cx="41275" cy="25400"/>
            </a:xfrm>
            <a:custGeom>
              <a:avLst/>
              <a:gdLst>
                <a:gd name="T0" fmla="*/ 16 w 26"/>
                <a:gd name="T1" fmla="*/ 2 h 16"/>
                <a:gd name="T2" fmla="*/ 6 w 26"/>
                <a:gd name="T3" fmla="*/ 4 h 16"/>
                <a:gd name="T4" fmla="*/ 2 w 26"/>
                <a:gd name="T5" fmla="*/ 6 h 16"/>
                <a:gd name="T6" fmla="*/ 0 w 26"/>
                <a:gd name="T7" fmla="*/ 10 h 16"/>
                <a:gd name="T8" fmla="*/ 0 w 26"/>
                <a:gd name="T9" fmla="*/ 12 h 16"/>
                <a:gd name="T10" fmla="*/ 0 w 26"/>
                <a:gd name="T11" fmla="*/ 16 h 16"/>
                <a:gd name="T12" fmla="*/ 2 w 26"/>
                <a:gd name="T13" fmla="*/ 16 h 16"/>
                <a:gd name="T14" fmla="*/ 4 w 26"/>
                <a:gd name="T15" fmla="*/ 16 h 16"/>
                <a:gd name="T16" fmla="*/ 12 w 26"/>
                <a:gd name="T17" fmla="*/ 12 h 16"/>
                <a:gd name="T18" fmla="*/ 20 w 26"/>
                <a:gd name="T19" fmla="*/ 12 h 16"/>
                <a:gd name="T20" fmla="*/ 24 w 26"/>
                <a:gd name="T21" fmla="*/ 10 h 16"/>
                <a:gd name="T22" fmla="*/ 26 w 26"/>
                <a:gd name="T23" fmla="*/ 8 h 16"/>
                <a:gd name="T24" fmla="*/ 26 w 26"/>
                <a:gd name="T25" fmla="*/ 6 h 16"/>
                <a:gd name="T26" fmla="*/ 24 w 26"/>
                <a:gd name="T27" fmla="*/ 4 h 16"/>
                <a:gd name="T28" fmla="*/ 20 w 26"/>
                <a:gd name="T29" fmla="*/ 0 h 16"/>
                <a:gd name="T30" fmla="*/ 18 w 26"/>
                <a:gd name="T31" fmla="*/ 0 h 16"/>
                <a:gd name="T32" fmla="*/ 16 w 26"/>
                <a:gd name="T3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16" y="2"/>
                  </a:move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lnTo>
                    <a:pt x="18" y="0"/>
                  </a:lnTo>
                  <a:lnTo>
                    <a:pt x="16"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3" name="Rectangle 724"/>
            <p:cNvSpPr>
              <a:spLocks noChangeArrowheads="1"/>
            </p:cNvSpPr>
            <p:nvPr/>
          </p:nvSpPr>
          <p:spPr bwMode="auto">
            <a:xfrm>
              <a:off x="9196388" y="1344613"/>
              <a:ext cx="39688" cy="26988"/>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4" name="Freeform 725"/>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5" name="Freeform 726"/>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6" name="Freeform 727"/>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7" name="Freeform 728"/>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8" name="Freeform 729"/>
            <p:cNvSpPr>
              <a:spLocks/>
            </p:cNvSpPr>
            <p:nvPr/>
          </p:nvSpPr>
          <p:spPr bwMode="auto">
            <a:xfrm>
              <a:off x="9251950" y="1365250"/>
              <a:ext cx="41275" cy="25400"/>
            </a:xfrm>
            <a:custGeom>
              <a:avLst/>
              <a:gdLst>
                <a:gd name="T0" fmla="*/ 16 w 26"/>
                <a:gd name="T1" fmla="*/ 2 h 16"/>
                <a:gd name="T2" fmla="*/ 6 w 26"/>
                <a:gd name="T3" fmla="*/ 4 h 16"/>
                <a:gd name="T4" fmla="*/ 2 w 26"/>
                <a:gd name="T5" fmla="*/ 6 h 16"/>
                <a:gd name="T6" fmla="*/ 0 w 26"/>
                <a:gd name="T7" fmla="*/ 10 h 16"/>
                <a:gd name="T8" fmla="*/ 0 w 26"/>
                <a:gd name="T9" fmla="*/ 12 h 16"/>
                <a:gd name="T10" fmla="*/ 0 w 26"/>
                <a:gd name="T11" fmla="*/ 16 h 16"/>
                <a:gd name="T12" fmla="*/ 2 w 26"/>
                <a:gd name="T13" fmla="*/ 16 h 16"/>
                <a:gd name="T14" fmla="*/ 4 w 26"/>
                <a:gd name="T15" fmla="*/ 16 h 16"/>
                <a:gd name="T16" fmla="*/ 12 w 26"/>
                <a:gd name="T17" fmla="*/ 12 h 16"/>
                <a:gd name="T18" fmla="*/ 20 w 26"/>
                <a:gd name="T19" fmla="*/ 12 h 16"/>
                <a:gd name="T20" fmla="*/ 24 w 26"/>
                <a:gd name="T21" fmla="*/ 10 h 16"/>
                <a:gd name="T22" fmla="*/ 26 w 26"/>
                <a:gd name="T23" fmla="*/ 8 h 16"/>
                <a:gd name="T24" fmla="*/ 26 w 26"/>
                <a:gd name="T25" fmla="*/ 6 h 16"/>
                <a:gd name="T26" fmla="*/ 24 w 26"/>
                <a:gd name="T27" fmla="*/ 4 h 16"/>
                <a:gd name="T28" fmla="*/ 20 w 26"/>
                <a:gd name="T29" fmla="*/ 0 h 16"/>
                <a:gd name="T30" fmla="*/ 18 w 26"/>
                <a:gd name="T31" fmla="*/ 0 h 16"/>
                <a:gd name="T32" fmla="*/ 16 w 26"/>
                <a:gd name="T3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16" y="2"/>
                  </a:move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lnTo>
                    <a:pt x="18" y="0"/>
                  </a:lnTo>
                  <a:lnTo>
                    <a:pt x="16"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9" name="Rectangle 730"/>
            <p:cNvSpPr>
              <a:spLocks noChangeArrowheads="1"/>
            </p:cNvSpPr>
            <p:nvPr/>
          </p:nvSpPr>
          <p:spPr bwMode="auto">
            <a:xfrm>
              <a:off x="9196388" y="1344613"/>
              <a:ext cx="39688" cy="26988"/>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0" name="Freeform 731"/>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1" name="Freeform 732"/>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2" name="Freeform 733"/>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3" name="Freeform 734"/>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4" name="Freeform 735"/>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5" name="Freeform 736"/>
            <p:cNvSpPr>
              <a:spLocks noEditPoints="1"/>
            </p:cNvSpPr>
            <p:nvPr/>
          </p:nvSpPr>
          <p:spPr bwMode="auto">
            <a:xfrm>
              <a:off x="7726363" y="2000250"/>
              <a:ext cx="785813" cy="527050"/>
            </a:xfrm>
            <a:custGeom>
              <a:avLst/>
              <a:gdLst>
                <a:gd name="T0" fmla="*/ 425 w 495"/>
                <a:gd name="T1" fmla="*/ 13 h 332"/>
                <a:gd name="T2" fmla="*/ 442 w 495"/>
                <a:gd name="T3" fmla="*/ 43 h 332"/>
                <a:gd name="T4" fmla="*/ 417 w 495"/>
                <a:gd name="T5" fmla="*/ 74 h 332"/>
                <a:gd name="T6" fmla="*/ 385 w 495"/>
                <a:gd name="T7" fmla="*/ 105 h 332"/>
                <a:gd name="T8" fmla="*/ 364 w 495"/>
                <a:gd name="T9" fmla="*/ 113 h 332"/>
                <a:gd name="T10" fmla="*/ 331 w 495"/>
                <a:gd name="T11" fmla="*/ 105 h 332"/>
                <a:gd name="T12" fmla="*/ 315 w 495"/>
                <a:gd name="T13" fmla="*/ 80 h 332"/>
                <a:gd name="T14" fmla="*/ 274 w 495"/>
                <a:gd name="T15" fmla="*/ 78 h 332"/>
                <a:gd name="T16" fmla="*/ 256 w 495"/>
                <a:gd name="T17" fmla="*/ 68 h 332"/>
                <a:gd name="T18" fmla="*/ 225 w 495"/>
                <a:gd name="T19" fmla="*/ 76 h 332"/>
                <a:gd name="T20" fmla="*/ 180 w 495"/>
                <a:gd name="T21" fmla="*/ 62 h 332"/>
                <a:gd name="T22" fmla="*/ 172 w 495"/>
                <a:gd name="T23" fmla="*/ 101 h 332"/>
                <a:gd name="T24" fmla="*/ 178 w 495"/>
                <a:gd name="T25" fmla="*/ 131 h 332"/>
                <a:gd name="T26" fmla="*/ 162 w 495"/>
                <a:gd name="T27" fmla="*/ 152 h 332"/>
                <a:gd name="T28" fmla="*/ 150 w 495"/>
                <a:gd name="T29" fmla="*/ 178 h 332"/>
                <a:gd name="T30" fmla="*/ 129 w 495"/>
                <a:gd name="T31" fmla="*/ 211 h 332"/>
                <a:gd name="T32" fmla="*/ 117 w 495"/>
                <a:gd name="T33" fmla="*/ 252 h 332"/>
                <a:gd name="T34" fmla="*/ 90 w 495"/>
                <a:gd name="T35" fmla="*/ 231 h 332"/>
                <a:gd name="T36" fmla="*/ 0 w 495"/>
                <a:gd name="T37" fmla="*/ 252 h 332"/>
                <a:gd name="T38" fmla="*/ 33 w 495"/>
                <a:gd name="T39" fmla="*/ 266 h 332"/>
                <a:gd name="T40" fmla="*/ 82 w 495"/>
                <a:gd name="T41" fmla="*/ 268 h 332"/>
                <a:gd name="T42" fmla="*/ 105 w 495"/>
                <a:gd name="T43" fmla="*/ 291 h 332"/>
                <a:gd name="T44" fmla="*/ 88 w 495"/>
                <a:gd name="T45" fmla="*/ 326 h 332"/>
                <a:gd name="T46" fmla="*/ 121 w 495"/>
                <a:gd name="T47" fmla="*/ 315 h 332"/>
                <a:gd name="T48" fmla="*/ 260 w 495"/>
                <a:gd name="T49" fmla="*/ 332 h 332"/>
                <a:gd name="T50" fmla="*/ 313 w 495"/>
                <a:gd name="T51" fmla="*/ 309 h 332"/>
                <a:gd name="T52" fmla="*/ 354 w 495"/>
                <a:gd name="T53" fmla="*/ 285 h 332"/>
                <a:gd name="T54" fmla="*/ 383 w 495"/>
                <a:gd name="T55" fmla="*/ 262 h 332"/>
                <a:gd name="T56" fmla="*/ 407 w 495"/>
                <a:gd name="T57" fmla="*/ 234 h 332"/>
                <a:gd name="T58" fmla="*/ 436 w 495"/>
                <a:gd name="T59" fmla="*/ 207 h 332"/>
                <a:gd name="T60" fmla="*/ 405 w 495"/>
                <a:gd name="T61" fmla="*/ 174 h 332"/>
                <a:gd name="T62" fmla="*/ 385 w 495"/>
                <a:gd name="T63" fmla="*/ 174 h 332"/>
                <a:gd name="T64" fmla="*/ 352 w 495"/>
                <a:gd name="T65" fmla="*/ 197 h 332"/>
                <a:gd name="T66" fmla="*/ 331 w 495"/>
                <a:gd name="T67" fmla="*/ 209 h 332"/>
                <a:gd name="T68" fmla="*/ 313 w 495"/>
                <a:gd name="T69" fmla="*/ 223 h 332"/>
                <a:gd name="T70" fmla="*/ 301 w 495"/>
                <a:gd name="T71" fmla="*/ 238 h 332"/>
                <a:gd name="T72" fmla="*/ 278 w 495"/>
                <a:gd name="T73" fmla="*/ 246 h 332"/>
                <a:gd name="T74" fmla="*/ 250 w 495"/>
                <a:gd name="T75" fmla="*/ 248 h 332"/>
                <a:gd name="T76" fmla="*/ 207 w 495"/>
                <a:gd name="T77" fmla="*/ 256 h 332"/>
                <a:gd name="T78" fmla="*/ 205 w 495"/>
                <a:gd name="T79" fmla="*/ 250 h 332"/>
                <a:gd name="T80" fmla="*/ 229 w 495"/>
                <a:gd name="T81" fmla="*/ 246 h 332"/>
                <a:gd name="T82" fmla="*/ 260 w 495"/>
                <a:gd name="T83" fmla="*/ 246 h 332"/>
                <a:gd name="T84" fmla="*/ 278 w 495"/>
                <a:gd name="T85" fmla="*/ 236 h 332"/>
                <a:gd name="T86" fmla="*/ 278 w 495"/>
                <a:gd name="T87" fmla="*/ 227 h 332"/>
                <a:gd name="T88" fmla="*/ 276 w 495"/>
                <a:gd name="T89" fmla="*/ 221 h 332"/>
                <a:gd name="T90" fmla="*/ 295 w 495"/>
                <a:gd name="T91" fmla="*/ 217 h 332"/>
                <a:gd name="T92" fmla="*/ 317 w 495"/>
                <a:gd name="T93" fmla="*/ 205 h 332"/>
                <a:gd name="T94" fmla="*/ 325 w 495"/>
                <a:gd name="T95" fmla="*/ 191 h 332"/>
                <a:gd name="T96" fmla="*/ 350 w 495"/>
                <a:gd name="T97" fmla="*/ 182 h 332"/>
                <a:gd name="T98" fmla="*/ 364 w 495"/>
                <a:gd name="T99" fmla="*/ 189 h 332"/>
                <a:gd name="T100" fmla="*/ 376 w 495"/>
                <a:gd name="T101" fmla="*/ 174 h 332"/>
                <a:gd name="T102" fmla="*/ 403 w 495"/>
                <a:gd name="T103" fmla="*/ 160 h 332"/>
                <a:gd name="T104" fmla="*/ 413 w 495"/>
                <a:gd name="T105" fmla="*/ 166 h 332"/>
                <a:gd name="T106" fmla="*/ 436 w 495"/>
                <a:gd name="T107" fmla="*/ 178 h 332"/>
                <a:gd name="T108" fmla="*/ 456 w 495"/>
                <a:gd name="T109" fmla="*/ 160 h 332"/>
                <a:gd name="T110" fmla="*/ 483 w 495"/>
                <a:gd name="T111" fmla="*/ 168 h 332"/>
                <a:gd name="T112" fmla="*/ 491 w 495"/>
                <a:gd name="T113" fmla="*/ 90 h 332"/>
                <a:gd name="T114" fmla="*/ 485 w 495"/>
                <a:gd name="T115" fmla="*/ 60 h 332"/>
                <a:gd name="T116" fmla="*/ 477 w 495"/>
                <a:gd name="T117" fmla="*/ 7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5" h="332">
                  <a:moveTo>
                    <a:pt x="90" y="231"/>
                  </a:moveTo>
                  <a:lnTo>
                    <a:pt x="84" y="223"/>
                  </a:lnTo>
                  <a:lnTo>
                    <a:pt x="90" y="231"/>
                  </a:lnTo>
                  <a:close/>
                  <a:moveTo>
                    <a:pt x="436" y="2"/>
                  </a:moveTo>
                  <a:lnTo>
                    <a:pt x="430" y="7"/>
                  </a:lnTo>
                  <a:lnTo>
                    <a:pt x="425" y="13"/>
                  </a:lnTo>
                  <a:lnTo>
                    <a:pt x="423" y="21"/>
                  </a:lnTo>
                  <a:lnTo>
                    <a:pt x="430" y="25"/>
                  </a:lnTo>
                  <a:lnTo>
                    <a:pt x="434" y="25"/>
                  </a:lnTo>
                  <a:lnTo>
                    <a:pt x="438" y="25"/>
                  </a:lnTo>
                  <a:lnTo>
                    <a:pt x="440" y="29"/>
                  </a:lnTo>
                  <a:lnTo>
                    <a:pt x="442" y="43"/>
                  </a:lnTo>
                  <a:lnTo>
                    <a:pt x="440" y="56"/>
                  </a:lnTo>
                  <a:lnTo>
                    <a:pt x="434" y="60"/>
                  </a:lnTo>
                  <a:lnTo>
                    <a:pt x="436" y="64"/>
                  </a:lnTo>
                  <a:lnTo>
                    <a:pt x="446" y="74"/>
                  </a:lnTo>
                  <a:lnTo>
                    <a:pt x="446" y="80"/>
                  </a:lnTo>
                  <a:lnTo>
                    <a:pt x="417" y="74"/>
                  </a:lnTo>
                  <a:lnTo>
                    <a:pt x="407" y="86"/>
                  </a:lnTo>
                  <a:lnTo>
                    <a:pt x="399" y="90"/>
                  </a:lnTo>
                  <a:lnTo>
                    <a:pt x="399" y="92"/>
                  </a:lnTo>
                  <a:lnTo>
                    <a:pt x="395" y="94"/>
                  </a:lnTo>
                  <a:lnTo>
                    <a:pt x="393" y="99"/>
                  </a:lnTo>
                  <a:lnTo>
                    <a:pt x="385" y="105"/>
                  </a:lnTo>
                  <a:lnTo>
                    <a:pt x="381" y="113"/>
                  </a:lnTo>
                  <a:lnTo>
                    <a:pt x="378" y="113"/>
                  </a:lnTo>
                  <a:lnTo>
                    <a:pt x="378" y="113"/>
                  </a:lnTo>
                  <a:lnTo>
                    <a:pt x="374" y="111"/>
                  </a:lnTo>
                  <a:lnTo>
                    <a:pt x="368" y="113"/>
                  </a:lnTo>
                  <a:lnTo>
                    <a:pt x="364" y="113"/>
                  </a:lnTo>
                  <a:lnTo>
                    <a:pt x="360" y="115"/>
                  </a:lnTo>
                  <a:lnTo>
                    <a:pt x="354" y="119"/>
                  </a:lnTo>
                  <a:lnTo>
                    <a:pt x="350" y="121"/>
                  </a:lnTo>
                  <a:lnTo>
                    <a:pt x="342" y="119"/>
                  </a:lnTo>
                  <a:lnTo>
                    <a:pt x="338" y="115"/>
                  </a:lnTo>
                  <a:lnTo>
                    <a:pt x="331" y="105"/>
                  </a:lnTo>
                  <a:lnTo>
                    <a:pt x="340" y="92"/>
                  </a:lnTo>
                  <a:lnTo>
                    <a:pt x="338" y="86"/>
                  </a:lnTo>
                  <a:lnTo>
                    <a:pt x="338" y="80"/>
                  </a:lnTo>
                  <a:lnTo>
                    <a:pt x="325" y="78"/>
                  </a:lnTo>
                  <a:lnTo>
                    <a:pt x="317" y="78"/>
                  </a:lnTo>
                  <a:lnTo>
                    <a:pt x="315" y="80"/>
                  </a:lnTo>
                  <a:lnTo>
                    <a:pt x="313" y="80"/>
                  </a:lnTo>
                  <a:lnTo>
                    <a:pt x="301" y="84"/>
                  </a:lnTo>
                  <a:lnTo>
                    <a:pt x="295" y="84"/>
                  </a:lnTo>
                  <a:lnTo>
                    <a:pt x="293" y="82"/>
                  </a:lnTo>
                  <a:lnTo>
                    <a:pt x="287" y="80"/>
                  </a:lnTo>
                  <a:lnTo>
                    <a:pt x="274" y="78"/>
                  </a:lnTo>
                  <a:lnTo>
                    <a:pt x="270" y="72"/>
                  </a:lnTo>
                  <a:lnTo>
                    <a:pt x="268" y="70"/>
                  </a:lnTo>
                  <a:lnTo>
                    <a:pt x="266" y="66"/>
                  </a:lnTo>
                  <a:lnTo>
                    <a:pt x="260" y="62"/>
                  </a:lnTo>
                  <a:lnTo>
                    <a:pt x="258" y="62"/>
                  </a:lnTo>
                  <a:lnTo>
                    <a:pt x="256" y="68"/>
                  </a:lnTo>
                  <a:lnTo>
                    <a:pt x="254" y="74"/>
                  </a:lnTo>
                  <a:lnTo>
                    <a:pt x="248" y="74"/>
                  </a:lnTo>
                  <a:lnTo>
                    <a:pt x="244" y="74"/>
                  </a:lnTo>
                  <a:lnTo>
                    <a:pt x="237" y="76"/>
                  </a:lnTo>
                  <a:lnTo>
                    <a:pt x="231" y="76"/>
                  </a:lnTo>
                  <a:lnTo>
                    <a:pt x="225" y="76"/>
                  </a:lnTo>
                  <a:lnTo>
                    <a:pt x="217" y="72"/>
                  </a:lnTo>
                  <a:lnTo>
                    <a:pt x="209" y="74"/>
                  </a:lnTo>
                  <a:lnTo>
                    <a:pt x="205" y="74"/>
                  </a:lnTo>
                  <a:lnTo>
                    <a:pt x="190" y="70"/>
                  </a:lnTo>
                  <a:lnTo>
                    <a:pt x="188" y="70"/>
                  </a:lnTo>
                  <a:lnTo>
                    <a:pt x="180" y="62"/>
                  </a:lnTo>
                  <a:lnTo>
                    <a:pt x="178" y="62"/>
                  </a:lnTo>
                  <a:lnTo>
                    <a:pt x="174" y="68"/>
                  </a:lnTo>
                  <a:lnTo>
                    <a:pt x="168" y="78"/>
                  </a:lnTo>
                  <a:lnTo>
                    <a:pt x="164" y="86"/>
                  </a:lnTo>
                  <a:lnTo>
                    <a:pt x="164" y="86"/>
                  </a:lnTo>
                  <a:lnTo>
                    <a:pt x="172" y="101"/>
                  </a:lnTo>
                  <a:lnTo>
                    <a:pt x="170" y="103"/>
                  </a:lnTo>
                  <a:lnTo>
                    <a:pt x="166" y="105"/>
                  </a:lnTo>
                  <a:lnTo>
                    <a:pt x="160" y="115"/>
                  </a:lnTo>
                  <a:lnTo>
                    <a:pt x="168" y="119"/>
                  </a:lnTo>
                  <a:lnTo>
                    <a:pt x="172" y="125"/>
                  </a:lnTo>
                  <a:lnTo>
                    <a:pt x="178" y="131"/>
                  </a:lnTo>
                  <a:lnTo>
                    <a:pt x="184" y="131"/>
                  </a:lnTo>
                  <a:lnTo>
                    <a:pt x="186" y="133"/>
                  </a:lnTo>
                  <a:lnTo>
                    <a:pt x="182" y="142"/>
                  </a:lnTo>
                  <a:lnTo>
                    <a:pt x="180" y="152"/>
                  </a:lnTo>
                  <a:lnTo>
                    <a:pt x="176" y="152"/>
                  </a:lnTo>
                  <a:lnTo>
                    <a:pt x="162" y="152"/>
                  </a:lnTo>
                  <a:lnTo>
                    <a:pt x="156" y="152"/>
                  </a:lnTo>
                  <a:lnTo>
                    <a:pt x="154" y="158"/>
                  </a:lnTo>
                  <a:lnTo>
                    <a:pt x="150" y="164"/>
                  </a:lnTo>
                  <a:lnTo>
                    <a:pt x="148" y="172"/>
                  </a:lnTo>
                  <a:lnTo>
                    <a:pt x="150" y="176"/>
                  </a:lnTo>
                  <a:lnTo>
                    <a:pt x="150" y="178"/>
                  </a:lnTo>
                  <a:lnTo>
                    <a:pt x="148" y="182"/>
                  </a:lnTo>
                  <a:lnTo>
                    <a:pt x="143" y="182"/>
                  </a:lnTo>
                  <a:lnTo>
                    <a:pt x="135" y="189"/>
                  </a:lnTo>
                  <a:lnTo>
                    <a:pt x="133" y="195"/>
                  </a:lnTo>
                  <a:lnTo>
                    <a:pt x="127" y="205"/>
                  </a:lnTo>
                  <a:lnTo>
                    <a:pt x="129" y="211"/>
                  </a:lnTo>
                  <a:lnTo>
                    <a:pt x="133" y="213"/>
                  </a:lnTo>
                  <a:lnTo>
                    <a:pt x="129" y="229"/>
                  </a:lnTo>
                  <a:lnTo>
                    <a:pt x="129" y="238"/>
                  </a:lnTo>
                  <a:lnTo>
                    <a:pt x="127" y="250"/>
                  </a:lnTo>
                  <a:lnTo>
                    <a:pt x="121" y="252"/>
                  </a:lnTo>
                  <a:lnTo>
                    <a:pt x="117" y="252"/>
                  </a:lnTo>
                  <a:lnTo>
                    <a:pt x="111" y="254"/>
                  </a:lnTo>
                  <a:lnTo>
                    <a:pt x="111" y="252"/>
                  </a:lnTo>
                  <a:lnTo>
                    <a:pt x="105" y="244"/>
                  </a:lnTo>
                  <a:lnTo>
                    <a:pt x="90" y="234"/>
                  </a:lnTo>
                  <a:lnTo>
                    <a:pt x="90" y="236"/>
                  </a:lnTo>
                  <a:lnTo>
                    <a:pt x="90" y="231"/>
                  </a:lnTo>
                  <a:lnTo>
                    <a:pt x="82" y="219"/>
                  </a:lnTo>
                  <a:lnTo>
                    <a:pt x="70" y="213"/>
                  </a:lnTo>
                  <a:lnTo>
                    <a:pt x="33" y="209"/>
                  </a:lnTo>
                  <a:lnTo>
                    <a:pt x="29" y="240"/>
                  </a:lnTo>
                  <a:lnTo>
                    <a:pt x="7" y="236"/>
                  </a:lnTo>
                  <a:lnTo>
                    <a:pt x="0" y="252"/>
                  </a:lnTo>
                  <a:lnTo>
                    <a:pt x="9" y="260"/>
                  </a:lnTo>
                  <a:lnTo>
                    <a:pt x="11" y="260"/>
                  </a:lnTo>
                  <a:lnTo>
                    <a:pt x="21" y="262"/>
                  </a:lnTo>
                  <a:lnTo>
                    <a:pt x="23" y="266"/>
                  </a:lnTo>
                  <a:lnTo>
                    <a:pt x="27" y="266"/>
                  </a:lnTo>
                  <a:lnTo>
                    <a:pt x="33" y="266"/>
                  </a:lnTo>
                  <a:lnTo>
                    <a:pt x="39" y="272"/>
                  </a:lnTo>
                  <a:lnTo>
                    <a:pt x="45" y="268"/>
                  </a:lnTo>
                  <a:lnTo>
                    <a:pt x="49" y="268"/>
                  </a:lnTo>
                  <a:lnTo>
                    <a:pt x="54" y="270"/>
                  </a:lnTo>
                  <a:lnTo>
                    <a:pt x="78" y="264"/>
                  </a:lnTo>
                  <a:lnTo>
                    <a:pt x="82" y="268"/>
                  </a:lnTo>
                  <a:lnTo>
                    <a:pt x="101" y="270"/>
                  </a:lnTo>
                  <a:lnTo>
                    <a:pt x="107" y="268"/>
                  </a:lnTo>
                  <a:lnTo>
                    <a:pt x="109" y="276"/>
                  </a:lnTo>
                  <a:lnTo>
                    <a:pt x="111" y="281"/>
                  </a:lnTo>
                  <a:lnTo>
                    <a:pt x="109" y="289"/>
                  </a:lnTo>
                  <a:lnTo>
                    <a:pt x="105" y="291"/>
                  </a:lnTo>
                  <a:lnTo>
                    <a:pt x="94" y="295"/>
                  </a:lnTo>
                  <a:lnTo>
                    <a:pt x="88" y="301"/>
                  </a:lnTo>
                  <a:lnTo>
                    <a:pt x="86" y="309"/>
                  </a:lnTo>
                  <a:lnTo>
                    <a:pt x="88" y="313"/>
                  </a:lnTo>
                  <a:lnTo>
                    <a:pt x="88" y="326"/>
                  </a:lnTo>
                  <a:lnTo>
                    <a:pt x="88" y="326"/>
                  </a:lnTo>
                  <a:lnTo>
                    <a:pt x="90" y="326"/>
                  </a:lnTo>
                  <a:lnTo>
                    <a:pt x="99" y="321"/>
                  </a:lnTo>
                  <a:lnTo>
                    <a:pt x="103" y="317"/>
                  </a:lnTo>
                  <a:lnTo>
                    <a:pt x="105" y="315"/>
                  </a:lnTo>
                  <a:lnTo>
                    <a:pt x="113" y="313"/>
                  </a:lnTo>
                  <a:lnTo>
                    <a:pt x="121" y="315"/>
                  </a:lnTo>
                  <a:lnTo>
                    <a:pt x="127" y="315"/>
                  </a:lnTo>
                  <a:lnTo>
                    <a:pt x="129" y="315"/>
                  </a:lnTo>
                  <a:lnTo>
                    <a:pt x="131" y="321"/>
                  </a:lnTo>
                  <a:lnTo>
                    <a:pt x="133" y="323"/>
                  </a:lnTo>
                  <a:lnTo>
                    <a:pt x="139" y="332"/>
                  </a:lnTo>
                  <a:lnTo>
                    <a:pt x="260" y="332"/>
                  </a:lnTo>
                  <a:lnTo>
                    <a:pt x="274" y="326"/>
                  </a:lnTo>
                  <a:lnTo>
                    <a:pt x="284" y="309"/>
                  </a:lnTo>
                  <a:lnTo>
                    <a:pt x="289" y="307"/>
                  </a:lnTo>
                  <a:lnTo>
                    <a:pt x="295" y="313"/>
                  </a:lnTo>
                  <a:lnTo>
                    <a:pt x="299" y="313"/>
                  </a:lnTo>
                  <a:lnTo>
                    <a:pt x="313" y="309"/>
                  </a:lnTo>
                  <a:lnTo>
                    <a:pt x="325" y="305"/>
                  </a:lnTo>
                  <a:lnTo>
                    <a:pt x="334" y="301"/>
                  </a:lnTo>
                  <a:lnTo>
                    <a:pt x="346" y="293"/>
                  </a:lnTo>
                  <a:lnTo>
                    <a:pt x="348" y="293"/>
                  </a:lnTo>
                  <a:lnTo>
                    <a:pt x="350" y="291"/>
                  </a:lnTo>
                  <a:lnTo>
                    <a:pt x="354" y="285"/>
                  </a:lnTo>
                  <a:lnTo>
                    <a:pt x="358" y="281"/>
                  </a:lnTo>
                  <a:lnTo>
                    <a:pt x="362" y="281"/>
                  </a:lnTo>
                  <a:lnTo>
                    <a:pt x="368" y="274"/>
                  </a:lnTo>
                  <a:lnTo>
                    <a:pt x="374" y="274"/>
                  </a:lnTo>
                  <a:lnTo>
                    <a:pt x="378" y="268"/>
                  </a:lnTo>
                  <a:lnTo>
                    <a:pt x="383" y="262"/>
                  </a:lnTo>
                  <a:lnTo>
                    <a:pt x="387" y="258"/>
                  </a:lnTo>
                  <a:lnTo>
                    <a:pt x="391" y="256"/>
                  </a:lnTo>
                  <a:lnTo>
                    <a:pt x="385" y="248"/>
                  </a:lnTo>
                  <a:lnTo>
                    <a:pt x="391" y="242"/>
                  </a:lnTo>
                  <a:lnTo>
                    <a:pt x="399" y="246"/>
                  </a:lnTo>
                  <a:lnTo>
                    <a:pt x="407" y="234"/>
                  </a:lnTo>
                  <a:lnTo>
                    <a:pt x="409" y="231"/>
                  </a:lnTo>
                  <a:lnTo>
                    <a:pt x="409" y="225"/>
                  </a:lnTo>
                  <a:lnTo>
                    <a:pt x="417" y="225"/>
                  </a:lnTo>
                  <a:lnTo>
                    <a:pt x="417" y="219"/>
                  </a:lnTo>
                  <a:lnTo>
                    <a:pt x="423" y="215"/>
                  </a:lnTo>
                  <a:lnTo>
                    <a:pt x="436" y="207"/>
                  </a:lnTo>
                  <a:lnTo>
                    <a:pt x="434" y="203"/>
                  </a:lnTo>
                  <a:lnTo>
                    <a:pt x="428" y="193"/>
                  </a:lnTo>
                  <a:lnTo>
                    <a:pt x="428" y="193"/>
                  </a:lnTo>
                  <a:lnTo>
                    <a:pt x="425" y="189"/>
                  </a:lnTo>
                  <a:lnTo>
                    <a:pt x="413" y="176"/>
                  </a:lnTo>
                  <a:lnTo>
                    <a:pt x="405" y="174"/>
                  </a:lnTo>
                  <a:lnTo>
                    <a:pt x="401" y="174"/>
                  </a:lnTo>
                  <a:lnTo>
                    <a:pt x="401" y="172"/>
                  </a:lnTo>
                  <a:lnTo>
                    <a:pt x="395" y="172"/>
                  </a:lnTo>
                  <a:lnTo>
                    <a:pt x="391" y="172"/>
                  </a:lnTo>
                  <a:lnTo>
                    <a:pt x="387" y="172"/>
                  </a:lnTo>
                  <a:lnTo>
                    <a:pt x="385" y="174"/>
                  </a:lnTo>
                  <a:lnTo>
                    <a:pt x="383" y="176"/>
                  </a:lnTo>
                  <a:lnTo>
                    <a:pt x="383" y="182"/>
                  </a:lnTo>
                  <a:lnTo>
                    <a:pt x="378" y="186"/>
                  </a:lnTo>
                  <a:lnTo>
                    <a:pt x="366" y="201"/>
                  </a:lnTo>
                  <a:lnTo>
                    <a:pt x="360" y="201"/>
                  </a:lnTo>
                  <a:lnTo>
                    <a:pt x="352" y="197"/>
                  </a:lnTo>
                  <a:lnTo>
                    <a:pt x="352" y="195"/>
                  </a:lnTo>
                  <a:lnTo>
                    <a:pt x="348" y="195"/>
                  </a:lnTo>
                  <a:lnTo>
                    <a:pt x="344" y="195"/>
                  </a:lnTo>
                  <a:lnTo>
                    <a:pt x="342" y="199"/>
                  </a:lnTo>
                  <a:lnTo>
                    <a:pt x="338" y="203"/>
                  </a:lnTo>
                  <a:lnTo>
                    <a:pt x="331" y="209"/>
                  </a:lnTo>
                  <a:lnTo>
                    <a:pt x="329" y="213"/>
                  </a:lnTo>
                  <a:lnTo>
                    <a:pt x="323" y="215"/>
                  </a:lnTo>
                  <a:lnTo>
                    <a:pt x="321" y="215"/>
                  </a:lnTo>
                  <a:lnTo>
                    <a:pt x="319" y="217"/>
                  </a:lnTo>
                  <a:lnTo>
                    <a:pt x="315" y="219"/>
                  </a:lnTo>
                  <a:lnTo>
                    <a:pt x="313" y="223"/>
                  </a:lnTo>
                  <a:lnTo>
                    <a:pt x="309" y="223"/>
                  </a:lnTo>
                  <a:lnTo>
                    <a:pt x="307" y="223"/>
                  </a:lnTo>
                  <a:lnTo>
                    <a:pt x="305" y="227"/>
                  </a:lnTo>
                  <a:lnTo>
                    <a:pt x="303" y="231"/>
                  </a:lnTo>
                  <a:lnTo>
                    <a:pt x="303" y="236"/>
                  </a:lnTo>
                  <a:lnTo>
                    <a:pt x="301" y="238"/>
                  </a:lnTo>
                  <a:lnTo>
                    <a:pt x="297" y="240"/>
                  </a:lnTo>
                  <a:lnTo>
                    <a:pt x="295" y="240"/>
                  </a:lnTo>
                  <a:lnTo>
                    <a:pt x="291" y="242"/>
                  </a:lnTo>
                  <a:lnTo>
                    <a:pt x="289" y="244"/>
                  </a:lnTo>
                  <a:lnTo>
                    <a:pt x="287" y="246"/>
                  </a:lnTo>
                  <a:lnTo>
                    <a:pt x="278" y="246"/>
                  </a:lnTo>
                  <a:lnTo>
                    <a:pt x="278" y="244"/>
                  </a:lnTo>
                  <a:lnTo>
                    <a:pt x="270" y="246"/>
                  </a:lnTo>
                  <a:lnTo>
                    <a:pt x="262" y="250"/>
                  </a:lnTo>
                  <a:lnTo>
                    <a:pt x="260" y="250"/>
                  </a:lnTo>
                  <a:lnTo>
                    <a:pt x="256" y="248"/>
                  </a:lnTo>
                  <a:lnTo>
                    <a:pt x="250" y="248"/>
                  </a:lnTo>
                  <a:lnTo>
                    <a:pt x="244" y="250"/>
                  </a:lnTo>
                  <a:lnTo>
                    <a:pt x="240" y="250"/>
                  </a:lnTo>
                  <a:lnTo>
                    <a:pt x="233" y="250"/>
                  </a:lnTo>
                  <a:lnTo>
                    <a:pt x="225" y="252"/>
                  </a:lnTo>
                  <a:lnTo>
                    <a:pt x="215" y="254"/>
                  </a:lnTo>
                  <a:lnTo>
                    <a:pt x="207" y="256"/>
                  </a:lnTo>
                  <a:lnTo>
                    <a:pt x="197" y="258"/>
                  </a:lnTo>
                  <a:lnTo>
                    <a:pt x="190" y="258"/>
                  </a:lnTo>
                  <a:lnTo>
                    <a:pt x="193" y="256"/>
                  </a:lnTo>
                  <a:lnTo>
                    <a:pt x="199" y="250"/>
                  </a:lnTo>
                  <a:lnTo>
                    <a:pt x="205" y="250"/>
                  </a:lnTo>
                  <a:lnTo>
                    <a:pt x="205" y="250"/>
                  </a:lnTo>
                  <a:lnTo>
                    <a:pt x="207" y="250"/>
                  </a:lnTo>
                  <a:lnTo>
                    <a:pt x="211" y="250"/>
                  </a:lnTo>
                  <a:lnTo>
                    <a:pt x="215" y="250"/>
                  </a:lnTo>
                  <a:lnTo>
                    <a:pt x="221" y="246"/>
                  </a:lnTo>
                  <a:lnTo>
                    <a:pt x="225" y="246"/>
                  </a:lnTo>
                  <a:lnTo>
                    <a:pt x="229" y="246"/>
                  </a:lnTo>
                  <a:lnTo>
                    <a:pt x="233" y="246"/>
                  </a:lnTo>
                  <a:lnTo>
                    <a:pt x="244" y="246"/>
                  </a:lnTo>
                  <a:lnTo>
                    <a:pt x="250" y="244"/>
                  </a:lnTo>
                  <a:lnTo>
                    <a:pt x="256" y="244"/>
                  </a:lnTo>
                  <a:lnTo>
                    <a:pt x="256" y="244"/>
                  </a:lnTo>
                  <a:lnTo>
                    <a:pt x="260" y="246"/>
                  </a:lnTo>
                  <a:lnTo>
                    <a:pt x="262" y="244"/>
                  </a:lnTo>
                  <a:lnTo>
                    <a:pt x="264" y="242"/>
                  </a:lnTo>
                  <a:lnTo>
                    <a:pt x="264" y="242"/>
                  </a:lnTo>
                  <a:lnTo>
                    <a:pt x="268" y="242"/>
                  </a:lnTo>
                  <a:lnTo>
                    <a:pt x="272" y="240"/>
                  </a:lnTo>
                  <a:lnTo>
                    <a:pt x="278" y="236"/>
                  </a:lnTo>
                  <a:lnTo>
                    <a:pt x="282" y="234"/>
                  </a:lnTo>
                  <a:lnTo>
                    <a:pt x="284" y="234"/>
                  </a:lnTo>
                  <a:lnTo>
                    <a:pt x="284" y="231"/>
                  </a:lnTo>
                  <a:lnTo>
                    <a:pt x="282" y="227"/>
                  </a:lnTo>
                  <a:lnTo>
                    <a:pt x="278" y="225"/>
                  </a:lnTo>
                  <a:lnTo>
                    <a:pt x="278" y="227"/>
                  </a:lnTo>
                  <a:lnTo>
                    <a:pt x="276" y="229"/>
                  </a:lnTo>
                  <a:lnTo>
                    <a:pt x="272" y="229"/>
                  </a:lnTo>
                  <a:lnTo>
                    <a:pt x="270" y="229"/>
                  </a:lnTo>
                  <a:lnTo>
                    <a:pt x="270" y="227"/>
                  </a:lnTo>
                  <a:lnTo>
                    <a:pt x="272" y="223"/>
                  </a:lnTo>
                  <a:lnTo>
                    <a:pt x="276" y="221"/>
                  </a:lnTo>
                  <a:lnTo>
                    <a:pt x="284" y="223"/>
                  </a:lnTo>
                  <a:lnTo>
                    <a:pt x="287" y="225"/>
                  </a:lnTo>
                  <a:lnTo>
                    <a:pt x="289" y="225"/>
                  </a:lnTo>
                  <a:lnTo>
                    <a:pt x="291" y="223"/>
                  </a:lnTo>
                  <a:lnTo>
                    <a:pt x="293" y="219"/>
                  </a:lnTo>
                  <a:lnTo>
                    <a:pt x="295" y="217"/>
                  </a:lnTo>
                  <a:lnTo>
                    <a:pt x="299" y="213"/>
                  </a:lnTo>
                  <a:lnTo>
                    <a:pt x="303" y="209"/>
                  </a:lnTo>
                  <a:lnTo>
                    <a:pt x="309" y="207"/>
                  </a:lnTo>
                  <a:lnTo>
                    <a:pt x="311" y="207"/>
                  </a:lnTo>
                  <a:lnTo>
                    <a:pt x="315" y="207"/>
                  </a:lnTo>
                  <a:lnTo>
                    <a:pt x="317" y="205"/>
                  </a:lnTo>
                  <a:lnTo>
                    <a:pt x="319" y="205"/>
                  </a:lnTo>
                  <a:lnTo>
                    <a:pt x="319" y="203"/>
                  </a:lnTo>
                  <a:lnTo>
                    <a:pt x="319" y="201"/>
                  </a:lnTo>
                  <a:lnTo>
                    <a:pt x="319" y="199"/>
                  </a:lnTo>
                  <a:lnTo>
                    <a:pt x="321" y="195"/>
                  </a:lnTo>
                  <a:lnTo>
                    <a:pt x="325" y="191"/>
                  </a:lnTo>
                  <a:lnTo>
                    <a:pt x="329" y="191"/>
                  </a:lnTo>
                  <a:lnTo>
                    <a:pt x="334" y="189"/>
                  </a:lnTo>
                  <a:lnTo>
                    <a:pt x="338" y="189"/>
                  </a:lnTo>
                  <a:lnTo>
                    <a:pt x="342" y="184"/>
                  </a:lnTo>
                  <a:lnTo>
                    <a:pt x="348" y="182"/>
                  </a:lnTo>
                  <a:lnTo>
                    <a:pt x="350" y="182"/>
                  </a:lnTo>
                  <a:lnTo>
                    <a:pt x="354" y="182"/>
                  </a:lnTo>
                  <a:lnTo>
                    <a:pt x="356" y="184"/>
                  </a:lnTo>
                  <a:lnTo>
                    <a:pt x="358" y="189"/>
                  </a:lnTo>
                  <a:lnTo>
                    <a:pt x="360" y="191"/>
                  </a:lnTo>
                  <a:lnTo>
                    <a:pt x="362" y="191"/>
                  </a:lnTo>
                  <a:lnTo>
                    <a:pt x="364" y="189"/>
                  </a:lnTo>
                  <a:lnTo>
                    <a:pt x="366" y="186"/>
                  </a:lnTo>
                  <a:lnTo>
                    <a:pt x="370" y="184"/>
                  </a:lnTo>
                  <a:lnTo>
                    <a:pt x="372" y="184"/>
                  </a:lnTo>
                  <a:lnTo>
                    <a:pt x="374" y="180"/>
                  </a:lnTo>
                  <a:lnTo>
                    <a:pt x="374" y="176"/>
                  </a:lnTo>
                  <a:lnTo>
                    <a:pt x="376" y="174"/>
                  </a:lnTo>
                  <a:lnTo>
                    <a:pt x="378" y="170"/>
                  </a:lnTo>
                  <a:lnTo>
                    <a:pt x="383" y="168"/>
                  </a:lnTo>
                  <a:lnTo>
                    <a:pt x="393" y="164"/>
                  </a:lnTo>
                  <a:lnTo>
                    <a:pt x="397" y="162"/>
                  </a:lnTo>
                  <a:lnTo>
                    <a:pt x="399" y="160"/>
                  </a:lnTo>
                  <a:lnTo>
                    <a:pt x="403" y="160"/>
                  </a:lnTo>
                  <a:lnTo>
                    <a:pt x="403" y="160"/>
                  </a:lnTo>
                  <a:lnTo>
                    <a:pt x="405" y="162"/>
                  </a:lnTo>
                  <a:lnTo>
                    <a:pt x="409" y="162"/>
                  </a:lnTo>
                  <a:lnTo>
                    <a:pt x="411" y="162"/>
                  </a:lnTo>
                  <a:lnTo>
                    <a:pt x="413" y="162"/>
                  </a:lnTo>
                  <a:lnTo>
                    <a:pt x="413" y="166"/>
                  </a:lnTo>
                  <a:lnTo>
                    <a:pt x="415" y="170"/>
                  </a:lnTo>
                  <a:lnTo>
                    <a:pt x="417" y="172"/>
                  </a:lnTo>
                  <a:lnTo>
                    <a:pt x="421" y="176"/>
                  </a:lnTo>
                  <a:lnTo>
                    <a:pt x="425" y="178"/>
                  </a:lnTo>
                  <a:lnTo>
                    <a:pt x="432" y="178"/>
                  </a:lnTo>
                  <a:lnTo>
                    <a:pt x="436" y="178"/>
                  </a:lnTo>
                  <a:lnTo>
                    <a:pt x="438" y="174"/>
                  </a:lnTo>
                  <a:lnTo>
                    <a:pt x="440" y="170"/>
                  </a:lnTo>
                  <a:lnTo>
                    <a:pt x="444" y="164"/>
                  </a:lnTo>
                  <a:lnTo>
                    <a:pt x="448" y="162"/>
                  </a:lnTo>
                  <a:lnTo>
                    <a:pt x="452" y="160"/>
                  </a:lnTo>
                  <a:lnTo>
                    <a:pt x="456" y="160"/>
                  </a:lnTo>
                  <a:lnTo>
                    <a:pt x="458" y="160"/>
                  </a:lnTo>
                  <a:lnTo>
                    <a:pt x="460" y="162"/>
                  </a:lnTo>
                  <a:lnTo>
                    <a:pt x="460" y="164"/>
                  </a:lnTo>
                  <a:lnTo>
                    <a:pt x="464" y="164"/>
                  </a:lnTo>
                  <a:lnTo>
                    <a:pt x="477" y="168"/>
                  </a:lnTo>
                  <a:lnTo>
                    <a:pt x="483" y="168"/>
                  </a:lnTo>
                  <a:lnTo>
                    <a:pt x="485" y="168"/>
                  </a:lnTo>
                  <a:lnTo>
                    <a:pt x="491" y="170"/>
                  </a:lnTo>
                  <a:lnTo>
                    <a:pt x="495" y="170"/>
                  </a:lnTo>
                  <a:lnTo>
                    <a:pt x="495" y="109"/>
                  </a:lnTo>
                  <a:lnTo>
                    <a:pt x="495" y="109"/>
                  </a:lnTo>
                  <a:lnTo>
                    <a:pt x="491" y="90"/>
                  </a:lnTo>
                  <a:lnTo>
                    <a:pt x="487" y="74"/>
                  </a:lnTo>
                  <a:lnTo>
                    <a:pt x="485" y="68"/>
                  </a:lnTo>
                  <a:lnTo>
                    <a:pt x="485" y="64"/>
                  </a:lnTo>
                  <a:lnTo>
                    <a:pt x="485" y="64"/>
                  </a:lnTo>
                  <a:lnTo>
                    <a:pt x="485" y="62"/>
                  </a:lnTo>
                  <a:lnTo>
                    <a:pt x="485" y="60"/>
                  </a:lnTo>
                  <a:lnTo>
                    <a:pt x="483" y="54"/>
                  </a:lnTo>
                  <a:lnTo>
                    <a:pt x="483" y="43"/>
                  </a:lnTo>
                  <a:lnTo>
                    <a:pt x="481" y="39"/>
                  </a:lnTo>
                  <a:lnTo>
                    <a:pt x="479" y="33"/>
                  </a:lnTo>
                  <a:lnTo>
                    <a:pt x="479" y="19"/>
                  </a:lnTo>
                  <a:lnTo>
                    <a:pt x="477" y="7"/>
                  </a:lnTo>
                  <a:lnTo>
                    <a:pt x="468" y="7"/>
                  </a:lnTo>
                  <a:lnTo>
                    <a:pt x="456" y="7"/>
                  </a:lnTo>
                  <a:lnTo>
                    <a:pt x="448" y="5"/>
                  </a:lnTo>
                  <a:lnTo>
                    <a:pt x="444" y="0"/>
                  </a:lnTo>
                  <a:lnTo>
                    <a:pt x="436"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6" name="Freeform 737"/>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7" name="Freeform 738"/>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8" name="Freeform 739"/>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9" name="Freeform 740"/>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0" name="Freeform 741"/>
            <p:cNvSpPr>
              <a:spLocks/>
            </p:cNvSpPr>
            <p:nvPr/>
          </p:nvSpPr>
          <p:spPr bwMode="auto">
            <a:xfrm>
              <a:off x="7737475" y="1803400"/>
              <a:ext cx="654050" cy="560388"/>
            </a:xfrm>
            <a:custGeom>
              <a:avLst/>
              <a:gdLst>
                <a:gd name="T0" fmla="*/ 114 w 412"/>
                <a:gd name="T1" fmla="*/ 22 h 353"/>
                <a:gd name="T2" fmla="*/ 118 w 412"/>
                <a:gd name="T3" fmla="*/ 51 h 353"/>
                <a:gd name="T4" fmla="*/ 87 w 412"/>
                <a:gd name="T5" fmla="*/ 55 h 353"/>
                <a:gd name="T6" fmla="*/ 67 w 412"/>
                <a:gd name="T7" fmla="*/ 61 h 353"/>
                <a:gd name="T8" fmla="*/ 53 w 412"/>
                <a:gd name="T9" fmla="*/ 67 h 353"/>
                <a:gd name="T10" fmla="*/ 32 w 412"/>
                <a:gd name="T11" fmla="*/ 100 h 353"/>
                <a:gd name="T12" fmla="*/ 57 w 412"/>
                <a:gd name="T13" fmla="*/ 108 h 353"/>
                <a:gd name="T14" fmla="*/ 69 w 412"/>
                <a:gd name="T15" fmla="*/ 120 h 353"/>
                <a:gd name="T16" fmla="*/ 81 w 412"/>
                <a:gd name="T17" fmla="*/ 135 h 353"/>
                <a:gd name="T18" fmla="*/ 73 w 412"/>
                <a:gd name="T19" fmla="*/ 147 h 353"/>
                <a:gd name="T20" fmla="*/ 65 w 412"/>
                <a:gd name="T21" fmla="*/ 171 h 353"/>
                <a:gd name="T22" fmla="*/ 67 w 412"/>
                <a:gd name="T23" fmla="*/ 186 h 353"/>
                <a:gd name="T24" fmla="*/ 75 w 412"/>
                <a:gd name="T25" fmla="*/ 194 h 353"/>
                <a:gd name="T26" fmla="*/ 65 w 412"/>
                <a:gd name="T27" fmla="*/ 204 h 353"/>
                <a:gd name="T28" fmla="*/ 40 w 412"/>
                <a:gd name="T29" fmla="*/ 200 h 353"/>
                <a:gd name="T30" fmla="*/ 28 w 412"/>
                <a:gd name="T31" fmla="*/ 223 h 353"/>
                <a:gd name="T32" fmla="*/ 10 w 412"/>
                <a:gd name="T33" fmla="*/ 249 h 353"/>
                <a:gd name="T34" fmla="*/ 0 w 412"/>
                <a:gd name="T35" fmla="*/ 266 h 353"/>
                <a:gd name="T36" fmla="*/ 30 w 412"/>
                <a:gd name="T37" fmla="*/ 276 h 353"/>
                <a:gd name="T38" fmla="*/ 49 w 412"/>
                <a:gd name="T39" fmla="*/ 302 h 353"/>
                <a:gd name="T40" fmla="*/ 63 w 412"/>
                <a:gd name="T41" fmla="*/ 329 h 353"/>
                <a:gd name="T42" fmla="*/ 124 w 412"/>
                <a:gd name="T43" fmla="*/ 353 h 353"/>
                <a:gd name="T44" fmla="*/ 126 w 412"/>
                <a:gd name="T45" fmla="*/ 319 h 353"/>
                <a:gd name="T46" fmla="*/ 143 w 412"/>
                <a:gd name="T47" fmla="*/ 302 h 353"/>
                <a:gd name="T48" fmla="*/ 147 w 412"/>
                <a:gd name="T49" fmla="*/ 282 h 353"/>
                <a:gd name="T50" fmla="*/ 173 w 412"/>
                <a:gd name="T51" fmla="*/ 276 h 353"/>
                <a:gd name="T52" fmla="*/ 171 w 412"/>
                <a:gd name="T53" fmla="*/ 255 h 353"/>
                <a:gd name="T54" fmla="*/ 159 w 412"/>
                <a:gd name="T55" fmla="*/ 229 h 353"/>
                <a:gd name="T56" fmla="*/ 157 w 412"/>
                <a:gd name="T57" fmla="*/ 210 h 353"/>
                <a:gd name="T58" fmla="*/ 173 w 412"/>
                <a:gd name="T59" fmla="*/ 186 h 353"/>
                <a:gd name="T60" fmla="*/ 202 w 412"/>
                <a:gd name="T61" fmla="*/ 198 h 353"/>
                <a:gd name="T62" fmla="*/ 230 w 412"/>
                <a:gd name="T63" fmla="*/ 200 h 353"/>
                <a:gd name="T64" fmla="*/ 249 w 412"/>
                <a:gd name="T65" fmla="*/ 192 h 353"/>
                <a:gd name="T66" fmla="*/ 261 w 412"/>
                <a:gd name="T67" fmla="*/ 194 h 353"/>
                <a:gd name="T68" fmla="*/ 286 w 412"/>
                <a:gd name="T69" fmla="*/ 206 h 353"/>
                <a:gd name="T70" fmla="*/ 308 w 412"/>
                <a:gd name="T71" fmla="*/ 204 h 353"/>
                <a:gd name="T72" fmla="*/ 331 w 412"/>
                <a:gd name="T73" fmla="*/ 210 h 353"/>
                <a:gd name="T74" fmla="*/ 335 w 412"/>
                <a:gd name="T75" fmla="*/ 243 h 353"/>
                <a:gd name="T76" fmla="*/ 357 w 412"/>
                <a:gd name="T77" fmla="*/ 237 h 353"/>
                <a:gd name="T78" fmla="*/ 371 w 412"/>
                <a:gd name="T79" fmla="*/ 237 h 353"/>
                <a:gd name="T80" fmla="*/ 388 w 412"/>
                <a:gd name="T81" fmla="*/ 218 h 353"/>
                <a:gd name="T82" fmla="*/ 410 w 412"/>
                <a:gd name="T83" fmla="*/ 198 h 353"/>
                <a:gd name="T84" fmla="*/ 408 w 412"/>
                <a:gd name="T85" fmla="*/ 167 h 353"/>
                <a:gd name="T86" fmla="*/ 386 w 412"/>
                <a:gd name="T87" fmla="*/ 114 h 353"/>
                <a:gd name="T88" fmla="*/ 357 w 412"/>
                <a:gd name="T89" fmla="*/ 110 h 353"/>
                <a:gd name="T90" fmla="*/ 349 w 412"/>
                <a:gd name="T91" fmla="*/ 112 h 353"/>
                <a:gd name="T92" fmla="*/ 331 w 412"/>
                <a:gd name="T93" fmla="*/ 92 h 353"/>
                <a:gd name="T94" fmla="*/ 329 w 412"/>
                <a:gd name="T95" fmla="*/ 69 h 353"/>
                <a:gd name="T96" fmla="*/ 316 w 412"/>
                <a:gd name="T97" fmla="*/ 65 h 353"/>
                <a:gd name="T98" fmla="*/ 277 w 412"/>
                <a:gd name="T99" fmla="*/ 73 h 353"/>
                <a:gd name="T100" fmla="*/ 247 w 412"/>
                <a:gd name="T101" fmla="*/ 81 h 353"/>
                <a:gd name="T102" fmla="*/ 228 w 412"/>
                <a:gd name="T103" fmla="*/ 98 h 353"/>
                <a:gd name="T104" fmla="*/ 212 w 412"/>
                <a:gd name="T105" fmla="*/ 84 h 353"/>
                <a:gd name="T106" fmla="*/ 200 w 412"/>
                <a:gd name="T107" fmla="*/ 75 h 353"/>
                <a:gd name="T108" fmla="*/ 190 w 412"/>
                <a:gd name="T109" fmla="*/ 41 h 353"/>
                <a:gd name="T110" fmla="*/ 183 w 412"/>
                <a:gd name="T111" fmla="*/ 30 h 353"/>
                <a:gd name="T112" fmla="*/ 179 w 412"/>
                <a:gd name="T113" fmla="*/ 16 h 353"/>
                <a:gd name="T114" fmla="*/ 151 w 412"/>
                <a:gd name="T115" fmla="*/ 8 h 353"/>
                <a:gd name="T116" fmla="*/ 126 w 412"/>
                <a:gd name="T117"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2" h="353">
                  <a:moveTo>
                    <a:pt x="116" y="8"/>
                  </a:moveTo>
                  <a:lnTo>
                    <a:pt x="112" y="16"/>
                  </a:lnTo>
                  <a:lnTo>
                    <a:pt x="116" y="18"/>
                  </a:lnTo>
                  <a:lnTo>
                    <a:pt x="114" y="22"/>
                  </a:lnTo>
                  <a:lnTo>
                    <a:pt x="118" y="34"/>
                  </a:lnTo>
                  <a:lnTo>
                    <a:pt x="118" y="37"/>
                  </a:lnTo>
                  <a:lnTo>
                    <a:pt x="116" y="41"/>
                  </a:lnTo>
                  <a:lnTo>
                    <a:pt x="118" y="51"/>
                  </a:lnTo>
                  <a:lnTo>
                    <a:pt x="118" y="55"/>
                  </a:lnTo>
                  <a:lnTo>
                    <a:pt x="104" y="57"/>
                  </a:lnTo>
                  <a:lnTo>
                    <a:pt x="92" y="53"/>
                  </a:lnTo>
                  <a:lnTo>
                    <a:pt x="87" y="55"/>
                  </a:lnTo>
                  <a:lnTo>
                    <a:pt x="81" y="53"/>
                  </a:lnTo>
                  <a:lnTo>
                    <a:pt x="75" y="49"/>
                  </a:lnTo>
                  <a:lnTo>
                    <a:pt x="69" y="53"/>
                  </a:lnTo>
                  <a:lnTo>
                    <a:pt x="67" y="61"/>
                  </a:lnTo>
                  <a:lnTo>
                    <a:pt x="65" y="63"/>
                  </a:lnTo>
                  <a:lnTo>
                    <a:pt x="61" y="65"/>
                  </a:lnTo>
                  <a:lnTo>
                    <a:pt x="57" y="65"/>
                  </a:lnTo>
                  <a:lnTo>
                    <a:pt x="53" y="67"/>
                  </a:lnTo>
                  <a:lnTo>
                    <a:pt x="42" y="88"/>
                  </a:lnTo>
                  <a:lnTo>
                    <a:pt x="32" y="92"/>
                  </a:lnTo>
                  <a:lnTo>
                    <a:pt x="32" y="96"/>
                  </a:lnTo>
                  <a:lnTo>
                    <a:pt x="32" y="100"/>
                  </a:lnTo>
                  <a:lnTo>
                    <a:pt x="34" y="104"/>
                  </a:lnTo>
                  <a:lnTo>
                    <a:pt x="38" y="106"/>
                  </a:lnTo>
                  <a:lnTo>
                    <a:pt x="45" y="110"/>
                  </a:lnTo>
                  <a:lnTo>
                    <a:pt x="57" y="108"/>
                  </a:lnTo>
                  <a:lnTo>
                    <a:pt x="59" y="106"/>
                  </a:lnTo>
                  <a:lnTo>
                    <a:pt x="61" y="110"/>
                  </a:lnTo>
                  <a:lnTo>
                    <a:pt x="61" y="116"/>
                  </a:lnTo>
                  <a:lnTo>
                    <a:pt x="69" y="120"/>
                  </a:lnTo>
                  <a:lnTo>
                    <a:pt x="71" y="124"/>
                  </a:lnTo>
                  <a:lnTo>
                    <a:pt x="79" y="126"/>
                  </a:lnTo>
                  <a:lnTo>
                    <a:pt x="83" y="133"/>
                  </a:lnTo>
                  <a:lnTo>
                    <a:pt x="81" y="135"/>
                  </a:lnTo>
                  <a:lnTo>
                    <a:pt x="79" y="137"/>
                  </a:lnTo>
                  <a:lnTo>
                    <a:pt x="75" y="139"/>
                  </a:lnTo>
                  <a:lnTo>
                    <a:pt x="77" y="143"/>
                  </a:lnTo>
                  <a:lnTo>
                    <a:pt x="73" y="147"/>
                  </a:lnTo>
                  <a:lnTo>
                    <a:pt x="67" y="159"/>
                  </a:lnTo>
                  <a:lnTo>
                    <a:pt x="69" y="165"/>
                  </a:lnTo>
                  <a:lnTo>
                    <a:pt x="67" y="169"/>
                  </a:lnTo>
                  <a:lnTo>
                    <a:pt x="65" y="171"/>
                  </a:lnTo>
                  <a:lnTo>
                    <a:pt x="63" y="178"/>
                  </a:lnTo>
                  <a:lnTo>
                    <a:pt x="67" y="182"/>
                  </a:lnTo>
                  <a:lnTo>
                    <a:pt x="67" y="184"/>
                  </a:lnTo>
                  <a:lnTo>
                    <a:pt x="67" y="186"/>
                  </a:lnTo>
                  <a:lnTo>
                    <a:pt x="67" y="190"/>
                  </a:lnTo>
                  <a:lnTo>
                    <a:pt x="69" y="194"/>
                  </a:lnTo>
                  <a:lnTo>
                    <a:pt x="73" y="194"/>
                  </a:lnTo>
                  <a:lnTo>
                    <a:pt x="75" y="194"/>
                  </a:lnTo>
                  <a:lnTo>
                    <a:pt x="79" y="196"/>
                  </a:lnTo>
                  <a:lnTo>
                    <a:pt x="75" y="200"/>
                  </a:lnTo>
                  <a:lnTo>
                    <a:pt x="71" y="202"/>
                  </a:lnTo>
                  <a:lnTo>
                    <a:pt x="65" y="204"/>
                  </a:lnTo>
                  <a:lnTo>
                    <a:pt x="57" y="206"/>
                  </a:lnTo>
                  <a:lnTo>
                    <a:pt x="51" y="204"/>
                  </a:lnTo>
                  <a:lnTo>
                    <a:pt x="45" y="202"/>
                  </a:lnTo>
                  <a:lnTo>
                    <a:pt x="40" y="200"/>
                  </a:lnTo>
                  <a:lnTo>
                    <a:pt x="38" y="204"/>
                  </a:lnTo>
                  <a:lnTo>
                    <a:pt x="34" y="206"/>
                  </a:lnTo>
                  <a:lnTo>
                    <a:pt x="34" y="210"/>
                  </a:lnTo>
                  <a:lnTo>
                    <a:pt x="28" y="223"/>
                  </a:lnTo>
                  <a:lnTo>
                    <a:pt x="24" y="227"/>
                  </a:lnTo>
                  <a:lnTo>
                    <a:pt x="16" y="229"/>
                  </a:lnTo>
                  <a:lnTo>
                    <a:pt x="16" y="243"/>
                  </a:lnTo>
                  <a:lnTo>
                    <a:pt x="10" y="249"/>
                  </a:lnTo>
                  <a:lnTo>
                    <a:pt x="8" y="255"/>
                  </a:lnTo>
                  <a:lnTo>
                    <a:pt x="2" y="259"/>
                  </a:lnTo>
                  <a:lnTo>
                    <a:pt x="0" y="263"/>
                  </a:lnTo>
                  <a:lnTo>
                    <a:pt x="0" y="266"/>
                  </a:lnTo>
                  <a:lnTo>
                    <a:pt x="4" y="263"/>
                  </a:lnTo>
                  <a:lnTo>
                    <a:pt x="12" y="270"/>
                  </a:lnTo>
                  <a:lnTo>
                    <a:pt x="28" y="272"/>
                  </a:lnTo>
                  <a:lnTo>
                    <a:pt x="30" y="276"/>
                  </a:lnTo>
                  <a:lnTo>
                    <a:pt x="38" y="276"/>
                  </a:lnTo>
                  <a:lnTo>
                    <a:pt x="40" y="276"/>
                  </a:lnTo>
                  <a:lnTo>
                    <a:pt x="45" y="284"/>
                  </a:lnTo>
                  <a:lnTo>
                    <a:pt x="49" y="302"/>
                  </a:lnTo>
                  <a:lnTo>
                    <a:pt x="55" y="304"/>
                  </a:lnTo>
                  <a:lnTo>
                    <a:pt x="63" y="310"/>
                  </a:lnTo>
                  <a:lnTo>
                    <a:pt x="67" y="319"/>
                  </a:lnTo>
                  <a:lnTo>
                    <a:pt x="63" y="329"/>
                  </a:lnTo>
                  <a:lnTo>
                    <a:pt x="63" y="337"/>
                  </a:lnTo>
                  <a:lnTo>
                    <a:pt x="75" y="343"/>
                  </a:lnTo>
                  <a:lnTo>
                    <a:pt x="81" y="353"/>
                  </a:lnTo>
                  <a:lnTo>
                    <a:pt x="124" y="353"/>
                  </a:lnTo>
                  <a:lnTo>
                    <a:pt x="126" y="337"/>
                  </a:lnTo>
                  <a:lnTo>
                    <a:pt x="122" y="335"/>
                  </a:lnTo>
                  <a:lnTo>
                    <a:pt x="120" y="329"/>
                  </a:lnTo>
                  <a:lnTo>
                    <a:pt x="126" y="319"/>
                  </a:lnTo>
                  <a:lnTo>
                    <a:pt x="128" y="313"/>
                  </a:lnTo>
                  <a:lnTo>
                    <a:pt x="136" y="306"/>
                  </a:lnTo>
                  <a:lnTo>
                    <a:pt x="141" y="306"/>
                  </a:lnTo>
                  <a:lnTo>
                    <a:pt x="143" y="302"/>
                  </a:lnTo>
                  <a:lnTo>
                    <a:pt x="143" y="300"/>
                  </a:lnTo>
                  <a:lnTo>
                    <a:pt x="141" y="296"/>
                  </a:lnTo>
                  <a:lnTo>
                    <a:pt x="143" y="288"/>
                  </a:lnTo>
                  <a:lnTo>
                    <a:pt x="147" y="282"/>
                  </a:lnTo>
                  <a:lnTo>
                    <a:pt x="149" y="276"/>
                  </a:lnTo>
                  <a:lnTo>
                    <a:pt x="155" y="276"/>
                  </a:lnTo>
                  <a:lnTo>
                    <a:pt x="169" y="276"/>
                  </a:lnTo>
                  <a:lnTo>
                    <a:pt x="173" y="276"/>
                  </a:lnTo>
                  <a:lnTo>
                    <a:pt x="175" y="266"/>
                  </a:lnTo>
                  <a:lnTo>
                    <a:pt x="179" y="257"/>
                  </a:lnTo>
                  <a:lnTo>
                    <a:pt x="177" y="255"/>
                  </a:lnTo>
                  <a:lnTo>
                    <a:pt x="171" y="255"/>
                  </a:lnTo>
                  <a:lnTo>
                    <a:pt x="165" y="249"/>
                  </a:lnTo>
                  <a:lnTo>
                    <a:pt x="161" y="243"/>
                  </a:lnTo>
                  <a:lnTo>
                    <a:pt x="153" y="239"/>
                  </a:lnTo>
                  <a:lnTo>
                    <a:pt x="159" y="229"/>
                  </a:lnTo>
                  <a:lnTo>
                    <a:pt x="163" y="227"/>
                  </a:lnTo>
                  <a:lnTo>
                    <a:pt x="165" y="225"/>
                  </a:lnTo>
                  <a:lnTo>
                    <a:pt x="157" y="210"/>
                  </a:lnTo>
                  <a:lnTo>
                    <a:pt x="157" y="210"/>
                  </a:lnTo>
                  <a:lnTo>
                    <a:pt x="161" y="202"/>
                  </a:lnTo>
                  <a:lnTo>
                    <a:pt x="167" y="192"/>
                  </a:lnTo>
                  <a:lnTo>
                    <a:pt x="171" y="186"/>
                  </a:lnTo>
                  <a:lnTo>
                    <a:pt x="173" y="186"/>
                  </a:lnTo>
                  <a:lnTo>
                    <a:pt x="181" y="194"/>
                  </a:lnTo>
                  <a:lnTo>
                    <a:pt x="183" y="194"/>
                  </a:lnTo>
                  <a:lnTo>
                    <a:pt x="198" y="198"/>
                  </a:lnTo>
                  <a:lnTo>
                    <a:pt x="202" y="198"/>
                  </a:lnTo>
                  <a:lnTo>
                    <a:pt x="210" y="196"/>
                  </a:lnTo>
                  <a:lnTo>
                    <a:pt x="218" y="200"/>
                  </a:lnTo>
                  <a:lnTo>
                    <a:pt x="224" y="200"/>
                  </a:lnTo>
                  <a:lnTo>
                    <a:pt x="230" y="200"/>
                  </a:lnTo>
                  <a:lnTo>
                    <a:pt x="237" y="198"/>
                  </a:lnTo>
                  <a:lnTo>
                    <a:pt x="241" y="198"/>
                  </a:lnTo>
                  <a:lnTo>
                    <a:pt x="247" y="198"/>
                  </a:lnTo>
                  <a:lnTo>
                    <a:pt x="249" y="192"/>
                  </a:lnTo>
                  <a:lnTo>
                    <a:pt x="251" y="186"/>
                  </a:lnTo>
                  <a:lnTo>
                    <a:pt x="253" y="186"/>
                  </a:lnTo>
                  <a:lnTo>
                    <a:pt x="259" y="190"/>
                  </a:lnTo>
                  <a:lnTo>
                    <a:pt x="261" y="194"/>
                  </a:lnTo>
                  <a:lnTo>
                    <a:pt x="263" y="196"/>
                  </a:lnTo>
                  <a:lnTo>
                    <a:pt x="267" y="202"/>
                  </a:lnTo>
                  <a:lnTo>
                    <a:pt x="280" y="204"/>
                  </a:lnTo>
                  <a:lnTo>
                    <a:pt x="286" y="206"/>
                  </a:lnTo>
                  <a:lnTo>
                    <a:pt x="288" y="208"/>
                  </a:lnTo>
                  <a:lnTo>
                    <a:pt x="294" y="208"/>
                  </a:lnTo>
                  <a:lnTo>
                    <a:pt x="306" y="204"/>
                  </a:lnTo>
                  <a:lnTo>
                    <a:pt x="308" y="204"/>
                  </a:lnTo>
                  <a:lnTo>
                    <a:pt x="310" y="202"/>
                  </a:lnTo>
                  <a:lnTo>
                    <a:pt x="318" y="202"/>
                  </a:lnTo>
                  <a:lnTo>
                    <a:pt x="331" y="204"/>
                  </a:lnTo>
                  <a:lnTo>
                    <a:pt x="331" y="210"/>
                  </a:lnTo>
                  <a:lnTo>
                    <a:pt x="333" y="216"/>
                  </a:lnTo>
                  <a:lnTo>
                    <a:pt x="324" y="229"/>
                  </a:lnTo>
                  <a:lnTo>
                    <a:pt x="331" y="239"/>
                  </a:lnTo>
                  <a:lnTo>
                    <a:pt x="335" y="243"/>
                  </a:lnTo>
                  <a:lnTo>
                    <a:pt x="343" y="245"/>
                  </a:lnTo>
                  <a:lnTo>
                    <a:pt x="347" y="243"/>
                  </a:lnTo>
                  <a:lnTo>
                    <a:pt x="353" y="239"/>
                  </a:lnTo>
                  <a:lnTo>
                    <a:pt x="357" y="237"/>
                  </a:lnTo>
                  <a:lnTo>
                    <a:pt x="361" y="237"/>
                  </a:lnTo>
                  <a:lnTo>
                    <a:pt x="367" y="235"/>
                  </a:lnTo>
                  <a:lnTo>
                    <a:pt x="371" y="237"/>
                  </a:lnTo>
                  <a:lnTo>
                    <a:pt x="371" y="237"/>
                  </a:lnTo>
                  <a:lnTo>
                    <a:pt x="374" y="237"/>
                  </a:lnTo>
                  <a:lnTo>
                    <a:pt x="378" y="229"/>
                  </a:lnTo>
                  <a:lnTo>
                    <a:pt x="386" y="223"/>
                  </a:lnTo>
                  <a:lnTo>
                    <a:pt x="388" y="218"/>
                  </a:lnTo>
                  <a:lnTo>
                    <a:pt x="392" y="216"/>
                  </a:lnTo>
                  <a:lnTo>
                    <a:pt x="392" y="214"/>
                  </a:lnTo>
                  <a:lnTo>
                    <a:pt x="400" y="210"/>
                  </a:lnTo>
                  <a:lnTo>
                    <a:pt x="410" y="198"/>
                  </a:lnTo>
                  <a:lnTo>
                    <a:pt x="412" y="198"/>
                  </a:lnTo>
                  <a:lnTo>
                    <a:pt x="412" y="176"/>
                  </a:lnTo>
                  <a:lnTo>
                    <a:pt x="412" y="173"/>
                  </a:lnTo>
                  <a:lnTo>
                    <a:pt x="408" y="167"/>
                  </a:lnTo>
                  <a:lnTo>
                    <a:pt x="402" y="159"/>
                  </a:lnTo>
                  <a:lnTo>
                    <a:pt x="390" y="137"/>
                  </a:lnTo>
                  <a:lnTo>
                    <a:pt x="396" y="116"/>
                  </a:lnTo>
                  <a:lnTo>
                    <a:pt x="386" y="114"/>
                  </a:lnTo>
                  <a:lnTo>
                    <a:pt x="378" y="114"/>
                  </a:lnTo>
                  <a:lnTo>
                    <a:pt x="365" y="108"/>
                  </a:lnTo>
                  <a:lnTo>
                    <a:pt x="361" y="106"/>
                  </a:lnTo>
                  <a:lnTo>
                    <a:pt x="357" y="110"/>
                  </a:lnTo>
                  <a:lnTo>
                    <a:pt x="355" y="116"/>
                  </a:lnTo>
                  <a:lnTo>
                    <a:pt x="353" y="118"/>
                  </a:lnTo>
                  <a:lnTo>
                    <a:pt x="351" y="116"/>
                  </a:lnTo>
                  <a:lnTo>
                    <a:pt x="349" y="112"/>
                  </a:lnTo>
                  <a:lnTo>
                    <a:pt x="349" y="106"/>
                  </a:lnTo>
                  <a:lnTo>
                    <a:pt x="347" y="102"/>
                  </a:lnTo>
                  <a:lnTo>
                    <a:pt x="335" y="96"/>
                  </a:lnTo>
                  <a:lnTo>
                    <a:pt x="331" y="92"/>
                  </a:lnTo>
                  <a:lnTo>
                    <a:pt x="333" y="90"/>
                  </a:lnTo>
                  <a:lnTo>
                    <a:pt x="331" y="81"/>
                  </a:lnTo>
                  <a:lnTo>
                    <a:pt x="329" y="77"/>
                  </a:lnTo>
                  <a:lnTo>
                    <a:pt x="329" y="69"/>
                  </a:lnTo>
                  <a:lnTo>
                    <a:pt x="327" y="69"/>
                  </a:lnTo>
                  <a:lnTo>
                    <a:pt x="324" y="65"/>
                  </a:lnTo>
                  <a:lnTo>
                    <a:pt x="322" y="65"/>
                  </a:lnTo>
                  <a:lnTo>
                    <a:pt x="316" y="65"/>
                  </a:lnTo>
                  <a:lnTo>
                    <a:pt x="304" y="75"/>
                  </a:lnTo>
                  <a:lnTo>
                    <a:pt x="294" y="77"/>
                  </a:lnTo>
                  <a:lnTo>
                    <a:pt x="284" y="73"/>
                  </a:lnTo>
                  <a:lnTo>
                    <a:pt x="277" y="73"/>
                  </a:lnTo>
                  <a:lnTo>
                    <a:pt x="263" y="75"/>
                  </a:lnTo>
                  <a:lnTo>
                    <a:pt x="257" y="77"/>
                  </a:lnTo>
                  <a:lnTo>
                    <a:pt x="253" y="77"/>
                  </a:lnTo>
                  <a:lnTo>
                    <a:pt x="247" y="81"/>
                  </a:lnTo>
                  <a:lnTo>
                    <a:pt x="241" y="86"/>
                  </a:lnTo>
                  <a:lnTo>
                    <a:pt x="237" y="92"/>
                  </a:lnTo>
                  <a:lnTo>
                    <a:pt x="235" y="98"/>
                  </a:lnTo>
                  <a:lnTo>
                    <a:pt x="228" y="98"/>
                  </a:lnTo>
                  <a:lnTo>
                    <a:pt x="218" y="94"/>
                  </a:lnTo>
                  <a:lnTo>
                    <a:pt x="214" y="96"/>
                  </a:lnTo>
                  <a:lnTo>
                    <a:pt x="214" y="94"/>
                  </a:lnTo>
                  <a:lnTo>
                    <a:pt x="212" y="84"/>
                  </a:lnTo>
                  <a:lnTo>
                    <a:pt x="210" y="84"/>
                  </a:lnTo>
                  <a:lnTo>
                    <a:pt x="210" y="84"/>
                  </a:lnTo>
                  <a:lnTo>
                    <a:pt x="208" y="84"/>
                  </a:lnTo>
                  <a:lnTo>
                    <a:pt x="200" y="75"/>
                  </a:lnTo>
                  <a:lnTo>
                    <a:pt x="194" y="73"/>
                  </a:lnTo>
                  <a:lnTo>
                    <a:pt x="188" y="61"/>
                  </a:lnTo>
                  <a:lnTo>
                    <a:pt x="186" y="51"/>
                  </a:lnTo>
                  <a:lnTo>
                    <a:pt x="190" y="41"/>
                  </a:lnTo>
                  <a:lnTo>
                    <a:pt x="190" y="32"/>
                  </a:lnTo>
                  <a:lnTo>
                    <a:pt x="188" y="32"/>
                  </a:lnTo>
                  <a:lnTo>
                    <a:pt x="188" y="32"/>
                  </a:lnTo>
                  <a:lnTo>
                    <a:pt x="183" y="30"/>
                  </a:lnTo>
                  <a:lnTo>
                    <a:pt x="183" y="26"/>
                  </a:lnTo>
                  <a:lnTo>
                    <a:pt x="179" y="24"/>
                  </a:lnTo>
                  <a:lnTo>
                    <a:pt x="177" y="22"/>
                  </a:lnTo>
                  <a:lnTo>
                    <a:pt x="179" y="16"/>
                  </a:lnTo>
                  <a:lnTo>
                    <a:pt x="157" y="10"/>
                  </a:lnTo>
                  <a:lnTo>
                    <a:pt x="157" y="16"/>
                  </a:lnTo>
                  <a:lnTo>
                    <a:pt x="149" y="14"/>
                  </a:lnTo>
                  <a:lnTo>
                    <a:pt x="151" y="8"/>
                  </a:lnTo>
                  <a:lnTo>
                    <a:pt x="147" y="6"/>
                  </a:lnTo>
                  <a:lnTo>
                    <a:pt x="143" y="4"/>
                  </a:lnTo>
                  <a:lnTo>
                    <a:pt x="143" y="0"/>
                  </a:lnTo>
                  <a:lnTo>
                    <a:pt x="126" y="0"/>
                  </a:lnTo>
                  <a:lnTo>
                    <a:pt x="116"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1" name="Freeform 742"/>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2" name="Freeform 743"/>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3" name="Freeform 744"/>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4" name="Freeform 745"/>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5" name="Freeform 746"/>
            <p:cNvSpPr>
              <a:spLocks/>
            </p:cNvSpPr>
            <p:nvPr/>
          </p:nvSpPr>
          <p:spPr bwMode="auto">
            <a:xfrm>
              <a:off x="7269163" y="1108075"/>
              <a:ext cx="817563" cy="608013"/>
            </a:xfrm>
            <a:custGeom>
              <a:avLst/>
              <a:gdLst>
                <a:gd name="T0" fmla="*/ 395 w 515"/>
                <a:gd name="T1" fmla="*/ 0 h 383"/>
                <a:gd name="T2" fmla="*/ 389 w 515"/>
                <a:gd name="T3" fmla="*/ 17 h 383"/>
                <a:gd name="T4" fmla="*/ 384 w 515"/>
                <a:gd name="T5" fmla="*/ 23 h 383"/>
                <a:gd name="T6" fmla="*/ 382 w 515"/>
                <a:gd name="T7" fmla="*/ 25 h 383"/>
                <a:gd name="T8" fmla="*/ 340 w 515"/>
                <a:gd name="T9" fmla="*/ 94 h 383"/>
                <a:gd name="T10" fmla="*/ 274 w 515"/>
                <a:gd name="T11" fmla="*/ 172 h 383"/>
                <a:gd name="T12" fmla="*/ 235 w 515"/>
                <a:gd name="T13" fmla="*/ 207 h 383"/>
                <a:gd name="T14" fmla="*/ 172 w 515"/>
                <a:gd name="T15" fmla="*/ 227 h 383"/>
                <a:gd name="T16" fmla="*/ 123 w 515"/>
                <a:gd name="T17" fmla="*/ 243 h 383"/>
                <a:gd name="T18" fmla="*/ 86 w 515"/>
                <a:gd name="T19" fmla="*/ 246 h 383"/>
                <a:gd name="T20" fmla="*/ 49 w 515"/>
                <a:gd name="T21" fmla="*/ 248 h 383"/>
                <a:gd name="T22" fmla="*/ 2 w 515"/>
                <a:gd name="T23" fmla="*/ 233 h 383"/>
                <a:gd name="T24" fmla="*/ 15 w 515"/>
                <a:gd name="T25" fmla="*/ 299 h 383"/>
                <a:gd name="T26" fmla="*/ 17 w 515"/>
                <a:gd name="T27" fmla="*/ 344 h 383"/>
                <a:gd name="T28" fmla="*/ 31 w 515"/>
                <a:gd name="T29" fmla="*/ 358 h 383"/>
                <a:gd name="T30" fmla="*/ 35 w 515"/>
                <a:gd name="T31" fmla="*/ 376 h 383"/>
                <a:gd name="T32" fmla="*/ 84 w 515"/>
                <a:gd name="T33" fmla="*/ 383 h 383"/>
                <a:gd name="T34" fmla="*/ 105 w 515"/>
                <a:gd name="T35" fmla="*/ 380 h 383"/>
                <a:gd name="T36" fmla="*/ 135 w 515"/>
                <a:gd name="T37" fmla="*/ 374 h 383"/>
                <a:gd name="T38" fmla="*/ 145 w 515"/>
                <a:gd name="T39" fmla="*/ 383 h 383"/>
                <a:gd name="T40" fmla="*/ 201 w 515"/>
                <a:gd name="T41" fmla="*/ 378 h 383"/>
                <a:gd name="T42" fmla="*/ 213 w 515"/>
                <a:gd name="T43" fmla="*/ 374 h 383"/>
                <a:gd name="T44" fmla="*/ 223 w 515"/>
                <a:gd name="T45" fmla="*/ 368 h 383"/>
                <a:gd name="T46" fmla="*/ 246 w 515"/>
                <a:gd name="T47" fmla="*/ 362 h 383"/>
                <a:gd name="T48" fmla="*/ 258 w 515"/>
                <a:gd name="T49" fmla="*/ 358 h 383"/>
                <a:gd name="T50" fmla="*/ 282 w 515"/>
                <a:gd name="T51" fmla="*/ 358 h 383"/>
                <a:gd name="T52" fmla="*/ 315 w 515"/>
                <a:gd name="T53" fmla="*/ 356 h 383"/>
                <a:gd name="T54" fmla="*/ 333 w 515"/>
                <a:gd name="T55" fmla="*/ 354 h 383"/>
                <a:gd name="T56" fmla="*/ 346 w 515"/>
                <a:gd name="T57" fmla="*/ 348 h 383"/>
                <a:gd name="T58" fmla="*/ 358 w 515"/>
                <a:gd name="T59" fmla="*/ 340 h 383"/>
                <a:gd name="T60" fmla="*/ 376 w 515"/>
                <a:gd name="T61" fmla="*/ 323 h 383"/>
                <a:gd name="T62" fmla="*/ 393 w 515"/>
                <a:gd name="T63" fmla="*/ 323 h 383"/>
                <a:gd name="T64" fmla="*/ 413 w 515"/>
                <a:gd name="T65" fmla="*/ 331 h 383"/>
                <a:gd name="T66" fmla="*/ 440 w 515"/>
                <a:gd name="T67" fmla="*/ 325 h 383"/>
                <a:gd name="T68" fmla="*/ 450 w 515"/>
                <a:gd name="T69" fmla="*/ 307 h 383"/>
                <a:gd name="T70" fmla="*/ 460 w 515"/>
                <a:gd name="T71" fmla="*/ 299 h 383"/>
                <a:gd name="T72" fmla="*/ 454 w 515"/>
                <a:gd name="T73" fmla="*/ 282 h 383"/>
                <a:gd name="T74" fmla="*/ 438 w 515"/>
                <a:gd name="T75" fmla="*/ 270 h 383"/>
                <a:gd name="T76" fmla="*/ 434 w 515"/>
                <a:gd name="T77" fmla="*/ 258 h 383"/>
                <a:gd name="T78" fmla="*/ 454 w 515"/>
                <a:gd name="T79" fmla="*/ 256 h 383"/>
                <a:gd name="T80" fmla="*/ 464 w 515"/>
                <a:gd name="T81" fmla="*/ 262 h 383"/>
                <a:gd name="T82" fmla="*/ 489 w 515"/>
                <a:gd name="T83" fmla="*/ 248 h 383"/>
                <a:gd name="T84" fmla="*/ 515 w 515"/>
                <a:gd name="T85" fmla="*/ 198 h 383"/>
                <a:gd name="T86" fmla="*/ 505 w 515"/>
                <a:gd name="T87" fmla="*/ 178 h 383"/>
                <a:gd name="T88" fmla="*/ 491 w 515"/>
                <a:gd name="T89" fmla="*/ 166 h 383"/>
                <a:gd name="T90" fmla="*/ 474 w 515"/>
                <a:gd name="T91" fmla="*/ 154 h 383"/>
                <a:gd name="T92" fmla="*/ 429 w 515"/>
                <a:gd name="T93" fmla="*/ 119 h 383"/>
                <a:gd name="T94" fmla="*/ 454 w 515"/>
                <a:gd name="T95" fmla="*/ 94 h 383"/>
                <a:gd name="T96" fmla="*/ 452 w 515"/>
                <a:gd name="T97" fmla="*/ 66 h 383"/>
                <a:gd name="T98" fmla="*/ 438 w 515"/>
                <a:gd name="T99" fmla="*/ 37 h 383"/>
                <a:gd name="T100" fmla="*/ 425 w 515"/>
                <a:gd name="T101" fmla="*/ 19 h 383"/>
                <a:gd name="T102" fmla="*/ 401 w 515"/>
                <a:gd name="T103" fmla="*/ 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5" h="383">
                  <a:moveTo>
                    <a:pt x="401" y="2"/>
                  </a:moveTo>
                  <a:lnTo>
                    <a:pt x="397" y="0"/>
                  </a:lnTo>
                  <a:lnTo>
                    <a:pt x="395" y="0"/>
                  </a:lnTo>
                  <a:lnTo>
                    <a:pt x="393" y="4"/>
                  </a:lnTo>
                  <a:lnTo>
                    <a:pt x="389" y="12"/>
                  </a:lnTo>
                  <a:lnTo>
                    <a:pt x="389" y="17"/>
                  </a:lnTo>
                  <a:lnTo>
                    <a:pt x="389" y="12"/>
                  </a:lnTo>
                  <a:lnTo>
                    <a:pt x="389" y="17"/>
                  </a:lnTo>
                  <a:lnTo>
                    <a:pt x="384" y="23"/>
                  </a:lnTo>
                  <a:lnTo>
                    <a:pt x="382" y="25"/>
                  </a:lnTo>
                  <a:lnTo>
                    <a:pt x="384" y="23"/>
                  </a:lnTo>
                  <a:lnTo>
                    <a:pt x="382" y="25"/>
                  </a:lnTo>
                  <a:lnTo>
                    <a:pt x="374" y="39"/>
                  </a:lnTo>
                  <a:lnTo>
                    <a:pt x="356" y="72"/>
                  </a:lnTo>
                  <a:lnTo>
                    <a:pt x="340" y="94"/>
                  </a:lnTo>
                  <a:lnTo>
                    <a:pt x="325" y="117"/>
                  </a:lnTo>
                  <a:lnTo>
                    <a:pt x="305" y="147"/>
                  </a:lnTo>
                  <a:lnTo>
                    <a:pt x="274" y="172"/>
                  </a:lnTo>
                  <a:lnTo>
                    <a:pt x="266" y="178"/>
                  </a:lnTo>
                  <a:lnTo>
                    <a:pt x="252" y="192"/>
                  </a:lnTo>
                  <a:lnTo>
                    <a:pt x="235" y="207"/>
                  </a:lnTo>
                  <a:lnTo>
                    <a:pt x="217" y="217"/>
                  </a:lnTo>
                  <a:lnTo>
                    <a:pt x="199" y="227"/>
                  </a:lnTo>
                  <a:lnTo>
                    <a:pt x="172" y="227"/>
                  </a:lnTo>
                  <a:lnTo>
                    <a:pt x="166" y="231"/>
                  </a:lnTo>
                  <a:lnTo>
                    <a:pt x="149" y="237"/>
                  </a:lnTo>
                  <a:lnTo>
                    <a:pt x="123" y="243"/>
                  </a:lnTo>
                  <a:lnTo>
                    <a:pt x="105" y="246"/>
                  </a:lnTo>
                  <a:lnTo>
                    <a:pt x="94" y="246"/>
                  </a:lnTo>
                  <a:lnTo>
                    <a:pt x="86" y="246"/>
                  </a:lnTo>
                  <a:lnTo>
                    <a:pt x="68" y="248"/>
                  </a:lnTo>
                  <a:lnTo>
                    <a:pt x="49" y="246"/>
                  </a:lnTo>
                  <a:lnTo>
                    <a:pt x="49" y="248"/>
                  </a:lnTo>
                  <a:lnTo>
                    <a:pt x="37" y="243"/>
                  </a:lnTo>
                  <a:lnTo>
                    <a:pt x="6" y="235"/>
                  </a:lnTo>
                  <a:lnTo>
                    <a:pt x="2" y="233"/>
                  </a:lnTo>
                  <a:lnTo>
                    <a:pt x="0" y="266"/>
                  </a:lnTo>
                  <a:lnTo>
                    <a:pt x="11" y="280"/>
                  </a:lnTo>
                  <a:lnTo>
                    <a:pt x="15" y="299"/>
                  </a:lnTo>
                  <a:lnTo>
                    <a:pt x="11" y="313"/>
                  </a:lnTo>
                  <a:lnTo>
                    <a:pt x="15" y="333"/>
                  </a:lnTo>
                  <a:lnTo>
                    <a:pt x="17" y="344"/>
                  </a:lnTo>
                  <a:lnTo>
                    <a:pt x="19" y="348"/>
                  </a:lnTo>
                  <a:lnTo>
                    <a:pt x="27" y="348"/>
                  </a:lnTo>
                  <a:lnTo>
                    <a:pt x="31" y="358"/>
                  </a:lnTo>
                  <a:lnTo>
                    <a:pt x="35" y="364"/>
                  </a:lnTo>
                  <a:lnTo>
                    <a:pt x="35" y="372"/>
                  </a:lnTo>
                  <a:lnTo>
                    <a:pt x="35" y="376"/>
                  </a:lnTo>
                  <a:lnTo>
                    <a:pt x="55" y="368"/>
                  </a:lnTo>
                  <a:lnTo>
                    <a:pt x="68" y="383"/>
                  </a:lnTo>
                  <a:lnTo>
                    <a:pt x="84" y="383"/>
                  </a:lnTo>
                  <a:lnTo>
                    <a:pt x="86" y="380"/>
                  </a:lnTo>
                  <a:lnTo>
                    <a:pt x="100" y="376"/>
                  </a:lnTo>
                  <a:lnTo>
                    <a:pt x="105" y="380"/>
                  </a:lnTo>
                  <a:lnTo>
                    <a:pt x="107" y="383"/>
                  </a:lnTo>
                  <a:lnTo>
                    <a:pt x="125" y="383"/>
                  </a:lnTo>
                  <a:lnTo>
                    <a:pt x="135" y="374"/>
                  </a:lnTo>
                  <a:lnTo>
                    <a:pt x="141" y="374"/>
                  </a:lnTo>
                  <a:lnTo>
                    <a:pt x="145" y="376"/>
                  </a:lnTo>
                  <a:lnTo>
                    <a:pt x="145" y="383"/>
                  </a:lnTo>
                  <a:lnTo>
                    <a:pt x="188" y="383"/>
                  </a:lnTo>
                  <a:lnTo>
                    <a:pt x="190" y="380"/>
                  </a:lnTo>
                  <a:lnTo>
                    <a:pt x="201" y="378"/>
                  </a:lnTo>
                  <a:lnTo>
                    <a:pt x="205" y="378"/>
                  </a:lnTo>
                  <a:lnTo>
                    <a:pt x="209" y="376"/>
                  </a:lnTo>
                  <a:lnTo>
                    <a:pt x="213" y="374"/>
                  </a:lnTo>
                  <a:lnTo>
                    <a:pt x="219" y="374"/>
                  </a:lnTo>
                  <a:lnTo>
                    <a:pt x="221" y="372"/>
                  </a:lnTo>
                  <a:lnTo>
                    <a:pt x="223" y="368"/>
                  </a:lnTo>
                  <a:lnTo>
                    <a:pt x="231" y="366"/>
                  </a:lnTo>
                  <a:lnTo>
                    <a:pt x="241" y="362"/>
                  </a:lnTo>
                  <a:lnTo>
                    <a:pt x="246" y="362"/>
                  </a:lnTo>
                  <a:lnTo>
                    <a:pt x="252" y="362"/>
                  </a:lnTo>
                  <a:lnTo>
                    <a:pt x="256" y="360"/>
                  </a:lnTo>
                  <a:lnTo>
                    <a:pt x="258" y="358"/>
                  </a:lnTo>
                  <a:lnTo>
                    <a:pt x="264" y="356"/>
                  </a:lnTo>
                  <a:lnTo>
                    <a:pt x="278" y="358"/>
                  </a:lnTo>
                  <a:lnTo>
                    <a:pt x="282" y="358"/>
                  </a:lnTo>
                  <a:lnTo>
                    <a:pt x="288" y="356"/>
                  </a:lnTo>
                  <a:lnTo>
                    <a:pt x="299" y="356"/>
                  </a:lnTo>
                  <a:lnTo>
                    <a:pt x="315" y="356"/>
                  </a:lnTo>
                  <a:lnTo>
                    <a:pt x="327" y="360"/>
                  </a:lnTo>
                  <a:lnTo>
                    <a:pt x="331" y="358"/>
                  </a:lnTo>
                  <a:lnTo>
                    <a:pt x="333" y="354"/>
                  </a:lnTo>
                  <a:lnTo>
                    <a:pt x="333" y="352"/>
                  </a:lnTo>
                  <a:lnTo>
                    <a:pt x="337" y="348"/>
                  </a:lnTo>
                  <a:lnTo>
                    <a:pt x="346" y="348"/>
                  </a:lnTo>
                  <a:lnTo>
                    <a:pt x="350" y="348"/>
                  </a:lnTo>
                  <a:lnTo>
                    <a:pt x="354" y="346"/>
                  </a:lnTo>
                  <a:lnTo>
                    <a:pt x="358" y="340"/>
                  </a:lnTo>
                  <a:lnTo>
                    <a:pt x="362" y="333"/>
                  </a:lnTo>
                  <a:lnTo>
                    <a:pt x="370" y="327"/>
                  </a:lnTo>
                  <a:lnTo>
                    <a:pt x="376" y="323"/>
                  </a:lnTo>
                  <a:lnTo>
                    <a:pt x="380" y="323"/>
                  </a:lnTo>
                  <a:lnTo>
                    <a:pt x="387" y="321"/>
                  </a:lnTo>
                  <a:lnTo>
                    <a:pt x="393" y="323"/>
                  </a:lnTo>
                  <a:lnTo>
                    <a:pt x="407" y="333"/>
                  </a:lnTo>
                  <a:lnTo>
                    <a:pt x="409" y="333"/>
                  </a:lnTo>
                  <a:lnTo>
                    <a:pt x="413" y="331"/>
                  </a:lnTo>
                  <a:lnTo>
                    <a:pt x="419" y="331"/>
                  </a:lnTo>
                  <a:lnTo>
                    <a:pt x="431" y="329"/>
                  </a:lnTo>
                  <a:lnTo>
                    <a:pt x="440" y="325"/>
                  </a:lnTo>
                  <a:lnTo>
                    <a:pt x="448" y="313"/>
                  </a:lnTo>
                  <a:lnTo>
                    <a:pt x="448" y="311"/>
                  </a:lnTo>
                  <a:lnTo>
                    <a:pt x="450" y="307"/>
                  </a:lnTo>
                  <a:lnTo>
                    <a:pt x="452" y="301"/>
                  </a:lnTo>
                  <a:lnTo>
                    <a:pt x="456" y="297"/>
                  </a:lnTo>
                  <a:lnTo>
                    <a:pt x="460" y="299"/>
                  </a:lnTo>
                  <a:lnTo>
                    <a:pt x="460" y="295"/>
                  </a:lnTo>
                  <a:lnTo>
                    <a:pt x="454" y="290"/>
                  </a:lnTo>
                  <a:lnTo>
                    <a:pt x="454" y="282"/>
                  </a:lnTo>
                  <a:lnTo>
                    <a:pt x="446" y="280"/>
                  </a:lnTo>
                  <a:lnTo>
                    <a:pt x="442" y="274"/>
                  </a:lnTo>
                  <a:lnTo>
                    <a:pt x="438" y="270"/>
                  </a:lnTo>
                  <a:lnTo>
                    <a:pt x="438" y="266"/>
                  </a:lnTo>
                  <a:lnTo>
                    <a:pt x="434" y="258"/>
                  </a:lnTo>
                  <a:lnTo>
                    <a:pt x="434" y="258"/>
                  </a:lnTo>
                  <a:lnTo>
                    <a:pt x="436" y="256"/>
                  </a:lnTo>
                  <a:lnTo>
                    <a:pt x="438" y="256"/>
                  </a:lnTo>
                  <a:lnTo>
                    <a:pt x="454" y="256"/>
                  </a:lnTo>
                  <a:lnTo>
                    <a:pt x="458" y="264"/>
                  </a:lnTo>
                  <a:lnTo>
                    <a:pt x="460" y="264"/>
                  </a:lnTo>
                  <a:lnTo>
                    <a:pt x="464" y="262"/>
                  </a:lnTo>
                  <a:lnTo>
                    <a:pt x="470" y="252"/>
                  </a:lnTo>
                  <a:lnTo>
                    <a:pt x="489" y="252"/>
                  </a:lnTo>
                  <a:lnTo>
                    <a:pt x="489" y="248"/>
                  </a:lnTo>
                  <a:lnTo>
                    <a:pt x="491" y="246"/>
                  </a:lnTo>
                  <a:lnTo>
                    <a:pt x="515" y="248"/>
                  </a:lnTo>
                  <a:lnTo>
                    <a:pt x="515" y="198"/>
                  </a:lnTo>
                  <a:lnTo>
                    <a:pt x="513" y="192"/>
                  </a:lnTo>
                  <a:lnTo>
                    <a:pt x="507" y="182"/>
                  </a:lnTo>
                  <a:lnTo>
                    <a:pt x="505" y="178"/>
                  </a:lnTo>
                  <a:lnTo>
                    <a:pt x="505" y="174"/>
                  </a:lnTo>
                  <a:lnTo>
                    <a:pt x="501" y="170"/>
                  </a:lnTo>
                  <a:lnTo>
                    <a:pt x="491" y="166"/>
                  </a:lnTo>
                  <a:lnTo>
                    <a:pt x="493" y="162"/>
                  </a:lnTo>
                  <a:lnTo>
                    <a:pt x="489" y="158"/>
                  </a:lnTo>
                  <a:lnTo>
                    <a:pt x="474" y="154"/>
                  </a:lnTo>
                  <a:lnTo>
                    <a:pt x="450" y="143"/>
                  </a:lnTo>
                  <a:lnTo>
                    <a:pt x="429" y="135"/>
                  </a:lnTo>
                  <a:lnTo>
                    <a:pt x="429" y="119"/>
                  </a:lnTo>
                  <a:lnTo>
                    <a:pt x="431" y="115"/>
                  </a:lnTo>
                  <a:lnTo>
                    <a:pt x="440" y="106"/>
                  </a:lnTo>
                  <a:lnTo>
                    <a:pt x="454" y="94"/>
                  </a:lnTo>
                  <a:lnTo>
                    <a:pt x="454" y="92"/>
                  </a:lnTo>
                  <a:lnTo>
                    <a:pt x="452" y="84"/>
                  </a:lnTo>
                  <a:lnTo>
                    <a:pt x="452" y="66"/>
                  </a:lnTo>
                  <a:lnTo>
                    <a:pt x="450" y="55"/>
                  </a:lnTo>
                  <a:lnTo>
                    <a:pt x="446" y="51"/>
                  </a:lnTo>
                  <a:lnTo>
                    <a:pt x="438" y="37"/>
                  </a:lnTo>
                  <a:lnTo>
                    <a:pt x="429" y="33"/>
                  </a:lnTo>
                  <a:lnTo>
                    <a:pt x="429" y="27"/>
                  </a:lnTo>
                  <a:lnTo>
                    <a:pt x="425" y="19"/>
                  </a:lnTo>
                  <a:lnTo>
                    <a:pt x="409" y="4"/>
                  </a:lnTo>
                  <a:lnTo>
                    <a:pt x="407" y="0"/>
                  </a:lnTo>
                  <a:lnTo>
                    <a:pt x="401"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6" name="Freeform 747"/>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7" name="Freeform 748"/>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8" name="Freeform 749"/>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9" name="Freeform 750"/>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0" name="Freeform 751"/>
            <p:cNvSpPr>
              <a:spLocks/>
            </p:cNvSpPr>
            <p:nvPr/>
          </p:nvSpPr>
          <p:spPr bwMode="auto">
            <a:xfrm>
              <a:off x="7386638" y="1731963"/>
              <a:ext cx="454025" cy="646113"/>
            </a:xfrm>
            <a:custGeom>
              <a:avLst/>
              <a:gdLst>
                <a:gd name="T0" fmla="*/ 114 w 286"/>
                <a:gd name="T1" fmla="*/ 6 h 407"/>
                <a:gd name="T2" fmla="*/ 102 w 286"/>
                <a:gd name="T3" fmla="*/ 12 h 407"/>
                <a:gd name="T4" fmla="*/ 75 w 286"/>
                <a:gd name="T5" fmla="*/ 32 h 407"/>
                <a:gd name="T6" fmla="*/ 51 w 286"/>
                <a:gd name="T7" fmla="*/ 51 h 407"/>
                <a:gd name="T8" fmla="*/ 35 w 286"/>
                <a:gd name="T9" fmla="*/ 82 h 407"/>
                <a:gd name="T10" fmla="*/ 20 w 286"/>
                <a:gd name="T11" fmla="*/ 100 h 407"/>
                <a:gd name="T12" fmla="*/ 6 w 286"/>
                <a:gd name="T13" fmla="*/ 122 h 407"/>
                <a:gd name="T14" fmla="*/ 2 w 286"/>
                <a:gd name="T15" fmla="*/ 147 h 407"/>
                <a:gd name="T16" fmla="*/ 24 w 286"/>
                <a:gd name="T17" fmla="*/ 163 h 407"/>
                <a:gd name="T18" fmla="*/ 26 w 286"/>
                <a:gd name="T19" fmla="*/ 196 h 407"/>
                <a:gd name="T20" fmla="*/ 12 w 286"/>
                <a:gd name="T21" fmla="*/ 225 h 407"/>
                <a:gd name="T22" fmla="*/ 8 w 286"/>
                <a:gd name="T23" fmla="*/ 239 h 407"/>
                <a:gd name="T24" fmla="*/ 14 w 286"/>
                <a:gd name="T25" fmla="*/ 255 h 407"/>
                <a:gd name="T26" fmla="*/ 16 w 286"/>
                <a:gd name="T27" fmla="*/ 276 h 407"/>
                <a:gd name="T28" fmla="*/ 37 w 286"/>
                <a:gd name="T29" fmla="*/ 284 h 407"/>
                <a:gd name="T30" fmla="*/ 51 w 286"/>
                <a:gd name="T31" fmla="*/ 311 h 407"/>
                <a:gd name="T32" fmla="*/ 39 w 286"/>
                <a:gd name="T33" fmla="*/ 335 h 407"/>
                <a:gd name="T34" fmla="*/ 24 w 286"/>
                <a:gd name="T35" fmla="*/ 353 h 407"/>
                <a:gd name="T36" fmla="*/ 12 w 286"/>
                <a:gd name="T37" fmla="*/ 366 h 407"/>
                <a:gd name="T38" fmla="*/ 0 w 286"/>
                <a:gd name="T39" fmla="*/ 384 h 407"/>
                <a:gd name="T40" fmla="*/ 6 w 286"/>
                <a:gd name="T41" fmla="*/ 396 h 407"/>
                <a:gd name="T42" fmla="*/ 22 w 286"/>
                <a:gd name="T43" fmla="*/ 388 h 407"/>
                <a:gd name="T44" fmla="*/ 37 w 286"/>
                <a:gd name="T45" fmla="*/ 378 h 407"/>
                <a:gd name="T46" fmla="*/ 51 w 286"/>
                <a:gd name="T47" fmla="*/ 370 h 407"/>
                <a:gd name="T48" fmla="*/ 71 w 286"/>
                <a:gd name="T49" fmla="*/ 364 h 407"/>
                <a:gd name="T50" fmla="*/ 90 w 286"/>
                <a:gd name="T51" fmla="*/ 370 h 407"/>
                <a:gd name="T52" fmla="*/ 96 w 286"/>
                <a:gd name="T53" fmla="*/ 380 h 407"/>
                <a:gd name="T54" fmla="*/ 100 w 286"/>
                <a:gd name="T55" fmla="*/ 392 h 407"/>
                <a:gd name="T56" fmla="*/ 118 w 286"/>
                <a:gd name="T57" fmla="*/ 394 h 407"/>
                <a:gd name="T58" fmla="*/ 131 w 286"/>
                <a:gd name="T59" fmla="*/ 400 h 407"/>
                <a:gd name="T60" fmla="*/ 194 w 286"/>
                <a:gd name="T61" fmla="*/ 400 h 407"/>
                <a:gd name="T62" fmla="*/ 212 w 286"/>
                <a:gd name="T63" fmla="*/ 388 h 407"/>
                <a:gd name="T64" fmla="*/ 243 w 286"/>
                <a:gd name="T65" fmla="*/ 407 h 407"/>
                <a:gd name="T66" fmla="*/ 286 w 286"/>
                <a:gd name="T67" fmla="*/ 372 h 407"/>
                <a:gd name="T68" fmla="*/ 270 w 286"/>
                <a:gd name="T69" fmla="*/ 347 h 407"/>
                <a:gd name="T70" fmla="*/ 251 w 286"/>
                <a:gd name="T71" fmla="*/ 321 h 407"/>
                <a:gd name="T72" fmla="*/ 214 w 286"/>
                <a:gd name="T73" fmla="*/ 311 h 407"/>
                <a:gd name="T74" fmla="*/ 214 w 286"/>
                <a:gd name="T75" fmla="*/ 311 h 407"/>
                <a:gd name="T76" fmla="*/ 223 w 286"/>
                <a:gd name="T77" fmla="*/ 304 h 407"/>
                <a:gd name="T78" fmla="*/ 229 w 286"/>
                <a:gd name="T79" fmla="*/ 300 h 407"/>
                <a:gd name="T80" fmla="*/ 245 w 286"/>
                <a:gd name="T81" fmla="*/ 272 h 407"/>
                <a:gd name="T82" fmla="*/ 259 w 286"/>
                <a:gd name="T83" fmla="*/ 249 h 407"/>
                <a:gd name="T84" fmla="*/ 278 w 286"/>
                <a:gd name="T85" fmla="*/ 251 h 407"/>
                <a:gd name="T86" fmla="*/ 286 w 286"/>
                <a:gd name="T87" fmla="*/ 216 h 407"/>
                <a:gd name="T88" fmla="*/ 280 w 286"/>
                <a:gd name="T89" fmla="*/ 151 h 407"/>
                <a:gd name="T90" fmla="*/ 255 w 286"/>
                <a:gd name="T91" fmla="*/ 149 h 407"/>
                <a:gd name="T92" fmla="*/ 247 w 286"/>
                <a:gd name="T93" fmla="*/ 133 h 407"/>
                <a:gd name="T94" fmla="*/ 241 w 286"/>
                <a:gd name="T95" fmla="*/ 147 h 407"/>
                <a:gd name="T96" fmla="*/ 229 w 286"/>
                <a:gd name="T97" fmla="*/ 159 h 407"/>
                <a:gd name="T98" fmla="*/ 210 w 286"/>
                <a:gd name="T99" fmla="*/ 141 h 407"/>
                <a:gd name="T100" fmla="*/ 210 w 286"/>
                <a:gd name="T101" fmla="*/ 120 h 407"/>
                <a:gd name="T102" fmla="*/ 219 w 286"/>
                <a:gd name="T103" fmla="*/ 102 h 407"/>
                <a:gd name="T104" fmla="*/ 204 w 286"/>
                <a:gd name="T105" fmla="*/ 92 h 407"/>
                <a:gd name="T106" fmla="*/ 184 w 286"/>
                <a:gd name="T107" fmla="*/ 96 h 407"/>
                <a:gd name="T108" fmla="*/ 167 w 286"/>
                <a:gd name="T109" fmla="*/ 110 h 407"/>
                <a:gd name="T110" fmla="*/ 159 w 286"/>
                <a:gd name="T111" fmla="*/ 94 h 407"/>
                <a:gd name="T112" fmla="*/ 149 w 286"/>
                <a:gd name="T113" fmla="*/ 86 h 407"/>
                <a:gd name="T114" fmla="*/ 147 w 286"/>
                <a:gd name="T115" fmla="*/ 69 h 407"/>
                <a:gd name="T116" fmla="*/ 151 w 286"/>
                <a:gd name="T117" fmla="*/ 53 h 407"/>
                <a:gd name="T118" fmla="*/ 139 w 286"/>
                <a:gd name="T119" fmla="*/ 41 h 407"/>
                <a:gd name="T120" fmla="*/ 143 w 286"/>
                <a:gd name="T121" fmla="*/ 30 h 407"/>
                <a:gd name="T122" fmla="*/ 139 w 286"/>
                <a:gd name="T123" fmla="*/ 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6" h="407">
                  <a:moveTo>
                    <a:pt x="139" y="0"/>
                  </a:moveTo>
                  <a:lnTo>
                    <a:pt x="129" y="4"/>
                  </a:lnTo>
                  <a:lnTo>
                    <a:pt x="120" y="6"/>
                  </a:lnTo>
                  <a:lnTo>
                    <a:pt x="114" y="6"/>
                  </a:lnTo>
                  <a:lnTo>
                    <a:pt x="108" y="10"/>
                  </a:lnTo>
                  <a:lnTo>
                    <a:pt x="108" y="12"/>
                  </a:lnTo>
                  <a:lnTo>
                    <a:pt x="102" y="12"/>
                  </a:lnTo>
                  <a:lnTo>
                    <a:pt x="102" y="12"/>
                  </a:lnTo>
                  <a:lnTo>
                    <a:pt x="88" y="16"/>
                  </a:lnTo>
                  <a:lnTo>
                    <a:pt x="82" y="20"/>
                  </a:lnTo>
                  <a:lnTo>
                    <a:pt x="80" y="24"/>
                  </a:lnTo>
                  <a:lnTo>
                    <a:pt x="75" y="32"/>
                  </a:lnTo>
                  <a:lnTo>
                    <a:pt x="73" y="43"/>
                  </a:lnTo>
                  <a:lnTo>
                    <a:pt x="67" y="47"/>
                  </a:lnTo>
                  <a:lnTo>
                    <a:pt x="57" y="49"/>
                  </a:lnTo>
                  <a:lnTo>
                    <a:pt x="51" y="51"/>
                  </a:lnTo>
                  <a:lnTo>
                    <a:pt x="47" y="55"/>
                  </a:lnTo>
                  <a:lnTo>
                    <a:pt x="43" y="63"/>
                  </a:lnTo>
                  <a:lnTo>
                    <a:pt x="37" y="79"/>
                  </a:lnTo>
                  <a:lnTo>
                    <a:pt x="35" y="82"/>
                  </a:lnTo>
                  <a:lnTo>
                    <a:pt x="28" y="86"/>
                  </a:lnTo>
                  <a:lnTo>
                    <a:pt x="26" y="88"/>
                  </a:lnTo>
                  <a:lnTo>
                    <a:pt x="22" y="94"/>
                  </a:lnTo>
                  <a:lnTo>
                    <a:pt x="20" y="100"/>
                  </a:lnTo>
                  <a:lnTo>
                    <a:pt x="16" y="104"/>
                  </a:lnTo>
                  <a:lnTo>
                    <a:pt x="12" y="108"/>
                  </a:lnTo>
                  <a:lnTo>
                    <a:pt x="10" y="112"/>
                  </a:lnTo>
                  <a:lnTo>
                    <a:pt x="6" y="122"/>
                  </a:lnTo>
                  <a:lnTo>
                    <a:pt x="4" y="129"/>
                  </a:lnTo>
                  <a:lnTo>
                    <a:pt x="2" y="137"/>
                  </a:lnTo>
                  <a:lnTo>
                    <a:pt x="0" y="141"/>
                  </a:lnTo>
                  <a:lnTo>
                    <a:pt x="2" y="147"/>
                  </a:lnTo>
                  <a:lnTo>
                    <a:pt x="8" y="151"/>
                  </a:lnTo>
                  <a:lnTo>
                    <a:pt x="16" y="155"/>
                  </a:lnTo>
                  <a:lnTo>
                    <a:pt x="20" y="159"/>
                  </a:lnTo>
                  <a:lnTo>
                    <a:pt x="24" y="163"/>
                  </a:lnTo>
                  <a:lnTo>
                    <a:pt x="26" y="167"/>
                  </a:lnTo>
                  <a:lnTo>
                    <a:pt x="28" y="176"/>
                  </a:lnTo>
                  <a:lnTo>
                    <a:pt x="28" y="186"/>
                  </a:lnTo>
                  <a:lnTo>
                    <a:pt x="26" y="196"/>
                  </a:lnTo>
                  <a:lnTo>
                    <a:pt x="24" y="204"/>
                  </a:lnTo>
                  <a:lnTo>
                    <a:pt x="22" y="206"/>
                  </a:lnTo>
                  <a:lnTo>
                    <a:pt x="18" y="214"/>
                  </a:lnTo>
                  <a:lnTo>
                    <a:pt x="12" y="225"/>
                  </a:lnTo>
                  <a:lnTo>
                    <a:pt x="8" y="229"/>
                  </a:lnTo>
                  <a:lnTo>
                    <a:pt x="6" y="233"/>
                  </a:lnTo>
                  <a:lnTo>
                    <a:pt x="6" y="237"/>
                  </a:lnTo>
                  <a:lnTo>
                    <a:pt x="8" y="239"/>
                  </a:lnTo>
                  <a:lnTo>
                    <a:pt x="8" y="241"/>
                  </a:lnTo>
                  <a:lnTo>
                    <a:pt x="10" y="247"/>
                  </a:lnTo>
                  <a:lnTo>
                    <a:pt x="10" y="251"/>
                  </a:lnTo>
                  <a:lnTo>
                    <a:pt x="14" y="255"/>
                  </a:lnTo>
                  <a:lnTo>
                    <a:pt x="16" y="257"/>
                  </a:lnTo>
                  <a:lnTo>
                    <a:pt x="18" y="263"/>
                  </a:lnTo>
                  <a:lnTo>
                    <a:pt x="16" y="270"/>
                  </a:lnTo>
                  <a:lnTo>
                    <a:pt x="16" y="276"/>
                  </a:lnTo>
                  <a:lnTo>
                    <a:pt x="16" y="280"/>
                  </a:lnTo>
                  <a:lnTo>
                    <a:pt x="20" y="282"/>
                  </a:lnTo>
                  <a:lnTo>
                    <a:pt x="33" y="284"/>
                  </a:lnTo>
                  <a:lnTo>
                    <a:pt x="37" y="284"/>
                  </a:lnTo>
                  <a:lnTo>
                    <a:pt x="43" y="290"/>
                  </a:lnTo>
                  <a:lnTo>
                    <a:pt x="45" y="296"/>
                  </a:lnTo>
                  <a:lnTo>
                    <a:pt x="47" y="304"/>
                  </a:lnTo>
                  <a:lnTo>
                    <a:pt x="51" y="311"/>
                  </a:lnTo>
                  <a:lnTo>
                    <a:pt x="49" y="321"/>
                  </a:lnTo>
                  <a:lnTo>
                    <a:pt x="45" y="327"/>
                  </a:lnTo>
                  <a:lnTo>
                    <a:pt x="41" y="331"/>
                  </a:lnTo>
                  <a:lnTo>
                    <a:pt x="39" y="335"/>
                  </a:lnTo>
                  <a:lnTo>
                    <a:pt x="35" y="341"/>
                  </a:lnTo>
                  <a:lnTo>
                    <a:pt x="31" y="347"/>
                  </a:lnTo>
                  <a:lnTo>
                    <a:pt x="28" y="351"/>
                  </a:lnTo>
                  <a:lnTo>
                    <a:pt x="24" y="353"/>
                  </a:lnTo>
                  <a:lnTo>
                    <a:pt x="22" y="355"/>
                  </a:lnTo>
                  <a:lnTo>
                    <a:pt x="16" y="358"/>
                  </a:lnTo>
                  <a:lnTo>
                    <a:pt x="14" y="362"/>
                  </a:lnTo>
                  <a:lnTo>
                    <a:pt x="12" y="366"/>
                  </a:lnTo>
                  <a:lnTo>
                    <a:pt x="10" y="370"/>
                  </a:lnTo>
                  <a:lnTo>
                    <a:pt x="2" y="376"/>
                  </a:lnTo>
                  <a:lnTo>
                    <a:pt x="0" y="378"/>
                  </a:lnTo>
                  <a:lnTo>
                    <a:pt x="0" y="384"/>
                  </a:lnTo>
                  <a:lnTo>
                    <a:pt x="0" y="386"/>
                  </a:lnTo>
                  <a:lnTo>
                    <a:pt x="0" y="390"/>
                  </a:lnTo>
                  <a:lnTo>
                    <a:pt x="2" y="394"/>
                  </a:lnTo>
                  <a:lnTo>
                    <a:pt x="6" y="396"/>
                  </a:lnTo>
                  <a:lnTo>
                    <a:pt x="8" y="398"/>
                  </a:lnTo>
                  <a:lnTo>
                    <a:pt x="18" y="396"/>
                  </a:lnTo>
                  <a:lnTo>
                    <a:pt x="22" y="392"/>
                  </a:lnTo>
                  <a:lnTo>
                    <a:pt x="22" y="388"/>
                  </a:lnTo>
                  <a:lnTo>
                    <a:pt x="24" y="384"/>
                  </a:lnTo>
                  <a:lnTo>
                    <a:pt x="31" y="384"/>
                  </a:lnTo>
                  <a:lnTo>
                    <a:pt x="35" y="380"/>
                  </a:lnTo>
                  <a:lnTo>
                    <a:pt x="37" y="378"/>
                  </a:lnTo>
                  <a:lnTo>
                    <a:pt x="41" y="372"/>
                  </a:lnTo>
                  <a:lnTo>
                    <a:pt x="43" y="372"/>
                  </a:lnTo>
                  <a:lnTo>
                    <a:pt x="47" y="370"/>
                  </a:lnTo>
                  <a:lnTo>
                    <a:pt x="51" y="370"/>
                  </a:lnTo>
                  <a:lnTo>
                    <a:pt x="55" y="372"/>
                  </a:lnTo>
                  <a:lnTo>
                    <a:pt x="57" y="372"/>
                  </a:lnTo>
                  <a:lnTo>
                    <a:pt x="63" y="366"/>
                  </a:lnTo>
                  <a:lnTo>
                    <a:pt x="71" y="364"/>
                  </a:lnTo>
                  <a:lnTo>
                    <a:pt x="82" y="364"/>
                  </a:lnTo>
                  <a:lnTo>
                    <a:pt x="88" y="366"/>
                  </a:lnTo>
                  <a:lnTo>
                    <a:pt x="90" y="368"/>
                  </a:lnTo>
                  <a:lnTo>
                    <a:pt x="90" y="370"/>
                  </a:lnTo>
                  <a:lnTo>
                    <a:pt x="92" y="372"/>
                  </a:lnTo>
                  <a:lnTo>
                    <a:pt x="92" y="374"/>
                  </a:lnTo>
                  <a:lnTo>
                    <a:pt x="94" y="376"/>
                  </a:lnTo>
                  <a:lnTo>
                    <a:pt x="96" y="380"/>
                  </a:lnTo>
                  <a:lnTo>
                    <a:pt x="98" y="384"/>
                  </a:lnTo>
                  <a:lnTo>
                    <a:pt x="98" y="386"/>
                  </a:lnTo>
                  <a:lnTo>
                    <a:pt x="100" y="390"/>
                  </a:lnTo>
                  <a:lnTo>
                    <a:pt x="100" y="392"/>
                  </a:lnTo>
                  <a:lnTo>
                    <a:pt x="104" y="394"/>
                  </a:lnTo>
                  <a:lnTo>
                    <a:pt x="106" y="396"/>
                  </a:lnTo>
                  <a:lnTo>
                    <a:pt x="110" y="394"/>
                  </a:lnTo>
                  <a:lnTo>
                    <a:pt x="118" y="394"/>
                  </a:lnTo>
                  <a:lnTo>
                    <a:pt x="122" y="400"/>
                  </a:lnTo>
                  <a:lnTo>
                    <a:pt x="127" y="403"/>
                  </a:lnTo>
                  <a:lnTo>
                    <a:pt x="131" y="403"/>
                  </a:lnTo>
                  <a:lnTo>
                    <a:pt x="131" y="400"/>
                  </a:lnTo>
                  <a:lnTo>
                    <a:pt x="145" y="396"/>
                  </a:lnTo>
                  <a:lnTo>
                    <a:pt x="141" y="407"/>
                  </a:lnTo>
                  <a:lnTo>
                    <a:pt x="188" y="407"/>
                  </a:lnTo>
                  <a:lnTo>
                    <a:pt x="194" y="400"/>
                  </a:lnTo>
                  <a:lnTo>
                    <a:pt x="194" y="394"/>
                  </a:lnTo>
                  <a:lnTo>
                    <a:pt x="188" y="382"/>
                  </a:lnTo>
                  <a:lnTo>
                    <a:pt x="219" y="372"/>
                  </a:lnTo>
                  <a:lnTo>
                    <a:pt x="212" y="388"/>
                  </a:lnTo>
                  <a:lnTo>
                    <a:pt x="221" y="390"/>
                  </a:lnTo>
                  <a:lnTo>
                    <a:pt x="221" y="405"/>
                  </a:lnTo>
                  <a:lnTo>
                    <a:pt x="229" y="407"/>
                  </a:lnTo>
                  <a:lnTo>
                    <a:pt x="243" y="407"/>
                  </a:lnTo>
                  <a:lnTo>
                    <a:pt x="247" y="378"/>
                  </a:lnTo>
                  <a:lnTo>
                    <a:pt x="284" y="382"/>
                  </a:lnTo>
                  <a:lnTo>
                    <a:pt x="284" y="374"/>
                  </a:lnTo>
                  <a:lnTo>
                    <a:pt x="286" y="372"/>
                  </a:lnTo>
                  <a:lnTo>
                    <a:pt x="286" y="358"/>
                  </a:lnTo>
                  <a:lnTo>
                    <a:pt x="284" y="355"/>
                  </a:lnTo>
                  <a:lnTo>
                    <a:pt x="276" y="349"/>
                  </a:lnTo>
                  <a:lnTo>
                    <a:pt x="270" y="347"/>
                  </a:lnTo>
                  <a:lnTo>
                    <a:pt x="266" y="329"/>
                  </a:lnTo>
                  <a:lnTo>
                    <a:pt x="261" y="321"/>
                  </a:lnTo>
                  <a:lnTo>
                    <a:pt x="259" y="321"/>
                  </a:lnTo>
                  <a:lnTo>
                    <a:pt x="251" y="321"/>
                  </a:lnTo>
                  <a:lnTo>
                    <a:pt x="249" y="317"/>
                  </a:lnTo>
                  <a:lnTo>
                    <a:pt x="231" y="313"/>
                  </a:lnTo>
                  <a:lnTo>
                    <a:pt x="227" y="308"/>
                  </a:lnTo>
                  <a:lnTo>
                    <a:pt x="214" y="311"/>
                  </a:lnTo>
                  <a:lnTo>
                    <a:pt x="221" y="311"/>
                  </a:lnTo>
                  <a:lnTo>
                    <a:pt x="221" y="308"/>
                  </a:lnTo>
                  <a:lnTo>
                    <a:pt x="223" y="304"/>
                  </a:lnTo>
                  <a:lnTo>
                    <a:pt x="214" y="311"/>
                  </a:lnTo>
                  <a:lnTo>
                    <a:pt x="223" y="304"/>
                  </a:lnTo>
                  <a:lnTo>
                    <a:pt x="223" y="304"/>
                  </a:lnTo>
                  <a:lnTo>
                    <a:pt x="223" y="304"/>
                  </a:lnTo>
                  <a:lnTo>
                    <a:pt x="223" y="304"/>
                  </a:lnTo>
                  <a:lnTo>
                    <a:pt x="229" y="300"/>
                  </a:lnTo>
                  <a:lnTo>
                    <a:pt x="223" y="304"/>
                  </a:lnTo>
                  <a:lnTo>
                    <a:pt x="233" y="306"/>
                  </a:lnTo>
                  <a:lnTo>
                    <a:pt x="229" y="300"/>
                  </a:lnTo>
                  <a:lnTo>
                    <a:pt x="231" y="294"/>
                  </a:lnTo>
                  <a:lnTo>
                    <a:pt x="237" y="288"/>
                  </a:lnTo>
                  <a:lnTo>
                    <a:pt x="237" y="274"/>
                  </a:lnTo>
                  <a:lnTo>
                    <a:pt x="245" y="272"/>
                  </a:lnTo>
                  <a:lnTo>
                    <a:pt x="249" y="268"/>
                  </a:lnTo>
                  <a:lnTo>
                    <a:pt x="255" y="255"/>
                  </a:lnTo>
                  <a:lnTo>
                    <a:pt x="255" y="251"/>
                  </a:lnTo>
                  <a:lnTo>
                    <a:pt x="259" y="249"/>
                  </a:lnTo>
                  <a:lnTo>
                    <a:pt x="261" y="245"/>
                  </a:lnTo>
                  <a:lnTo>
                    <a:pt x="266" y="247"/>
                  </a:lnTo>
                  <a:lnTo>
                    <a:pt x="272" y="249"/>
                  </a:lnTo>
                  <a:lnTo>
                    <a:pt x="278" y="251"/>
                  </a:lnTo>
                  <a:lnTo>
                    <a:pt x="286" y="249"/>
                  </a:lnTo>
                  <a:lnTo>
                    <a:pt x="286" y="225"/>
                  </a:lnTo>
                  <a:lnTo>
                    <a:pt x="284" y="223"/>
                  </a:lnTo>
                  <a:lnTo>
                    <a:pt x="286" y="216"/>
                  </a:lnTo>
                  <a:lnTo>
                    <a:pt x="286" y="163"/>
                  </a:lnTo>
                  <a:lnTo>
                    <a:pt x="282" y="161"/>
                  </a:lnTo>
                  <a:lnTo>
                    <a:pt x="282" y="155"/>
                  </a:lnTo>
                  <a:lnTo>
                    <a:pt x="280" y="151"/>
                  </a:lnTo>
                  <a:lnTo>
                    <a:pt x="278" y="153"/>
                  </a:lnTo>
                  <a:lnTo>
                    <a:pt x="266" y="155"/>
                  </a:lnTo>
                  <a:lnTo>
                    <a:pt x="259" y="151"/>
                  </a:lnTo>
                  <a:lnTo>
                    <a:pt x="255" y="149"/>
                  </a:lnTo>
                  <a:lnTo>
                    <a:pt x="253" y="145"/>
                  </a:lnTo>
                  <a:lnTo>
                    <a:pt x="253" y="141"/>
                  </a:lnTo>
                  <a:lnTo>
                    <a:pt x="251" y="139"/>
                  </a:lnTo>
                  <a:lnTo>
                    <a:pt x="247" y="133"/>
                  </a:lnTo>
                  <a:lnTo>
                    <a:pt x="245" y="135"/>
                  </a:lnTo>
                  <a:lnTo>
                    <a:pt x="247" y="141"/>
                  </a:lnTo>
                  <a:lnTo>
                    <a:pt x="245" y="143"/>
                  </a:lnTo>
                  <a:lnTo>
                    <a:pt x="241" y="147"/>
                  </a:lnTo>
                  <a:lnTo>
                    <a:pt x="239" y="153"/>
                  </a:lnTo>
                  <a:lnTo>
                    <a:pt x="233" y="155"/>
                  </a:lnTo>
                  <a:lnTo>
                    <a:pt x="231" y="159"/>
                  </a:lnTo>
                  <a:lnTo>
                    <a:pt x="229" y="159"/>
                  </a:lnTo>
                  <a:lnTo>
                    <a:pt x="221" y="155"/>
                  </a:lnTo>
                  <a:lnTo>
                    <a:pt x="216" y="153"/>
                  </a:lnTo>
                  <a:lnTo>
                    <a:pt x="212" y="147"/>
                  </a:lnTo>
                  <a:lnTo>
                    <a:pt x="210" y="141"/>
                  </a:lnTo>
                  <a:lnTo>
                    <a:pt x="210" y="137"/>
                  </a:lnTo>
                  <a:lnTo>
                    <a:pt x="214" y="133"/>
                  </a:lnTo>
                  <a:lnTo>
                    <a:pt x="214" y="126"/>
                  </a:lnTo>
                  <a:lnTo>
                    <a:pt x="210" y="120"/>
                  </a:lnTo>
                  <a:lnTo>
                    <a:pt x="216" y="114"/>
                  </a:lnTo>
                  <a:lnTo>
                    <a:pt x="216" y="108"/>
                  </a:lnTo>
                  <a:lnTo>
                    <a:pt x="216" y="106"/>
                  </a:lnTo>
                  <a:lnTo>
                    <a:pt x="219" y="102"/>
                  </a:lnTo>
                  <a:lnTo>
                    <a:pt x="221" y="100"/>
                  </a:lnTo>
                  <a:lnTo>
                    <a:pt x="219" y="98"/>
                  </a:lnTo>
                  <a:lnTo>
                    <a:pt x="216" y="96"/>
                  </a:lnTo>
                  <a:lnTo>
                    <a:pt x="204" y="92"/>
                  </a:lnTo>
                  <a:lnTo>
                    <a:pt x="194" y="90"/>
                  </a:lnTo>
                  <a:lnTo>
                    <a:pt x="188" y="92"/>
                  </a:lnTo>
                  <a:lnTo>
                    <a:pt x="186" y="94"/>
                  </a:lnTo>
                  <a:lnTo>
                    <a:pt x="184" y="96"/>
                  </a:lnTo>
                  <a:lnTo>
                    <a:pt x="184" y="102"/>
                  </a:lnTo>
                  <a:lnTo>
                    <a:pt x="184" y="104"/>
                  </a:lnTo>
                  <a:lnTo>
                    <a:pt x="169" y="108"/>
                  </a:lnTo>
                  <a:lnTo>
                    <a:pt x="167" y="110"/>
                  </a:lnTo>
                  <a:lnTo>
                    <a:pt x="165" y="106"/>
                  </a:lnTo>
                  <a:lnTo>
                    <a:pt x="165" y="98"/>
                  </a:lnTo>
                  <a:lnTo>
                    <a:pt x="161" y="96"/>
                  </a:lnTo>
                  <a:lnTo>
                    <a:pt x="159" y="94"/>
                  </a:lnTo>
                  <a:lnTo>
                    <a:pt x="161" y="92"/>
                  </a:lnTo>
                  <a:lnTo>
                    <a:pt x="159" y="88"/>
                  </a:lnTo>
                  <a:lnTo>
                    <a:pt x="155" y="86"/>
                  </a:lnTo>
                  <a:lnTo>
                    <a:pt x="149" y="86"/>
                  </a:lnTo>
                  <a:lnTo>
                    <a:pt x="145" y="84"/>
                  </a:lnTo>
                  <a:lnTo>
                    <a:pt x="145" y="82"/>
                  </a:lnTo>
                  <a:lnTo>
                    <a:pt x="147" y="75"/>
                  </a:lnTo>
                  <a:lnTo>
                    <a:pt x="147" y="69"/>
                  </a:lnTo>
                  <a:lnTo>
                    <a:pt x="147" y="67"/>
                  </a:lnTo>
                  <a:lnTo>
                    <a:pt x="147" y="65"/>
                  </a:lnTo>
                  <a:lnTo>
                    <a:pt x="149" y="63"/>
                  </a:lnTo>
                  <a:lnTo>
                    <a:pt x="151" y="53"/>
                  </a:lnTo>
                  <a:lnTo>
                    <a:pt x="149" y="49"/>
                  </a:lnTo>
                  <a:lnTo>
                    <a:pt x="147" y="47"/>
                  </a:lnTo>
                  <a:lnTo>
                    <a:pt x="141" y="41"/>
                  </a:lnTo>
                  <a:lnTo>
                    <a:pt x="139" y="41"/>
                  </a:lnTo>
                  <a:lnTo>
                    <a:pt x="141" y="41"/>
                  </a:lnTo>
                  <a:lnTo>
                    <a:pt x="139" y="41"/>
                  </a:lnTo>
                  <a:lnTo>
                    <a:pt x="143" y="34"/>
                  </a:lnTo>
                  <a:lnTo>
                    <a:pt x="143" y="30"/>
                  </a:lnTo>
                  <a:lnTo>
                    <a:pt x="145" y="28"/>
                  </a:lnTo>
                  <a:lnTo>
                    <a:pt x="145" y="22"/>
                  </a:lnTo>
                  <a:lnTo>
                    <a:pt x="141" y="8"/>
                  </a:lnTo>
                  <a:lnTo>
                    <a:pt x="139" y="6"/>
                  </a:lnTo>
                  <a:lnTo>
                    <a:pt x="139" y="0"/>
                  </a:lnTo>
                  <a:lnTo>
                    <a:pt x="13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1" name="Freeform 752"/>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2" name="Freeform 753"/>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3" name="Freeform 754"/>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4" name="Freeform 755"/>
            <p:cNvSpPr>
              <a:spLocks/>
            </p:cNvSpPr>
            <p:nvPr/>
          </p:nvSpPr>
          <p:spPr bwMode="auto">
            <a:xfrm>
              <a:off x="7292975" y="1931988"/>
              <a:ext cx="60325" cy="82550"/>
            </a:xfrm>
            <a:custGeom>
              <a:avLst/>
              <a:gdLst>
                <a:gd name="T0" fmla="*/ 12 w 38"/>
                <a:gd name="T1" fmla="*/ 0 h 52"/>
                <a:gd name="T2" fmla="*/ 14 w 38"/>
                <a:gd name="T3" fmla="*/ 3 h 52"/>
                <a:gd name="T4" fmla="*/ 16 w 38"/>
                <a:gd name="T5" fmla="*/ 5 h 52"/>
                <a:gd name="T6" fmla="*/ 20 w 38"/>
                <a:gd name="T7" fmla="*/ 11 h 52"/>
                <a:gd name="T8" fmla="*/ 22 w 38"/>
                <a:gd name="T9" fmla="*/ 19 h 52"/>
                <a:gd name="T10" fmla="*/ 20 w 38"/>
                <a:gd name="T11" fmla="*/ 21 h 52"/>
                <a:gd name="T12" fmla="*/ 20 w 38"/>
                <a:gd name="T13" fmla="*/ 27 h 52"/>
                <a:gd name="T14" fmla="*/ 22 w 38"/>
                <a:gd name="T15" fmla="*/ 31 h 52"/>
                <a:gd name="T16" fmla="*/ 32 w 38"/>
                <a:gd name="T17" fmla="*/ 41 h 52"/>
                <a:gd name="T18" fmla="*/ 38 w 38"/>
                <a:gd name="T19" fmla="*/ 48 h 52"/>
                <a:gd name="T20" fmla="*/ 38 w 38"/>
                <a:gd name="T21" fmla="*/ 52 h 52"/>
                <a:gd name="T22" fmla="*/ 34 w 38"/>
                <a:gd name="T23" fmla="*/ 52 h 52"/>
                <a:gd name="T24" fmla="*/ 28 w 38"/>
                <a:gd name="T25" fmla="*/ 45 h 52"/>
                <a:gd name="T26" fmla="*/ 26 w 38"/>
                <a:gd name="T27" fmla="*/ 41 h 52"/>
                <a:gd name="T28" fmla="*/ 20 w 38"/>
                <a:gd name="T29" fmla="*/ 33 h 52"/>
                <a:gd name="T30" fmla="*/ 16 w 38"/>
                <a:gd name="T31" fmla="*/ 29 h 52"/>
                <a:gd name="T32" fmla="*/ 12 w 38"/>
                <a:gd name="T33" fmla="*/ 27 h 52"/>
                <a:gd name="T34" fmla="*/ 6 w 38"/>
                <a:gd name="T35" fmla="*/ 23 h 52"/>
                <a:gd name="T36" fmla="*/ 2 w 38"/>
                <a:gd name="T37" fmla="*/ 19 h 52"/>
                <a:gd name="T38" fmla="*/ 0 w 38"/>
                <a:gd name="T39" fmla="*/ 13 h 52"/>
                <a:gd name="T40" fmla="*/ 4 w 38"/>
                <a:gd name="T41" fmla="*/ 7 h 52"/>
                <a:gd name="T42" fmla="*/ 8 w 38"/>
                <a:gd name="T43" fmla="*/ 3 h 52"/>
                <a:gd name="T44" fmla="*/ 12 w 3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52">
                  <a:moveTo>
                    <a:pt x="12" y="0"/>
                  </a:moveTo>
                  <a:lnTo>
                    <a:pt x="14" y="3"/>
                  </a:lnTo>
                  <a:lnTo>
                    <a:pt x="16" y="5"/>
                  </a:lnTo>
                  <a:lnTo>
                    <a:pt x="20" y="11"/>
                  </a:lnTo>
                  <a:lnTo>
                    <a:pt x="22" y="19"/>
                  </a:lnTo>
                  <a:lnTo>
                    <a:pt x="20" y="21"/>
                  </a:lnTo>
                  <a:lnTo>
                    <a:pt x="20" y="27"/>
                  </a:lnTo>
                  <a:lnTo>
                    <a:pt x="22" y="31"/>
                  </a:lnTo>
                  <a:lnTo>
                    <a:pt x="32" y="41"/>
                  </a:lnTo>
                  <a:lnTo>
                    <a:pt x="38" y="48"/>
                  </a:lnTo>
                  <a:lnTo>
                    <a:pt x="38" y="52"/>
                  </a:lnTo>
                  <a:lnTo>
                    <a:pt x="34" y="52"/>
                  </a:lnTo>
                  <a:lnTo>
                    <a:pt x="28" y="45"/>
                  </a:lnTo>
                  <a:lnTo>
                    <a:pt x="26" y="41"/>
                  </a:lnTo>
                  <a:lnTo>
                    <a:pt x="20" y="33"/>
                  </a:lnTo>
                  <a:lnTo>
                    <a:pt x="16" y="29"/>
                  </a:lnTo>
                  <a:lnTo>
                    <a:pt x="12" y="27"/>
                  </a:lnTo>
                  <a:lnTo>
                    <a:pt x="6" y="23"/>
                  </a:lnTo>
                  <a:lnTo>
                    <a:pt x="2" y="19"/>
                  </a:lnTo>
                  <a:lnTo>
                    <a:pt x="0" y="13"/>
                  </a:lnTo>
                  <a:lnTo>
                    <a:pt x="4" y="7"/>
                  </a:lnTo>
                  <a:lnTo>
                    <a:pt x="8" y="3"/>
                  </a:lnTo>
                  <a:lnTo>
                    <a:pt x="1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5" name="Freeform 756"/>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6" name="Freeform 757"/>
            <p:cNvSpPr>
              <a:spLocks/>
            </p:cNvSpPr>
            <p:nvPr/>
          </p:nvSpPr>
          <p:spPr bwMode="auto">
            <a:xfrm>
              <a:off x="7950200" y="1127125"/>
              <a:ext cx="655638" cy="452438"/>
            </a:xfrm>
            <a:custGeom>
              <a:avLst/>
              <a:gdLst>
                <a:gd name="T0" fmla="*/ 254 w 413"/>
                <a:gd name="T1" fmla="*/ 15 h 285"/>
                <a:gd name="T2" fmla="*/ 244 w 413"/>
                <a:gd name="T3" fmla="*/ 13 h 285"/>
                <a:gd name="T4" fmla="*/ 231 w 413"/>
                <a:gd name="T5" fmla="*/ 11 h 285"/>
                <a:gd name="T6" fmla="*/ 219 w 413"/>
                <a:gd name="T7" fmla="*/ 17 h 285"/>
                <a:gd name="T8" fmla="*/ 197 w 413"/>
                <a:gd name="T9" fmla="*/ 13 h 285"/>
                <a:gd name="T10" fmla="*/ 197 w 413"/>
                <a:gd name="T11" fmla="*/ 21 h 285"/>
                <a:gd name="T12" fmla="*/ 184 w 413"/>
                <a:gd name="T13" fmla="*/ 29 h 285"/>
                <a:gd name="T14" fmla="*/ 154 w 413"/>
                <a:gd name="T15" fmla="*/ 19 h 285"/>
                <a:gd name="T16" fmla="*/ 139 w 413"/>
                <a:gd name="T17" fmla="*/ 9 h 285"/>
                <a:gd name="T18" fmla="*/ 123 w 413"/>
                <a:gd name="T19" fmla="*/ 15 h 285"/>
                <a:gd name="T20" fmla="*/ 119 w 413"/>
                <a:gd name="T21" fmla="*/ 25 h 285"/>
                <a:gd name="T22" fmla="*/ 99 w 413"/>
                <a:gd name="T23" fmla="*/ 19 h 285"/>
                <a:gd name="T24" fmla="*/ 92 w 413"/>
                <a:gd name="T25" fmla="*/ 11 h 285"/>
                <a:gd name="T26" fmla="*/ 64 w 413"/>
                <a:gd name="T27" fmla="*/ 13 h 285"/>
                <a:gd name="T28" fmla="*/ 47 w 413"/>
                <a:gd name="T29" fmla="*/ 31 h 285"/>
                <a:gd name="T30" fmla="*/ 23 w 413"/>
                <a:gd name="T31" fmla="*/ 43 h 285"/>
                <a:gd name="T32" fmla="*/ 23 w 413"/>
                <a:gd name="T33" fmla="*/ 72 h 285"/>
                <a:gd name="T34" fmla="*/ 11 w 413"/>
                <a:gd name="T35" fmla="*/ 94 h 285"/>
                <a:gd name="T36" fmla="*/ 0 w 413"/>
                <a:gd name="T37" fmla="*/ 123 h 285"/>
                <a:gd name="T38" fmla="*/ 60 w 413"/>
                <a:gd name="T39" fmla="*/ 146 h 285"/>
                <a:gd name="T40" fmla="*/ 90 w 413"/>
                <a:gd name="T41" fmla="*/ 133 h 285"/>
                <a:gd name="T42" fmla="*/ 96 w 413"/>
                <a:gd name="T43" fmla="*/ 129 h 285"/>
                <a:gd name="T44" fmla="*/ 117 w 413"/>
                <a:gd name="T45" fmla="*/ 133 h 285"/>
                <a:gd name="T46" fmla="*/ 121 w 413"/>
                <a:gd name="T47" fmla="*/ 150 h 285"/>
                <a:gd name="T48" fmla="*/ 127 w 413"/>
                <a:gd name="T49" fmla="*/ 148 h 285"/>
                <a:gd name="T50" fmla="*/ 150 w 413"/>
                <a:gd name="T51" fmla="*/ 164 h 285"/>
                <a:gd name="T52" fmla="*/ 162 w 413"/>
                <a:gd name="T53" fmla="*/ 168 h 285"/>
                <a:gd name="T54" fmla="*/ 178 w 413"/>
                <a:gd name="T55" fmla="*/ 180 h 285"/>
                <a:gd name="T56" fmla="*/ 195 w 413"/>
                <a:gd name="T57" fmla="*/ 203 h 285"/>
                <a:gd name="T58" fmla="*/ 207 w 413"/>
                <a:gd name="T59" fmla="*/ 217 h 285"/>
                <a:gd name="T60" fmla="*/ 217 w 413"/>
                <a:gd name="T61" fmla="*/ 219 h 285"/>
                <a:gd name="T62" fmla="*/ 231 w 413"/>
                <a:gd name="T63" fmla="*/ 229 h 285"/>
                <a:gd name="T64" fmla="*/ 254 w 413"/>
                <a:gd name="T65" fmla="*/ 250 h 285"/>
                <a:gd name="T66" fmla="*/ 270 w 413"/>
                <a:gd name="T67" fmla="*/ 258 h 285"/>
                <a:gd name="T68" fmla="*/ 291 w 413"/>
                <a:gd name="T69" fmla="*/ 262 h 285"/>
                <a:gd name="T70" fmla="*/ 329 w 413"/>
                <a:gd name="T71" fmla="*/ 266 h 285"/>
                <a:gd name="T72" fmla="*/ 348 w 413"/>
                <a:gd name="T73" fmla="*/ 266 h 285"/>
                <a:gd name="T74" fmla="*/ 385 w 413"/>
                <a:gd name="T75" fmla="*/ 272 h 285"/>
                <a:gd name="T76" fmla="*/ 391 w 413"/>
                <a:gd name="T77" fmla="*/ 285 h 285"/>
                <a:gd name="T78" fmla="*/ 407 w 413"/>
                <a:gd name="T79" fmla="*/ 276 h 285"/>
                <a:gd name="T80" fmla="*/ 413 w 413"/>
                <a:gd name="T81" fmla="*/ 131 h 285"/>
                <a:gd name="T82" fmla="*/ 405 w 413"/>
                <a:gd name="T83" fmla="*/ 125 h 285"/>
                <a:gd name="T84" fmla="*/ 409 w 413"/>
                <a:gd name="T85" fmla="*/ 115 h 285"/>
                <a:gd name="T86" fmla="*/ 409 w 413"/>
                <a:gd name="T87" fmla="*/ 107 h 285"/>
                <a:gd name="T88" fmla="*/ 413 w 413"/>
                <a:gd name="T89" fmla="*/ 84 h 285"/>
                <a:gd name="T90" fmla="*/ 403 w 413"/>
                <a:gd name="T91" fmla="*/ 84 h 285"/>
                <a:gd name="T92" fmla="*/ 389 w 413"/>
                <a:gd name="T93" fmla="*/ 74 h 285"/>
                <a:gd name="T94" fmla="*/ 374 w 413"/>
                <a:gd name="T95" fmla="*/ 84 h 285"/>
                <a:gd name="T96" fmla="*/ 338 w 413"/>
                <a:gd name="T97" fmla="*/ 82 h 285"/>
                <a:gd name="T98" fmla="*/ 321 w 413"/>
                <a:gd name="T99" fmla="*/ 99 h 285"/>
                <a:gd name="T100" fmla="*/ 317 w 413"/>
                <a:gd name="T101" fmla="*/ 105 h 285"/>
                <a:gd name="T102" fmla="*/ 307 w 413"/>
                <a:gd name="T103" fmla="*/ 107 h 285"/>
                <a:gd name="T104" fmla="*/ 299 w 413"/>
                <a:gd name="T105" fmla="*/ 113 h 285"/>
                <a:gd name="T106" fmla="*/ 291 w 413"/>
                <a:gd name="T107" fmla="*/ 103 h 285"/>
                <a:gd name="T108" fmla="*/ 284 w 413"/>
                <a:gd name="T109" fmla="*/ 66 h 285"/>
                <a:gd name="T110" fmla="*/ 282 w 413"/>
                <a:gd name="T111" fmla="*/ 39 h 285"/>
                <a:gd name="T112" fmla="*/ 278 w 413"/>
                <a:gd name="T113" fmla="*/ 33 h 285"/>
                <a:gd name="T114" fmla="*/ 272 w 413"/>
                <a:gd name="T115" fmla="*/ 23 h 285"/>
                <a:gd name="T116" fmla="*/ 270 w 413"/>
                <a:gd name="T117" fmla="*/ 2 h 285"/>
                <a:gd name="T118" fmla="*/ 258 w 413"/>
                <a:gd name="T119" fmla="*/ 1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3" h="285">
                  <a:moveTo>
                    <a:pt x="258" y="13"/>
                  </a:moveTo>
                  <a:lnTo>
                    <a:pt x="256" y="15"/>
                  </a:lnTo>
                  <a:lnTo>
                    <a:pt x="254" y="15"/>
                  </a:lnTo>
                  <a:lnTo>
                    <a:pt x="250" y="15"/>
                  </a:lnTo>
                  <a:lnTo>
                    <a:pt x="246" y="13"/>
                  </a:lnTo>
                  <a:lnTo>
                    <a:pt x="244" y="13"/>
                  </a:lnTo>
                  <a:lnTo>
                    <a:pt x="244" y="15"/>
                  </a:lnTo>
                  <a:lnTo>
                    <a:pt x="237" y="15"/>
                  </a:lnTo>
                  <a:lnTo>
                    <a:pt x="231" y="11"/>
                  </a:lnTo>
                  <a:lnTo>
                    <a:pt x="227" y="13"/>
                  </a:lnTo>
                  <a:lnTo>
                    <a:pt x="221" y="13"/>
                  </a:lnTo>
                  <a:lnTo>
                    <a:pt x="219" y="17"/>
                  </a:lnTo>
                  <a:lnTo>
                    <a:pt x="213" y="17"/>
                  </a:lnTo>
                  <a:lnTo>
                    <a:pt x="203" y="13"/>
                  </a:lnTo>
                  <a:lnTo>
                    <a:pt x="197" y="13"/>
                  </a:lnTo>
                  <a:lnTo>
                    <a:pt x="195" y="13"/>
                  </a:lnTo>
                  <a:lnTo>
                    <a:pt x="199" y="19"/>
                  </a:lnTo>
                  <a:lnTo>
                    <a:pt x="197" y="21"/>
                  </a:lnTo>
                  <a:lnTo>
                    <a:pt x="197" y="25"/>
                  </a:lnTo>
                  <a:lnTo>
                    <a:pt x="195" y="29"/>
                  </a:lnTo>
                  <a:lnTo>
                    <a:pt x="184" y="29"/>
                  </a:lnTo>
                  <a:lnTo>
                    <a:pt x="162" y="19"/>
                  </a:lnTo>
                  <a:lnTo>
                    <a:pt x="156" y="21"/>
                  </a:lnTo>
                  <a:lnTo>
                    <a:pt x="154" y="19"/>
                  </a:lnTo>
                  <a:lnTo>
                    <a:pt x="150" y="19"/>
                  </a:lnTo>
                  <a:lnTo>
                    <a:pt x="148" y="13"/>
                  </a:lnTo>
                  <a:lnTo>
                    <a:pt x="139" y="9"/>
                  </a:lnTo>
                  <a:lnTo>
                    <a:pt x="135" y="7"/>
                  </a:lnTo>
                  <a:lnTo>
                    <a:pt x="125" y="9"/>
                  </a:lnTo>
                  <a:lnTo>
                    <a:pt x="123" y="15"/>
                  </a:lnTo>
                  <a:lnTo>
                    <a:pt x="119" y="17"/>
                  </a:lnTo>
                  <a:lnTo>
                    <a:pt x="119" y="17"/>
                  </a:lnTo>
                  <a:lnTo>
                    <a:pt x="119" y="25"/>
                  </a:lnTo>
                  <a:lnTo>
                    <a:pt x="117" y="25"/>
                  </a:lnTo>
                  <a:lnTo>
                    <a:pt x="111" y="25"/>
                  </a:lnTo>
                  <a:lnTo>
                    <a:pt x="99" y="19"/>
                  </a:lnTo>
                  <a:lnTo>
                    <a:pt x="96" y="17"/>
                  </a:lnTo>
                  <a:lnTo>
                    <a:pt x="94" y="13"/>
                  </a:lnTo>
                  <a:lnTo>
                    <a:pt x="92" y="11"/>
                  </a:lnTo>
                  <a:lnTo>
                    <a:pt x="88" y="5"/>
                  </a:lnTo>
                  <a:lnTo>
                    <a:pt x="74" y="2"/>
                  </a:lnTo>
                  <a:lnTo>
                    <a:pt x="64" y="13"/>
                  </a:lnTo>
                  <a:lnTo>
                    <a:pt x="54" y="9"/>
                  </a:lnTo>
                  <a:lnTo>
                    <a:pt x="52" y="17"/>
                  </a:lnTo>
                  <a:lnTo>
                    <a:pt x="47" y="31"/>
                  </a:lnTo>
                  <a:lnTo>
                    <a:pt x="33" y="31"/>
                  </a:lnTo>
                  <a:lnTo>
                    <a:pt x="29" y="33"/>
                  </a:lnTo>
                  <a:lnTo>
                    <a:pt x="23" y="43"/>
                  </a:lnTo>
                  <a:lnTo>
                    <a:pt x="21" y="43"/>
                  </a:lnTo>
                  <a:lnTo>
                    <a:pt x="23" y="54"/>
                  </a:lnTo>
                  <a:lnTo>
                    <a:pt x="23" y="72"/>
                  </a:lnTo>
                  <a:lnTo>
                    <a:pt x="25" y="80"/>
                  </a:lnTo>
                  <a:lnTo>
                    <a:pt x="25" y="82"/>
                  </a:lnTo>
                  <a:lnTo>
                    <a:pt x="11" y="94"/>
                  </a:lnTo>
                  <a:lnTo>
                    <a:pt x="2" y="103"/>
                  </a:lnTo>
                  <a:lnTo>
                    <a:pt x="0" y="107"/>
                  </a:lnTo>
                  <a:lnTo>
                    <a:pt x="0" y="123"/>
                  </a:lnTo>
                  <a:lnTo>
                    <a:pt x="21" y="131"/>
                  </a:lnTo>
                  <a:lnTo>
                    <a:pt x="45" y="142"/>
                  </a:lnTo>
                  <a:lnTo>
                    <a:pt x="60" y="146"/>
                  </a:lnTo>
                  <a:lnTo>
                    <a:pt x="58" y="142"/>
                  </a:lnTo>
                  <a:lnTo>
                    <a:pt x="68" y="139"/>
                  </a:lnTo>
                  <a:lnTo>
                    <a:pt x="90" y="133"/>
                  </a:lnTo>
                  <a:lnTo>
                    <a:pt x="90" y="133"/>
                  </a:lnTo>
                  <a:lnTo>
                    <a:pt x="92" y="129"/>
                  </a:lnTo>
                  <a:lnTo>
                    <a:pt x="96" y="129"/>
                  </a:lnTo>
                  <a:lnTo>
                    <a:pt x="96" y="131"/>
                  </a:lnTo>
                  <a:lnTo>
                    <a:pt x="103" y="131"/>
                  </a:lnTo>
                  <a:lnTo>
                    <a:pt x="117" y="133"/>
                  </a:lnTo>
                  <a:lnTo>
                    <a:pt x="115" y="137"/>
                  </a:lnTo>
                  <a:lnTo>
                    <a:pt x="119" y="144"/>
                  </a:lnTo>
                  <a:lnTo>
                    <a:pt x="121" y="150"/>
                  </a:lnTo>
                  <a:lnTo>
                    <a:pt x="123" y="150"/>
                  </a:lnTo>
                  <a:lnTo>
                    <a:pt x="125" y="148"/>
                  </a:lnTo>
                  <a:lnTo>
                    <a:pt x="127" y="148"/>
                  </a:lnTo>
                  <a:lnTo>
                    <a:pt x="143" y="158"/>
                  </a:lnTo>
                  <a:lnTo>
                    <a:pt x="148" y="162"/>
                  </a:lnTo>
                  <a:lnTo>
                    <a:pt x="150" y="164"/>
                  </a:lnTo>
                  <a:lnTo>
                    <a:pt x="148" y="168"/>
                  </a:lnTo>
                  <a:lnTo>
                    <a:pt x="152" y="170"/>
                  </a:lnTo>
                  <a:lnTo>
                    <a:pt x="162" y="168"/>
                  </a:lnTo>
                  <a:lnTo>
                    <a:pt x="168" y="172"/>
                  </a:lnTo>
                  <a:lnTo>
                    <a:pt x="178" y="176"/>
                  </a:lnTo>
                  <a:lnTo>
                    <a:pt x="178" y="180"/>
                  </a:lnTo>
                  <a:lnTo>
                    <a:pt x="184" y="184"/>
                  </a:lnTo>
                  <a:lnTo>
                    <a:pt x="190" y="197"/>
                  </a:lnTo>
                  <a:lnTo>
                    <a:pt x="195" y="203"/>
                  </a:lnTo>
                  <a:lnTo>
                    <a:pt x="201" y="209"/>
                  </a:lnTo>
                  <a:lnTo>
                    <a:pt x="207" y="219"/>
                  </a:lnTo>
                  <a:lnTo>
                    <a:pt x="207" y="217"/>
                  </a:lnTo>
                  <a:lnTo>
                    <a:pt x="211" y="217"/>
                  </a:lnTo>
                  <a:lnTo>
                    <a:pt x="213" y="219"/>
                  </a:lnTo>
                  <a:lnTo>
                    <a:pt x="217" y="219"/>
                  </a:lnTo>
                  <a:lnTo>
                    <a:pt x="221" y="219"/>
                  </a:lnTo>
                  <a:lnTo>
                    <a:pt x="225" y="223"/>
                  </a:lnTo>
                  <a:lnTo>
                    <a:pt x="231" y="229"/>
                  </a:lnTo>
                  <a:lnTo>
                    <a:pt x="252" y="246"/>
                  </a:lnTo>
                  <a:lnTo>
                    <a:pt x="254" y="250"/>
                  </a:lnTo>
                  <a:lnTo>
                    <a:pt x="254" y="250"/>
                  </a:lnTo>
                  <a:lnTo>
                    <a:pt x="258" y="256"/>
                  </a:lnTo>
                  <a:lnTo>
                    <a:pt x="260" y="256"/>
                  </a:lnTo>
                  <a:lnTo>
                    <a:pt x="270" y="258"/>
                  </a:lnTo>
                  <a:lnTo>
                    <a:pt x="278" y="262"/>
                  </a:lnTo>
                  <a:lnTo>
                    <a:pt x="284" y="262"/>
                  </a:lnTo>
                  <a:lnTo>
                    <a:pt x="291" y="262"/>
                  </a:lnTo>
                  <a:lnTo>
                    <a:pt x="319" y="268"/>
                  </a:lnTo>
                  <a:lnTo>
                    <a:pt x="325" y="268"/>
                  </a:lnTo>
                  <a:lnTo>
                    <a:pt x="329" y="266"/>
                  </a:lnTo>
                  <a:lnTo>
                    <a:pt x="336" y="266"/>
                  </a:lnTo>
                  <a:lnTo>
                    <a:pt x="344" y="266"/>
                  </a:lnTo>
                  <a:lnTo>
                    <a:pt x="348" y="266"/>
                  </a:lnTo>
                  <a:lnTo>
                    <a:pt x="360" y="268"/>
                  </a:lnTo>
                  <a:lnTo>
                    <a:pt x="378" y="270"/>
                  </a:lnTo>
                  <a:lnTo>
                    <a:pt x="385" y="272"/>
                  </a:lnTo>
                  <a:lnTo>
                    <a:pt x="389" y="274"/>
                  </a:lnTo>
                  <a:lnTo>
                    <a:pt x="391" y="276"/>
                  </a:lnTo>
                  <a:lnTo>
                    <a:pt x="391" y="285"/>
                  </a:lnTo>
                  <a:lnTo>
                    <a:pt x="391" y="285"/>
                  </a:lnTo>
                  <a:lnTo>
                    <a:pt x="405" y="285"/>
                  </a:lnTo>
                  <a:lnTo>
                    <a:pt x="407" y="276"/>
                  </a:lnTo>
                  <a:lnTo>
                    <a:pt x="409" y="260"/>
                  </a:lnTo>
                  <a:lnTo>
                    <a:pt x="413" y="252"/>
                  </a:lnTo>
                  <a:lnTo>
                    <a:pt x="413" y="131"/>
                  </a:lnTo>
                  <a:lnTo>
                    <a:pt x="411" y="129"/>
                  </a:lnTo>
                  <a:lnTo>
                    <a:pt x="409" y="127"/>
                  </a:lnTo>
                  <a:lnTo>
                    <a:pt x="405" y="125"/>
                  </a:lnTo>
                  <a:lnTo>
                    <a:pt x="403" y="123"/>
                  </a:lnTo>
                  <a:lnTo>
                    <a:pt x="403" y="121"/>
                  </a:lnTo>
                  <a:lnTo>
                    <a:pt x="409" y="115"/>
                  </a:lnTo>
                  <a:lnTo>
                    <a:pt x="411" y="111"/>
                  </a:lnTo>
                  <a:lnTo>
                    <a:pt x="409" y="109"/>
                  </a:lnTo>
                  <a:lnTo>
                    <a:pt x="409" y="107"/>
                  </a:lnTo>
                  <a:lnTo>
                    <a:pt x="411" y="103"/>
                  </a:lnTo>
                  <a:lnTo>
                    <a:pt x="413" y="103"/>
                  </a:lnTo>
                  <a:lnTo>
                    <a:pt x="413" y="84"/>
                  </a:lnTo>
                  <a:lnTo>
                    <a:pt x="411" y="86"/>
                  </a:lnTo>
                  <a:lnTo>
                    <a:pt x="405" y="84"/>
                  </a:lnTo>
                  <a:lnTo>
                    <a:pt x="403" y="84"/>
                  </a:lnTo>
                  <a:lnTo>
                    <a:pt x="399" y="80"/>
                  </a:lnTo>
                  <a:lnTo>
                    <a:pt x="393" y="80"/>
                  </a:lnTo>
                  <a:lnTo>
                    <a:pt x="389" y="74"/>
                  </a:lnTo>
                  <a:lnTo>
                    <a:pt x="378" y="68"/>
                  </a:lnTo>
                  <a:lnTo>
                    <a:pt x="378" y="82"/>
                  </a:lnTo>
                  <a:lnTo>
                    <a:pt x="374" y="84"/>
                  </a:lnTo>
                  <a:lnTo>
                    <a:pt x="364" y="82"/>
                  </a:lnTo>
                  <a:lnTo>
                    <a:pt x="352" y="86"/>
                  </a:lnTo>
                  <a:lnTo>
                    <a:pt x="338" y="82"/>
                  </a:lnTo>
                  <a:lnTo>
                    <a:pt x="329" y="88"/>
                  </a:lnTo>
                  <a:lnTo>
                    <a:pt x="323" y="94"/>
                  </a:lnTo>
                  <a:lnTo>
                    <a:pt x="321" y="99"/>
                  </a:lnTo>
                  <a:lnTo>
                    <a:pt x="319" y="101"/>
                  </a:lnTo>
                  <a:lnTo>
                    <a:pt x="319" y="103"/>
                  </a:lnTo>
                  <a:lnTo>
                    <a:pt x="317" y="105"/>
                  </a:lnTo>
                  <a:lnTo>
                    <a:pt x="313" y="103"/>
                  </a:lnTo>
                  <a:lnTo>
                    <a:pt x="309" y="107"/>
                  </a:lnTo>
                  <a:lnTo>
                    <a:pt x="307" y="107"/>
                  </a:lnTo>
                  <a:lnTo>
                    <a:pt x="303" y="107"/>
                  </a:lnTo>
                  <a:lnTo>
                    <a:pt x="299" y="113"/>
                  </a:lnTo>
                  <a:lnTo>
                    <a:pt x="299" y="113"/>
                  </a:lnTo>
                  <a:lnTo>
                    <a:pt x="297" y="111"/>
                  </a:lnTo>
                  <a:lnTo>
                    <a:pt x="299" y="103"/>
                  </a:lnTo>
                  <a:lnTo>
                    <a:pt x="291" y="103"/>
                  </a:lnTo>
                  <a:lnTo>
                    <a:pt x="289" y="99"/>
                  </a:lnTo>
                  <a:lnTo>
                    <a:pt x="287" y="90"/>
                  </a:lnTo>
                  <a:lnTo>
                    <a:pt x="284" y="66"/>
                  </a:lnTo>
                  <a:lnTo>
                    <a:pt x="291" y="52"/>
                  </a:lnTo>
                  <a:lnTo>
                    <a:pt x="282" y="45"/>
                  </a:lnTo>
                  <a:lnTo>
                    <a:pt x="282" y="39"/>
                  </a:lnTo>
                  <a:lnTo>
                    <a:pt x="278" y="37"/>
                  </a:lnTo>
                  <a:lnTo>
                    <a:pt x="278" y="35"/>
                  </a:lnTo>
                  <a:lnTo>
                    <a:pt x="278" y="33"/>
                  </a:lnTo>
                  <a:lnTo>
                    <a:pt x="278" y="29"/>
                  </a:lnTo>
                  <a:lnTo>
                    <a:pt x="274" y="25"/>
                  </a:lnTo>
                  <a:lnTo>
                    <a:pt x="272" y="23"/>
                  </a:lnTo>
                  <a:lnTo>
                    <a:pt x="270" y="19"/>
                  </a:lnTo>
                  <a:lnTo>
                    <a:pt x="274" y="7"/>
                  </a:lnTo>
                  <a:lnTo>
                    <a:pt x="270" y="2"/>
                  </a:lnTo>
                  <a:lnTo>
                    <a:pt x="268" y="2"/>
                  </a:lnTo>
                  <a:lnTo>
                    <a:pt x="266" y="0"/>
                  </a:lnTo>
                  <a:lnTo>
                    <a:pt x="258" y="1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7" name="Freeform 758"/>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8" name="Freeform 759"/>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9" name="Freeform 760"/>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0" name="Freeform 761"/>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1" name="Freeform 762"/>
            <p:cNvSpPr>
              <a:spLocks/>
            </p:cNvSpPr>
            <p:nvPr/>
          </p:nvSpPr>
          <p:spPr bwMode="auto">
            <a:xfrm>
              <a:off x="7896225" y="620713"/>
              <a:ext cx="687388" cy="558800"/>
            </a:xfrm>
            <a:custGeom>
              <a:avLst/>
              <a:gdLst>
                <a:gd name="T0" fmla="*/ 327 w 433"/>
                <a:gd name="T1" fmla="*/ 15 h 352"/>
                <a:gd name="T2" fmla="*/ 271 w 433"/>
                <a:gd name="T3" fmla="*/ 31 h 352"/>
                <a:gd name="T4" fmla="*/ 251 w 433"/>
                <a:gd name="T5" fmla="*/ 33 h 352"/>
                <a:gd name="T6" fmla="*/ 184 w 433"/>
                <a:gd name="T7" fmla="*/ 33 h 352"/>
                <a:gd name="T8" fmla="*/ 169 w 433"/>
                <a:gd name="T9" fmla="*/ 31 h 352"/>
                <a:gd name="T10" fmla="*/ 159 w 433"/>
                <a:gd name="T11" fmla="*/ 37 h 352"/>
                <a:gd name="T12" fmla="*/ 147 w 433"/>
                <a:gd name="T13" fmla="*/ 52 h 352"/>
                <a:gd name="T14" fmla="*/ 108 w 433"/>
                <a:gd name="T15" fmla="*/ 119 h 352"/>
                <a:gd name="T16" fmla="*/ 69 w 433"/>
                <a:gd name="T17" fmla="*/ 160 h 352"/>
                <a:gd name="T18" fmla="*/ 53 w 433"/>
                <a:gd name="T19" fmla="*/ 193 h 352"/>
                <a:gd name="T20" fmla="*/ 47 w 433"/>
                <a:gd name="T21" fmla="*/ 209 h 352"/>
                <a:gd name="T22" fmla="*/ 12 w 433"/>
                <a:gd name="T23" fmla="*/ 285 h 352"/>
                <a:gd name="T24" fmla="*/ 2 w 433"/>
                <a:gd name="T25" fmla="*/ 307 h 352"/>
                <a:gd name="T26" fmla="*/ 14 w 433"/>
                <a:gd name="T27" fmla="*/ 311 h 352"/>
                <a:gd name="T28" fmla="*/ 34 w 433"/>
                <a:gd name="T29" fmla="*/ 340 h 352"/>
                <a:gd name="T30" fmla="*/ 63 w 433"/>
                <a:gd name="T31" fmla="*/ 352 h 352"/>
                <a:gd name="T32" fmla="*/ 81 w 433"/>
                <a:gd name="T33" fmla="*/ 350 h 352"/>
                <a:gd name="T34" fmla="*/ 98 w 433"/>
                <a:gd name="T35" fmla="*/ 332 h 352"/>
                <a:gd name="T36" fmla="*/ 126 w 433"/>
                <a:gd name="T37" fmla="*/ 330 h 352"/>
                <a:gd name="T38" fmla="*/ 133 w 433"/>
                <a:gd name="T39" fmla="*/ 338 h 352"/>
                <a:gd name="T40" fmla="*/ 153 w 433"/>
                <a:gd name="T41" fmla="*/ 344 h 352"/>
                <a:gd name="T42" fmla="*/ 157 w 433"/>
                <a:gd name="T43" fmla="*/ 334 h 352"/>
                <a:gd name="T44" fmla="*/ 173 w 433"/>
                <a:gd name="T45" fmla="*/ 328 h 352"/>
                <a:gd name="T46" fmla="*/ 188 w 433"/>
                <a:gd name="T47" fmla="*/ 338 h 352"/>
                <a:gd name="T48" fmla="*/ 218 w 433"/>
                <a:gd name="T49" fmla="*/ 350 h 352"/>
                <a:gd name="T50" fmla="*/ 231 w 433"/>
                <a:gd name="T51" fmla="*/ 340 h 352"/>
                <a:gd name="T52" fmla="*/ 231 w 433"/>
                <a:gd name="T53" fmla="*/ 332 h 352"/>
                <a:gd name="T54" fmla="*/ 253 w 433"/>
                <a:gd name="T55" fmla="*/ 336 h 352"/>
                <a:gd name="T56" fmla="*/ 265 w 433"/>
                <a:gd name="T57" fmla="*/ 330 h 352"/>
                <a:gd name="T58" fmla="*/ 278 w 433"/>
                <a:gd name="T59" fmla="*/ 332 h 352"/>
                <a:gd name="T60" fmla="*/ 288 w 433"/>
                <a:gd name="T61" fmla="*/ 334 h 352"/>
                <a:gd name="T62" fmla="*/ 300 w 433"/>
                <a:gd name="T63" fmla="*/ 319 h 352"/>
                <a:gd name="T64" fmla="*/ 304 w 433"/>
                <a:gd name="T65" fmla="*/ 319 h 352"/>
                <a:gd name="T66" fmla="*/ 304 w 433"/>
                <a:gd name="T67" fmla="*/ 301 h 352"/>
                <a:gd name="T68" fmla="*/ 327 w 433"/>
                <a:gd name="T69" fmla="*/ 281 h 352"/>
                <a:gd name="T70" fmla="*/ 333 w 433"/>
                <a:gd name="T71" fmla="*/ 274 h 352"/>
                <a:gd name="T72" fmla="*/ 363 w 433"/>
                <a:gd name="T73" fmla="*/ 272 h 352"/>
                <a:gd name="T74" fmla="*/ 408 w 433"/>
                <a:gd name="T75" fmla="*/ 272 h 352"/>
                <a:gd name="T76" fmla="*/ 423 w 433"/>
                <a:gd name="T77" fmla="*/ 270 h 352"/>
                <a:gd name="T78" fmla="*/ 429 w 433"/>
                <a:gd name="T79" fmla="*/ 266 h 352"/>
                <a:gd name="T80" fmla="*/ 433 w 433"/>
                <a:gd name="T81" fmla="*/ 254 h 352"/>
                <a:gd name="T82" fmla="*/ 417 w 433"/>
                <a:gd name="T83" fmla="*/ 244 h 352"/>
                <a:gd name="T84" fmla="*/ 410 w 433"/>
                <a:gd name="T85" fmla="*/ 219 h 352"/>
                <a:gd name="T86" fmla="*/ 400 w 433"/>
                <a:gd name="T87" fmla="*/ 211 h 352"/>
                <a:gd name="T88" fmla="*/ 404 w 433"/>
                <a:gd name="T89" fmla="*/ 184 h 352"/>
                <a:gd name="T90" fmla="*/ 423 w 433"/>
                <a:gd name="T91" fmla="*/ 182 h 352"/>
                <a:gd name="T92" fmla="*/ 433 w 433"/>
                <a:gd name="T93" fmla="*/ 119 h 352"/>
                <a:gd name="T94" fmla="*/ 427 w 433"/>
                <a:gd name="T95" fmla="*/ 101 h 352"/>
                <a:gd name="T96" fmla="*/ 421 w 433"/>
                <a:gd name="T97" fmla="*/ 101 h 352"/>
                <a:gd name="T98" fmla="*/ 408 w 433"/>
                <a:gd name="T99" fmla="*/ 86 h 352"/>
                <a:gd name="T100" fmla="*/ 404 w 433"/>
                <a:gd name="T101" fmla="*/ 60 h 352"/>
                <a:gd name="T102" fmla="*/ 410 w 433"/>
                <a:gd name="T103" fmla="*/ 19 h 352"/>
                <a:gd name="T104" fmla="*/ 400 w 433"/>
                <a:gd name="T105" fmla="*/ 5 h 352"/>
                <a:gd name="T106" fmla="*/ 353 w 433"/>
                <a:gd name="T107"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3" h="352">
                  <a:moveTo>
                    <a:pt x="351" y="0"/>
                  </a:moveTo>
                  <a:lnTo>
                    <a:pt x="339" y="9"/>
                  </a:lnTo>
                  <a:lnTo>
                    <a:pt x="327" y="15"/>
                  </a:lnTo>
                  <a:lnTo>
                    <a:pt x="298" y="25"/>
                  </a:lnTo>
                  <a:lnTo>
                    <a:pt x="278" y="29"/>
                  </a:lnTo>
                  <a:lnTo>
                    <a:pt x="271" y="31"/>
                  </a:lnTo>
                  <a:lnTo>
                    <a:pt x="267" y="35"/>
                  </a:lnTo>
                  <a:lnTo>
                    <a:pt x="261" y="35"/>
                  </a:lnTo>
                  <a:lnTo>
                    <a:pt x="251" y="33"/>
                  </a:lnTo>
                  <a:lnTo>
                    <a:pt x="235" y="33"/>
                  </a:lnTo>
                  <a:lnTo>
                    <a:pt x="227" y="31"/>
                  </a:lnTo>
                  <a:lnTo>
                    <a:pt x="184" y="33"/>
                  </a:lnTo>
                  <a:lnTo>
                    <a:pt x="182" y="31"/>
                  </a:lnTo>
                  <a:lnTo>
                    <a:pt x="175" y="31"/>
                  </a:lnTo>
                  <a:lnTo>
                    <a:pt x="169" y="31"/>
                  </a:lnTo>
                  <a:lnTo>
                    <a:pt x="165" y="31"/>
                  </a:lnTo>
                  <a:lnTo>
                    <a:pt x="163" y="33"/>
                  </a:lnTo>
                  <a:lnTo>
                    <a:pt x="159" y="37"/>
                  </a:lnTo>
                  <a:lnTo>
                    <a:pt x="155" y="39"/>
                  </a:lnTo>
                  <a:lnTo>
                    <a:pt x="151" y="43"/>
                  </a:lnTo>
                  <a:lnTo>
                    <a:pt x="147" y="52"/>
                  </a:lnTo>
                  <a:lnTo>
                    <a:pt x="143" y="60"/>
                  </a:lnTo>
                  <a:lnTo>
                    <a:pt x="120" y="103"/>
                  </a:lnTo>
                  <a:lnTo>
                    <a:pt x="108" y="119"/>
                  </a:lnTo>
                  <a:lnTo>
                    <a:pt x="106" y="121"/>
                  </a:lnTo>
                  <a:lnTo>
                    <a:pt x="88" y="142"/>
                  </a:lnTo>
                  <a:lnTo>
                    <a:pt x="69" y="160"/>
                  </a:lnTo>
                  <a:lnTo>
                    <a:pt x="63" y="170"/>
                  </a:lnTo>
                  <a:lnTo>
                    <a:pt x="53" y="191"/>
                  </a:lnTo>
                  <a:lnTo>
                    <a:pt x="53" y="193"/>
                  </a:lnTo>
                  <a:lnTo>
                    <a:pt x="53" y="193"/>
                  </a:lnTo>
                  <a:lnTo>
                    <a:pt x="53" y="193"/>
                  </a:lnTo>
                  <a:lnTo>
                    <a:pt x="47" y="209"/>
                  </a:lnTo>
                  <a:lnTo>
                    <a:pt x="28" y="252"/>
                  </a:lnTo>
                  <a:lnTo>
                    <a:pt x="16" y="281"/>
                  </a:lnTo>
                  <a:lnTo>
                    <a:pt x="12" y="285"/>
                  </a:lnTo>
                  <a:lnTo>
                    <a:pt x="8" y="293"/>
                  </a:lnTo>
                  <a:lnTo>
                    <a:pt x="0" y="307"/>
                  </a:lnTo>
                  <a:lnTo>
                    <a:pt x="2" y="307"/>
                  </a:lnTo>
                  <a:lnTo>
                    <a:pt x="6" y="309"/>
                  </a:lnTo>
                  <a:lnTo>
                    <a:pt x="12" y="307"/>
                  </a:lnTo>
                  <a:lnTo>
                    <a:pt x="14" y="311"/>
                  </a:lnTo>
                  <a:lnTo>
                    <a:pt x="30" y="326"/>
                  </a:lnTo>
                  <a:lnTo>
                    <a:pt x="34" y="334"/>
                  </a:lnTo>
                  <a:lnTo>
                    <a:pt x="34" y="340"/>
                  </a:lnTo>
                  <a:lnTo>
                    <a:pt x="43" y="344"/>
                  </a:lnTo>
                  <a:lnTo>
                    <a:pt x="47" y="352"/>
                  </a:lnTo>
                  <a:lnTo>
                    <a:pt x="63" y="352"/>
                  </a:lnTo>
                  <a:lnTo>
                    <a:pt x="63" y="352"/>
                  </a:lnTo>
                  <a:lnTo>
                    <a:pt x="67" y="350"/>
                  </a:lnTo>
                  <a:lnTo>
                    <a:pt x="81" y="350"/>
                  </a:lnTo>
                  <a:lnTo>
                    <a:pt x="86" y="336"/>
                  </a:lnTo>
                  <a:lnTo>
                    <a:pt x="88" y="328"/>
                  </a:lnTo>
                  <a:lnTo>
                    <a:pt x="98" y="332"/>
                  </a:lnTo>
                  <a:lnTo>
                    <a:pt x="108" y="321"/>
                  </a:lnTo>
                  <a:lnTo>
                    <a:pt x="122" y="324"/>
                  </a:lnTo>
                  <a:lnTo>
                    <a:pt x="126" y="330"/>
                  </a:lnTo>
                  <a:lnTo>
                    <a:pt x="128" y="332"/>
                  </a:lnTo>
                  <a:lnTo>
                    <a:pt x="130" y="336"/>
                  </a:lnTo>
                  <a:lnTo>
                    <a:pt x="133" y="338"/>
                  </a:lnTo>
                  <a:lnTo>
                    <a:pt x="145" y="344"/>
                  </a:lnTo>
                  <a:lnTo>
                    <a:pt x="151" y="344"/>
                  </a:lnTo>
                  <a:lnTo>
                    <a:pt x="153" y="344"/>
                  </a:lnTo>
                  <a:lnTo>
                    <a:pt x="153" y="336"/>
                  </a:lnTo>
                  <a:lnTo>
                    <a:pt x="153" y="336"/>
                  </a:lnTo>
                  <a:lnTo>
                    <a:pt x="157" y="334"/>
                  </a:lnTo>
                  <a:lnTo>
                    <a:pt x="159" y="328"/>
                  </a:lnTo>
                  <a:lnTo>
                    <a:pt x="169" y="326"/>
                  </a:lnTo>
                  <a:lnTo>
                    <a:pt x="173" y="328"/>
                  </a:lnTo>
                  <a:lnTo>
                    <a:pt x="182" y="332"/>
                  </a:lnTo>
                  <a:lnTo>
                    <a:pt x="184" y="338"/>
                  </a:lnTo>
                  <a:lnTo>
                    <a:pt x="188" y="338"/>
                  </a:lnTo>
                  <a:lnTo>
                    <a:pt x="190" y="340"/>
                  </a:lnTo>
                  <a:lnTo>
                    <a:pt x="196" y="338"/>
                  </a:lnTo>
                  <a:lnTo>
                    <a:pt x="218" y="350"/>
                  </a:lnTo>
                  <a:lnTo>
                    <a:pt x="229" y="348"/>
                  </a:lnTo>
                  <a:lnTo>
                    <a:pt x="231" y="344"/>
                  </a:lnTo>
                  <a:lnTo>
                    <a:pt x="231" y="340"/>
                  </a:lnTo>
                  <a:lnTo>
                    <a:pt x="233" y="338"/>
                  </a:lnTo>
                  <a:lnTo>
                    <a:pt x="229" y="332"/>
                  </a:lnTo>
                  <a:lnTo>
                    <a:pt x="231" y="332"/>
                  </a:lnTo>
                  <a:lnTo>
                    <a:pt x="237" y="332"/>
                  </a:lnTo>
                  <a:lnTo>
                    <a:pt x="247" y="336"/>
                  </a:lnTo>
                  <a:lnTo>
                    <a:pt x="253" y="336"/>
                  </a:lnTo>
                  <a:lnTo>
                    <a:pt x="255" y="332"/>
                  </a:lnTo>
                  <a:lnTo>
                    <a:pt x="261" y="332"/>
                  </a:lnTo>
                  <a:lnTo>
                    <a:pt x="265" y="330"/>
                  </a:lnTo>
                  <a:lnTo>
                    <a:pt x="271" y="334"/>
                  </a:lnTo>
                  <a:lnTo>
                    <a:pt x="278" y="334"/>
                  </a:lnTo>
                  <a:lnTo>
                    <a:pt x="278" y="332"/>
                  </a:lnTo>
                  <a:lnTo>
                    <a:pt x="280" y="332"/>
                  </a:lnTo>
                  <a:lnTo>
                    <a:pt x="284" y="334"/>
                  </a:lnTo>
                  <a:lnTo>
                    <a:pt x="288" y="334"/>
                  </a:lnTo>
                  <a:lnTo>
                    <a:pt x="290" y="334"/>
                  </a:lnTo>
                  <a:lnTo>
                    <a:pt x="294" y="332"/>
                  </a:lnTo>
                  <a:lnTo>
                    <a:pt x="300" y="319"/>
                  </a:lnTo>
                  <a:lnTo>
                    <a:pt x="302" y="321"/>
                  </a:lnTo>
                  <a:lnTo>
                    <a:pt x="304" y="321"/>
                  </a:lnTo>
                  <a:lnTo>
                    <a:pt x="304" y="319"/>
                  </a:lnTo>
                  <a:lnTo>
                    <a:pt x="300" y="311"/>
                  </a:lnTo>
                  <a:lnTo>
                    <a:pt x="304" y="307"/>
                  </a:lnTo>
                  <a:lnTo>
                    <a:pt x="304" y="301"/>
                  </a:lnTo>
                  <a:lnTo>
                    <a:pt x="306" y="297"/>
                  </a:lnTo>
                  <a:lnTo>
                    <a:pt x="329" y="293"/>
                  </a:lnTo>
                  <a:lnTo>
                    <a:pt x="327" y="281"/>
                  </a:lnTo>
                  <a:lnTo>
                    <a:pt x="329" y="279"/>
                  </a:lnTo>
                  <a:lnTo>
                    <a:pt x="331" y="274"/>
                  </a:lnTo>
                  <a:lnTo>
                    <a:pt x="333" y="274"/>
                  </a:lnTo>
                  <a:lnTo>
                    <a:pt x="333" y="266"/>
                  </a:lnTo>
                  <a:lnTo>
                    <a:pt x="341" y="268"/>
                  </a:lnTo>
                  <a:lnTo>
                    <a:pt x="363" y="272"/>
                  </a:lnTo>
                  <a:lnTo>
                    <a:pt x="384" y="274"/>
                  </a:lnTo>
                  <a:lnTo>
                    <a:pt x="386" y="274"/>
                  </a:lnTo>
                  <a:lnTo>
                    <a:pt x="408" y="272"/>
                  </a:lnTo>
                  <a:lnTo>
                    <a:pt x="417" y="266"/>
                  </a:lnTo>
                  <a:lnTo>
                    <a:pt x="419" y="266"/>
                  </a:lnTo>
                  <a:lnTo>
                    <a:pt x="423" y="270"/>
                  </a:lnTo>
                  <a:lnTo>
                    <a:pt x="425" y="270"/>
                  </a:lnTo>
                  <a:lnTo>
                    <a:pt x="429" y="266"/>
                  </a:lnTo>
                  <a:lnTo>
                    <a:pt x="429" y="266"/>
                  </a:lnTo>
                  <a:lnTo>
                    <a:pt x="429" y="264"/>
                  </a:lnTo>
                  <a:lnTo>
                    <a:pt x="433" y="264"/>
                  </a:lnTo>
                  <a:lnTo>
                    <a:pt x="433" y="254"/>
                  </a:lnTo>
                  <a:lnTo>
                    <a:pt x="425" y="252"/>
                  </a:lnTo>
                  <a:lnTo>
                    <a:pt x="419" y="248"/>
                  </a:lnTo>
                  <a:lnTo>
                    <a:pt x="417" y="244"/>
                  </a:lnTo>
                  <a:lnTo>
                    <a:pt x="417" y="238"/>
                  </a:lnTo>
                  <a:lnTo>
                    <a:pt x="410" y="232"/>
                  </a:lnTo>
                  <a:lnTo>
                    <a:pt x="410" y="219"/>
                  </a:lnTo>
                  <a:lnTo>
                    <a:pt x="408" y="215"/>
                  </a:lnTo>
                  <a:lnTo>
                    <a:pt x="402" y="213"/>
                  </a:lnTo>
                  <a:lnTo>
                    <a:pt x="400" y="211"/>
                  </a:lnTo>
                  <a:lnTo>
                    <a:pt x="404" y="197"/>
                  </a:lnTo>
                  <a:lnTo>
                    <a:pt x="402" y="191"/>
                  </a:lnTo>
                  <a:lnTo>
                    <a:pt x="404" y="184"/>
                  </a:lnTo>
                  <a:lnTo>
                    <a:pt x="417" y="187"/>
                  </a:lnTo>
                  <a:lnTo>
                    <a:pt x="423" y="184"/>
                  </a:lnTo>
                  <a:lnTo>
                    <a:pt x="423" y="182"/>
                  </a:lnTo>
                  <a:lnTo>
                    <a:pt x="431" y="182"/>
                  </a:lnTo>
                  <a:lnTo>
                    <a:pt x="433" y="176"/>
                  </a:lnTo>
                  <a:lnTo>
                    <a:pt x="433" y="119"/>
                  </a:lnTo>
                  <a:lnTo>
                    <a:pt x="431" y="117"/>
                  </a:lnTo>
                  <a:lnTo>
                    <a:pt x="429" y="107"/>
                  </a:lnTo>
                  <a:lnTo>
                    <a:pt x="427" y="101"/>
                  </a:lnTo>
                  <a:lnTo>
                    <a:pt x="423" y="101"/>
                  </a:lnTo>
                  <a:lnTo>
                    <a:pt x="423" y="103"/>
                  </a:lnTo>
                  <a:lnTo>
                    <a:pt x="421" y="101"/>
                  </a:lnTo>
                  <a:lnTo>
                    <a:pt x="417" y="92"/>
                  </a:lnTo>
                  <a:lnTo>
                    <a:pt x="415" y="90"/>
                  </a:lnTo>
                  <a:lnTo>
                    <a:pt x="408" y="86"/>
                  </a:lnTo>
                  <a:lnTo>
                    <a:pt x="400" y="68"/>
                  </a:lnTo>
                  <a:lnTo>
                    <a:pt x="400" y="62"/>
                  </a:lnTo>
                  <a:lnTo>
                    <a:pt x="404" y="60"/>
                  </a:lnTo>
                  <a:lnTo>
                    <a:pt x="410" y="35"/>
                  </a:lnTo>
                  <a:lnTo>
                    <a:pt x="410" y="25"/>
                  </a:lnTo>
                  <a:lnTo>
                    <a:pt x="410" y="19"/>
                  </a:lnTo>
                  <a:lnTo>
                    <a:pt x="412" y="11"/>
                  </a:lnTo>
                  <a:lnTo>
                    <a:pt x="408" y="7"/>
                  </a:lnTo>
                  <a:lnTo>
                    <a:pt x="400" y="5"/>
                  </a:lnTo>
                  <a:lnTo>
                    <a:pt x="372" y="9"/>
                  </a:lnTo>
                  <a:lnTo>
                    <a:pt x="359" y="9"/>
                  </a:lnTo>
                  <a:lnTo>
                    <a:pt x="353" y="0"/>
                  </a:lnTo>
                  <a:lnTo>
                    <a:pt x="35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2" name="Freeform 763"/>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3" name="Freeform 764"/>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4" name="Freeform 765"/>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5" name="Freeform 766"/>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6" name="Freeform 767"/>
            <p:cNvSpPr>
              <a:spLocks/>
            </p:cNvSpPr>
            <p:nvPr/>
          </p:nvSpPr>
          <p:spPr bwMode="auto">
            <a:xfrm>
              <a:off x="7958138" y="1331913"/>
              <a:ext cx="592138" cy="409575"/>
            </a:xfrm>
            <a:custGeom>
              <a:avLst/>
              <a:gdLst>
                <a:gd name="T0" fmla="*/ 85 w 373"/>
                <a:gd name="T1" fmla="*/ 4 h 258"/>
                <a:gd name="T2" fmla="*/ 63 w 373"/>
                <a:gd name="T3" fmla="*/ 10 h 258"/>
                <a:gd name="T4" fmla="*/ 55 w 373"/>
                <a:gd name="T5" fmla="*/ 17 h 258"/>
                <a:gd name="T6" fmla="*/ 57 w 373"/>
                <a:gd name="T7" fmla="*/ 25 h 258"/>
                <a:gd name="T8" fmla="*/ 71 w 373"/>
                <a:gd name="T9" fmla="*/ 33 h 258"/>
                <a:gd name="T10" fmla="*/ 73 w 373"/>
                <a:gd name="T11" fmla="*/ 41 h 258"/>
                <a:gd name="T12" fmla="*/ 81 w 373"/>
                <a:gd name="T13" fmla="*/ 60 h 258"/>
                <a:gd name="T14" fmla="*/ 94 w 373"/>
                <a:gd name="T15" fmla="*/ 68 h 258"/>
                <a:gd name="T16" fmla="*/ 100 w 373"/>
                <a:gd name="T17" fmla="*/ 78 h 258"/>
                <a:gd name="T18" fmla="*/ 102 w 373"/>
                <a:gd name="T19" fmla="*/ 86 h 258"/>
                <a:gd name="T20" fmla="*/ 96 w 373"/>
                <a:gd name="T21" fmla="*/ 107 h 258"/>
                <a:gd name="T22" fmla="*/ 57 w 373"/>
                <a:gd name="T23" fmla="*/ 105 h 258"/>
                <a:gd name="T24" fmla="*/ 55 w 373"/>
                <a:gd name="T25" fmla="*/ 111 h 258"/>
                <a:gd name="T26" fmla="*/ 30 w 373"/>
                <a:gd name="T27" fmla="*/ 121 h 258"/>
                <a:gd name="T28" fmla="*/ 24 w 373"/>
                <a:gd name="T29" fmla="*/ 123 h 258"/>
                <a:gd name="T30" fmla="*/ 4 w 373"/>
                <a:gd name="T31" fmla="*/ 115 h 258"/>
                <a:gd name="T32" fmla="*/ 0 w 373"/>
                <a:gd name="T33" fmla="*/ 117 h 258"/>
                <a:gd name="T34" fmla="*/ 4 w 373"/>
                <a:gd name="T35" fmla="*/ 125 h 258"/>
                <a:gd name="T36" fmla="*/ 8 w 373"/>
                <a:gd name="T37" fmla="*/ 133 h 258"/>
                <a:gd name="T38" fmla="*/ 20 w 373"/>
                <a:gd name="T39" fmla="*/ 141 h 258"/>
                <a:gd name="T40" fmla="*/ 22 w 373"/>
                <a:gd name="T41" fmla="*/ 141 h 258"/>
                <a:gd name="T42" fmla="*/ 53 w 373"/>
                <a:gd name="T43" fmla="*/ 158 h 258"/>
                <a:gd name="T44" fmla="*/ 63 w 373"/>
                <a:gd name="T45" fmla="*/ 164 h 258"/>
                <a:gd name="T46" fmla="*/ 77 w 373"/>
                <a:gd name="T47" fmla="*/ 180 h 258"/>
                <a:gd name="T48" fmla="*/ 89 w 373"/>
                <a:gd name="T49" fmla="*/ 188 h 258"/>
                <a:gd name="T50" fmla="*/ 118 w 373"/>
                <a:gd name="T51" fmla="*/ 199 h 258"/>
                <a:gd name="T52" fmla="*/ 136 w 373"/>
                <a:gd name="T53" fmla="*/ 178 h 258"/>
                <a:gd name="T54" fmla="*/ 169 w 373"/>
                <a:gd name="T55" fmla="*/ 162 h 258"/>
                <a:gd name="T56" fmla="*/ 183 w 373"/>
                <a:gd name="T57" fmla="*/ 172 h 258"/>
                <a:gd name="T58" fmla="*/ 183 w 373"/>
                <a:gd name="T59" fmla="*/ 174 h 258"/>
                <a:gd name="T60" fmla="*/ 183 w 373"/>
                <a:gd name="T61" fmla="*/ 180 h 258"/>
                <a:gd name="T62" fmla="*/ 192 w 373"/>
                <a:gd name="T63" fmla="*/ 184 h 258"/>
                <a:gd name="T64" fmla="*/ 212 w 373"/>
                <a:gd name="T65" fmla="*/ 197 h 258"/>
                <a:gd name="T66" fmla="*/ 237 w 373"/>
                <a:gd name="T67" fmla="*/ 217 h 258"/>
                <a:gd name="T68" fmla="*/ 251 w 373"/>
                <a:gd name="T69" fmla="*/ 231 h 258"/>
                <a:gd name="T70" fmla="*/ 275 w 373"/>
                <a:gd name="T71" fmla="*/ 254 h 258"/>
                <a:gd name="T72" fmla="*/ 373 w 373"/>
                <a:gd name="T73" fmla="*/ 258 h 258"/>
                <a:gd name="T74" fmla="*/ 373 w 373"/>
                <a:gd name="T75" fmla="*/ 141 h 258"/>
                <a:gd name="T76" fmla="*/ 343 w 373"/>
                <a:gd name="T77" fmla="*/ 137 h 258"/>
                <a:gd name="T78" fmla="*/ 331 w 373"/>
                <a:gd name="T79" fmla="*/ 137 h 258"/>
                <a:gd name="T80" fmla="*/ 320 w 373"/>
                <a:gd name="T81" fmla="*/ 139 h 258"/>
                <a:gd name="T82" fmla="*/ 286 w 373"/>
                <a:gd name="T83" fmla="*/ 133 h 258"/>
                <a:gd name="T84" fmla="*/ 273 w 373"/>
                <a:gd name="T85" fmla="*/ 133 h 258"/>
                <a:gd name="T86" fmla="*/ 255 w 373"/>
                <a:gd name="T87" fmla="*/ 127 h 258"/>
                <a:gd name="T88" fmla="*/ 249 w 373"/>
                <a:gd name="T89" fmla="*/ 121 h 258"/>
                <a:gd name="T90" fmla="*/ 247 w 373"/>
                <a:gd name="T91" fmla="*/ 117 h 258"/>
                <a:gd name="T92" fmla="*/ 220 w 373"/>
                <a:gd name="T93" fmla="*/ 94 h 258"/>
                <a:gd name="T94" fmla="*/ 212 w 373"/>
                <a:gd name="T95" fmla="*/ 90 h 258"/>
                <a:gd name="T96" fmla="*/ 206 w 373"/>
                <a:gd name="T97" fmla="*/ 88 h 258"/>
                <a:gd name="T98" fmla="*/ 202 w 373"/>
                <a:gd name="T99" fmla="*/ 90 h 258"/>
                <a:gd name="T100" fmla="*/ 190 w 373"/>
                <a:gd name="T101" fmla="*/ 74 h 258"/>
                <a:gd name="T102" fmla="*/ 179 w 373"/>
                <a:gd name="T103" fmla="*/ 55 h 258"/>
                <a:gd name="T104" fmla="*/ 173 w 373"/>
                <a:gd name="T105" fmla="*/ 47 h 258"/>
                <a:gd name="T106" fmla="*/ 157 w 373"/>
                <a:gd name="T107" fmla="*/ 39 h 258"/>
                <a:gd name="T108" fmla="*/ 143 w 373"/>
                <a:gd name="T109" fmla="*/ 39 h 258"/>
                <a:gd name="T110" fmla="*/ 143 w 373"/>
                <a:gd name="T111" fmla="*/ 33 h 258"/>
                <a:gd name="T112" fmla="*/ 122 w 373"/>
                <a:gd name="T113" fmla="*/ 19 h 258"/>
                <a:gd name="T114" fmla="*/ 118 w 373"/>
                <a:gd name="T115" fmla="*/ 21 h 258"/>
                <a:gd name="T116" fmla="*/ 114 w 373"/>
                <a:gd name="T117" fmla="*/ 15 h 258"/>
                <a:gd name="T118" fmla="*/ 112 w 373"/>
                <a:gd name="T119" fmla="*/ 4 h 258"/>
                <a:gd name="T120" fmla="*/ 91 w 373"/>
                <a:gd name="T121" fmla="*/ 2 h 258"/>
                <a:gd name="T122" fmla="*/ 87 w 373"/>
                <a:gd name="T123"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3" h="258">
                  <a:moveTo>
                    <a:pt x="87" y="0"/>
                  </a:moveTo>
                  <a:lnTo>
                    <a:pt x="85" y="4"/>
                  </a:lnTo>
                  <a:lnTo>
                    <a:pt x="85" y="4"/>
                  </a:lnTo>
                  <a:lnTo>
                    <a:pt x="63" y="10"/>
                  </a:lnTo>
                  <a:lnTo>
                    <a:pt x="53" y="13"/>
                  </a:lnTo>
                  <a:lnTo>
                    <a:pt x="55" y="17"/>
                  </a:lnTo>
                  <a:lnTo>
                    <a:pt x="59" y="21"/>
                  </a:lnTo>
                  <a:lnTo>
                    <a:pt x="57" y="25"/>
                  </a:lnTo>
                  <a:lnTo>
                    <a:pt x="67" y="29"/>
                  </a:lnTo>
                  <a:lnTo>
                    <a:pt x="71" y="33"/>
                  </a:lnTo>
                  <a:lnTo>
                    <a:pt x="71" y="37"/>
                  </a:lnTo>
                  <a:lnTo>
                    <a:pt x="73" y="41"/>
                  </a:lnTo>
                  <a:lnTo>
                    <a:pt x="79" y="51"/>
                  </a:lnTo>
                  <a:lnTo>
                    <a:pt x="81" y="60"/>
                  </a:lnTo>
                  <a:lnTo>
                    <a:pt x="89" y="64"/>
                  </a:lnTo>
                  <a:lnTo>
                    <a:pt x="94" y="68"/>
                  </a:lnTo>
                  <a:lnTo>
                    <a:pt x="100" y="70"/>
                  </a:lnTo>
                  <a:lnTo>
                    <a:pt x="100" y="78"/>
                  </a:lnTo>
                  <a:lnTo>
                    <a:pt x="102" y="82"/>
                  </a:lnTo>
                  <a:lnTo>
                    <a:pt x="102" y="86"/>
                  </a:lnTo>
                  <a:lnTo>
                    <a:pt x="102" y="92"/>
                  </a:lnTo>
                  <a:lnTo>
                    <a:pt x="96" y="107"/>
                  </a:lnTo>
                  <a:lnTo>
                    <a:pt x="91" y="109"/>
                  </a:lnTo>
                  <a:lnTo>
                    <a:pt x="57" y="105"/>
                  </a:lnTo>
                  <a:lnTo>
                    <a:pt x="55" y="107"/>
                  </a:lnTo>
                  <a:lnTo>
                    <a:pt x="55" y="111"/>
                  </a:lnTo>
                  <a:lnTo>
                    <a:pt x="36" y="111"/>
                  </a:lnTo>
                  <a:lnTo>
                    <a:pt x="30" y="121"/>
                  </a:lnTo>
                  <a:lnTo>
                    <a:pt x="26" y="123"/>
                  </a:lnTo>
                  <a:lnTo>
                    <a:pt x="24" y="123"/>
                  </a:lnTo>
                  <a:lnTo>
                    <a:pt x="20" y="115"/>
                  </a:lnTo>
                  <a:lnTo>
                    <a:pt x="4" y="115"/>
                  </a:lnTo>
                  <a:lnTo>
                    <a:pt x="2" y="115"/>
                  </a:lnTo>
                  <a:lnTo>
                    <a:pt x="0" y="117"/>
                  </a:lnTo>
                  <a:lnTo>
                    <a:pt x="0" y="117"/>
                  </a:lnTo>
                  <a:lnTo>
                    <a:pt x="4" y="125"/>
                  </a:lnTo>
                  <a:lnTo>
                    <a:pt x="4" y="129"/>
                  </a:lnTo>
                  <a:lnTo>
                    <a:pt x="8" y="133"/>
                  </a:lnTo>
                  <a:lnTo>
                    <a:pt x="12" y="139"/>
                  </a:lnTo>
                  <a:lnTo>
                    <a:pt x="20" y="141"/>
                  </a:lnTo>
                  <a:lnTo>
                    <a:pt x="20" y="139"/>
                  </a:lnTo>
                  <a:lnTo>
                    <a:pt x="22" y="141"/>
                  </a:lnTo>
                  <a:lnTo>
                    <a:pt x="47" y="154"/>
                  </a:lnTo>
                  <a:lnTo>
                    <a:pt x="53" y="158"/>
                  </a:lnTo>
                  <a:lnTo>
                    <a:pt x="59" y="160"/>
                  </a:lnTo>
                  <a:lnTo>
                    <a:pt x="63" y="164"/>
                  </a:lnTo>
                  <a:lnTo>
                    <a:pt x="77" y="178"/>
                  </a:lnTo>
                  <a:lnTo>
                    <a:pt x="77" y="180"/>
                  </a:lnTo>
                  <a:lnTo>
                    <a:pt x="81" y="184"/>
                  </a:lnTo>
                  <a:lnTo>
                    <a:pt x="89" y="188"/>
                  </a:lnTo>
                  <a:lnTo>
                    <a:pt x="100" y="192"/>
                  </a:lnTo>
                  <a:lnTo>
                    <a:pt x="118" y="199"/>
                  </a:lnTo>
                  <a:lnTo>
                    <a:pt x="126" y="199"/>
                  </a:lnTo>
                  <a:lnTo>
                    <a:pt x="136" y="178"/>
                  </a:lnTo>
                  <a:lnTo>
                    <a:pt x="157" y="162"/>
                  </a:lnTo>
                  <a:lnTo>
                    <a:pt x="169" y="162"/>
                  </a:lnTo>
                  <a:lnTo>
                    <a:pt x="175" y="164"/>
                  </a:lnTo>
                  <a:lnTo>
                    <a:pt x="183" y="172"/>
                  </a:lnTo>
                  <a:lnTo>
                    <a:pt x="183" y="174"/>
                  </a:lnTo>
                  <a:lnTo>
                    <a:pt x="183" y="174"/>
                  </a:lnTo>
                  <a:lnTo>
                    <a:pt x="183" y="174"/>
                  </a:lnTo>
                  <a:lnTo>
                    <a:pt x="183" y="180"/>
                  </a:lnTo>
                  <a:lnTo>
                    <a:pt x="188" y="182"/>
                  </a:lnTo>
                  <a:lnTo>
                    <a:pt x="192" y="184"/>
                  </a:lnTo>
                  <a:lnTo>
                    <a:pt x="198" y="190"/>
                  </a:lnTo>
                  <a:lnTo>
                    <a:pt x="212" y="197"/>
                  </a:lnTo>
                  <a:lnTo>
                    <a:pt x="232" y="213"/>
                  </a:lnTo>
                  <a:lnTo>
                    <a:pt x="237" y="217"/>
                  </a:lnTo>
                  <a:lnTo>
                    <a:pt x="245" y="225"/>
                  </a:lnTo>
                  <a:lnTo>
                    <a:pt x="251" y="231"/>
                  </a:lnTo>
                  <a:lnTo>
                    <a:pt x="257" y="235"/>
                  </a:lnTo>
                  <a:lnTo>
                    <a:pt x="275" y="254"/>
                  </a:lnTo>
                  <a:lnTo>
                    <a:pt x="277" y="258"/>
                  </a:lnTo>
                  <a:lnTo>
                    <a:pt x="373" y="258"/>
                  </a:lnTo>
                  <a:lnTo>
                    <a:pt x="373" y="141"/>
                  </a:lnTo>
                  <a:lnTo>
                    <a:pt x="373" y="141"/>
                  </a:lnTo>
                  <a:lnTo>
                    <a:pt x="355" y="139"/>
                  </a:lnTo>
                  <a:lnTo>
                    <a:pt x="343" y="137"/>
                  </a:lnTo>
                  <a:lnTo>
                    <a:pt x="339" y="137"/>
                  </a:lnTo>
                  <a:lnTo>
                    <a:pt x="331" y="137"/>
                  </a:lnTo>
                  <a:lnTo>
                    <a:pt x="324" y="137"/>
                  </a:lnTo>
                  <a:lnTo>
                    <a:pt x="320" y="139"/>
                  </a:lnTo>
                  <a:lnTo>
                    <a:pt x="314" y="139"/>
                  </a:lnTo>
                  <a:lnTo>
                    <a:pt x="286" y="133"/>
                  </a:lnTo>
                  <a:lnTo>
                    <a:pt x="279" y="133"/>
                  </a:lnTo>
                  <a:lnTo>
                    <a:pt x="273" y="133"/>
                  </a:lnTo>
                  <a:lnTo>
                    <a:pt x="265" y="129"/>
                  </a:lnTo>
                  <a:lnTo>
                    <a:pt x="255" y="127"/>
                  </a:lnTo>
                  <a:lnTo>
                    <a:pt x="253" y="127"/>
                  </a:lnTo>
                  <a:lnTo>
                    <a:pt x="249" y="121"/>
                  </a:lnTo>
                  <a:lnTo>
                    <a:pt x="249" y="121"/>
                  </a:lnTo>
                  <a:lnTo>
                    <a:pt x="247" y="117"/>
                  </a:lnTo>
                  <a:lnTo>
                    <a:pt x="226" y="100"/>
                  </a:lnTo>
                  <a:lnTo>
                    <a:pt x="220" y="94"/>
                  </a:lnTo>
                  <a:lnTo>
                    <a:pt x="216" y="90"/>
                  </a:lnTo>
                  <a:lnTo>
                    <a:pt x="212" y="90"/>
                  </a:lnTo>
                  <a:lnTo>
                    <a:pt x="208" y="90"/>
                  </a:lnTo>
                  <a:lnTo>
                    <a:pt x="206" y="88"/>
                  </a:lnTo>
                  <a:lnTo>
                    <a:pt x="202" y="88"/>
                  </a:lnTo>
                  <a:lnTo>
                    <a:pt x="202" y="90"/>
                  </a:lnTo>
                  <a:lnTo>
                    <a:pt x="196" y="80"/>
                  </a:lnTo>
                  <a:lnTo>
                    <a:pt x="190" y="74"/>
                  </a:lnTo>
                  <a:lnTo>
                    <a:pt x="185" y="68"/>
                  </a:lnTo>
                  <a:lnTo>
                    <a:pt x="179" y="55"/>
                  </a:lnTo>
                  <a:lnTo>
                    <a:pt x="173" y="51"/>
                  </a:lnTo>
                  <a:lnTo>
                    <a:pt x="173" y="47"/>
                  </a:lnTo>
                  <a:lnTo>
                    <a:pt x="163" y="43"/>
                  </a:lnTo>
                  <a:lnTo>
                    <a:pt x="157" y="39"/>
                  </a:lnTo>
                  <a:lnTo>
                    <a:pt x="147" y="41"/>
                  </a:lnTo>
                  <a:lnTo>
                    <a:pt x="143" y="39"/>
                  </a:lnTo>
                  <a:lnTo>
                    <a:pt x="145" y="35"/>
                  </a:lnTo>
                  <a:lnTo>
                    <a:pt x="143" y="33"/>
                  </a:lnTo>
                  <a:lnTo>
                    <a:pt x="138" y="29"/>
                  </a:lnTo>
                  <a:lnTo>
                    <a:pt x="122" y="19"/>
                  </a:lnTo>
                  <a:lnTo>
                    <a:pt x="120" y="19"/>
                  </a:lnTo>
                  <a:lnTo>
                    <a:pt x="118" y="21"/>
                  </a:lnTo>
                  <a:lnTo>
                    <a:pt x="116" y="21"/>
                  </a:lnTo>
                  <a:lnTo>
                    <a:pt x="114" y="15"/>
                  </a:lnTo>
                  <a:lnTo>
                    <a:pt x="110" y="8"/>
                  </a:lnTo>
                  <a:lnTo>
                    <a:pt x="112" y="4"/>
                  </a:lnTo>
                  <a:lnTo>
                    <a:pt x="98" y="2"/>
                  </a:lnTo>
                  <a:lnTo>
                    <a:pt x="91" y="2"/>
                  </a:lnTo>
                  <a:lnTo>
                    <a:pt x="91" y="0"/>
                  </a:lnTo>
                  <a:lnTo>
                    <a:pt x="8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7" name="Freeform 768"/>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8" name="Freeform 769"/>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9" name="Freeform 770"/>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0" name="Freeform 771"/>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1" name="Freeform 772"/>
            <p:cNvSpPr>
              <a:spLocks/>
            </p:cNvSpPr>
            <p:nvPr/>
          </p:nvSpPr>
          <p:spPr bwMode="auto">
            <a:xfrm>
              <a:off x="7607300" y="1608138"/>
              <a:ext cx="868363" cy="454025"/>
            </a:xfrm>
            <a:custGeom>
              <a:avLst/>
              <a:gdLst>
                <a:gd name="T0" fmla="*/ 355 w 547"/>
                <a:gd name="T1" fmla="*/ 27 h 286"/>
                <a:gd name="T2" fmla="*/ 323 w 547"/>
                <a:gd name="T3" fmla="*/ 25 h 286"/>
                <a:gd name="T4" fmla="*/ 300 w 547"/>
                <a:gd name="T5" fmla="*/ 31 h 286"/>
                <a:gd name="T6" fmla="*/ 268 w 547"/>
                <a:gd name="T7" fmla="*/ 37 h 286"/>
                <a:gd name="T8" fmla="*/ 233 w 547"/>
                <a:gd name="T9" fmla="*/ 35 h 286"/>
                <a:gd name="T10" fmla="*/ 180 w 547"/>
                <a:gd name="T11" fmla="*/ 53 h 286"/>
                <a:gd name="T12" fmla="*/ 174 w 547"/>
                <a:gd name="T13" fmla="*/ 82 h 286"/>
                <a:gd name="T14" fmla="*/ 153 w 547"/>
                <a:gd name="T15" fmla="*/ 106 h 286"/>
                <a:gd name="T16" fmla="*/ 135 w 547"/>
                <a:gd name="T17" fmla="*/ 133 h 286"/>
                <a:gd name="T18" fmla="*/ 118 w 547"/>
                <a:gd name="T19" fmla="*/ 147 h 286"/>
                <a:gd name="T20" fmla="*/ 110 w 547"/>
                <a:gd name="T21" fmla="*/ 168 h 286"/>
                <a:gd name="T22" fmla="*/ 104 w 547"/>
                <a:gd name="T23" fmla="*/ 133 h 286"/>
                <a:gd name="T24" fmla="*/ 114 w 547"/>
                <a:gd name="T25" fmla="*/ 137 h 286"/>
                <a:gd name="T26" fmla="*/ 112 w 547"/>
                <a:gd name="T27" fmla="*/ 117 h 286"/>
                <a:gd name="T28" fmla="*/ 122 w 547"/>
                <a:gd name="T29" fmla="*/ 102 h 286"/>
                <a:gd name="T30" fmla="*/ 98 w 547"/>
                <a:gd name="T31" fmla="*/ 90 h 286"/>
                <a:gd name="T32" fmla="*/ 33 w 547"/>
                <a:gd name="T33" fmla="*/ 74 h 286"/>
                <a:gd name="T34" fmla="*/ 0 w 547"/>
                <a:gd name="T35" fmla="*/ 84 h 286"/>
                <a:gd name="T36" fmla="*/ 4 w 547"/>
                <a:gd name="T37" fmla="*/ 112 h 286"/>
                <a:gd name="T38" fmla="*/ 10 w 547"/>
                <a:gd name="T39" fmla="*/ 141 h 286"/>
                <a:gd name="T40" fmla="*/ 6 w 547"/>
                <a:gd name="T41" fmla="*/ 160 h 286"/>
                <a:gd name="T42" fmla="*/ 22 w 547"/>
                <a:gd name="T43" fmla="*/ 170 h 286"/>
                <a:gd name="T44" fmla="*/ 28 w 547"/>
                <a:gd name="T45" fmla="*/ 188 h 286"/>
                <a:gd name="T46" fmla="*/ 47 w 547"/>
                <a:gd name="T47" fmla="*/ 172 h 286"/>
                <a:gd name="T48" fmla="*/ 80 w 547"/>
                <a:gd name="T49" fmla="*/ 176 h 286"/>
                <a:gd name="T50" fmla="*/ 77 w 547"/>
                <a:gd name="T51" fmla="*/ 192 h 286"/>
                <a:gd name="T52" fmla="*/ 71 w 547"/>
                <a:gd name="T53" fmla="*/ 219 h 286"/>
                <a:gd name="T54" fmla="*/ 92 w 547"/>
                <a:gd name="T55" fmla="*/ 237 h 286"/>
                <a:gd name="T56" fmla="*/ 108 w 547"/>
                <a:gd name="T57" fmla="*/ 219 h 286"/>
                <a:gd name="T58" fmla="*/ 114 w 547"/>
                <a:gd name="T59" fmla="*/ 215 h 286"/>
                <a:gd name="T60" fmla="*/ 147 w 547"/>
                <a:gd name="T61" fmla="*/ 186 h 286"/>
                <a:gd name="T62" fmla="*/ 169 w 547"/>
                <a:gd name="T63" fmla="*/ 178 h 286"/>
                <a:gd name="T64" fmla="*/ 198 w 547"/>
                <a:gd name="T65" fmla="*/ 164 h 286"/>
                <a:gd name="T66" fmla="*/ 194 w 547"/>
                <a:gd name="T67" fmla="*/ 139 h 286"/>
                <a:gd name="T68" fmla="*/ 229 w 547"/>
                <a:gd name="T69" fmla="*/ 129 h 286"/>
                <a:gd name="T70" fmla="*/ 261 w 547"/>
                <a:gd name="T71" fmla="*/ 139 h 286"/>
                <a:gd name="T72" fmla="*/ 270 w 547"/>
                <a:gd name="T73" fmla="*/ 155 h 286"/>
                <a:gd name="T74" fmla="*/ 270 w 547"/>
                <a:gd name="T75" fmla="*/ 184 h 286"/>
                <a:gd name="T76" fmla="*/ 292 w 547"/>
                <a:gd name="T77" fmla="*/ 207 h 286"/>
                <a:gd name="T78" fmla="*/ 310 w 547"/>
                <a:gd name="T79" fmla="*/ 221 h 286"/>
                <a:gd name="T80" fmla="*/ 335 w 547"/>
                <a:gd name="T81" fmla="*/ 200 h 286"/>
                <a:gd name="T82" fmla="*/ 376 w 547"/>
                <a:gd name="T83" fmla="*/ 200 h 286"/>
                <a:gd name="T84" fmla="*/ 409 w 547"/>
                <a:gd name="T85" fmla="*/ 192 h 286"/>
                <a:gd name="T86" fmla="*/ 413 w 547"/>
                <a:gd name="T87" fmla="*/ 215 h 286"/>
                <a:gd name="T88" fmla="*/ 433 w 547"/>
                <a:gd name="T89" fmla="*/ 239 h 286"/>
                <a:gd name="T90" fmla="*/ 447 w 547"/>
                <a:gd name="T91" fmla="*/ 231 h 286"/>
                <a:gd name="T92" fmla="*/ 484 w 547"/>
                <a:gd name="T93" fmla="*/ 282 h 286"/>
                <a:gd name="T94" fmla="*/ 509 w 547"/>
                <a:gd name="T95" fmla="*/ 272 h 286"/>
                <a:gd name="T96" fmla="*/ 511 w 547"/>
                <a:gd name="T97" fmla="*/ 249 h 286"/>
                <a:gd name="T98" fmla="*/ 547 w 547"/>
                <a:gd name="T99" fmla="*/ 254 h 286"/>
                <a:gd name="T100" fmla="*/ 527 w 547"/>
                <a:gd name="T101" fmla="*/ 112 h 286"/>
                <a:gd name="T102" fmla="*/ 482 w 547"/>
                <a:gd name="T103" fmla="*/ 88 h 286"/>
                <a:gd name="T104" fmla="*/ 447 w 547"/>
                <a:gd name="T105" fmla="*/ 55 h 286"/>
                <a:gd name="T106" fmla="*/ 427 w 547"/>
                <a:gd name="T107" fmla="*/ 43 h 286"/>
                <a:gd name="T108" fmla="*/ 417 w 547"/>
                <a:gd name="T109" fmla="*/ 35 h 286"/>
                <a:gd name="T110" fmla="*/ 402 w 547"/>
                <a:gd name="T111" fmla="*/ 1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7" h="286">
                  <a:moveTo>
                    <a:pt x="376" y="4"/>
                  </a:moveTo>
                  <a:lnTo>
                    <a:pt x="368" y="10"/>
                  </a:lnTo>
                  <a:lnTo>
                    <a:pt x="364" y="16"/>
                  </a:lnTo>
                  <a:lnTo>
                    <a:pt x="359" y="23"/>
                  </a:lnTo>
                  <a:lnTo>
                    <a:pt x="355" y="27"/>
                  </a:lnTo>
                  <a:lnTo>
                    <a:pt x="349" y="31"/>
                  </a:lnTo>
                  <a:lnTo>
                    <a:pt x="343" y="35"/>
                  </a:lnTo>
                  <a:lnTo>
                    <a:pt x="333" y="33"/>
                  </a:lnTo>
                  <a:lnTo>
                    <a:pt x="327" y="29"/>
                  </a:lnTo>
                  <a:lnTo>
                    <a:pt x="323" y="25"/>
                  </a:lnTo>
                  <a:lnTo>
                    <a:pt x="319" y="23"/>
                  </a:lnTo>
                  <a:lnTo>
                    <a:pt x="315" y="23"/>
                  </a:lnTo>
                  <a:lnTo>
                    <a:pt x="308" y="23"/>
                  </a:lnTo>
                  <a:lnTo>
                    <a:pt x="304" y="27"/>
                  </a:lnTo>
                  <a:lnTo>
                    <a:pt x="300" y="31"/>
                  </a:lnTo>
                  <a:lnTo>
                    <a:pt x="294" y="33"/>
                  </a:lnTo>
                  <a:lnTo>
                    <a:pt x="288" y="37"/>
                  </a:lnTo>
                  <a:lnTo>
                    <a:pt x="284" y="41"/>
                  </a:lnTo>
                  <a:lnTo>
                    <a:pt x="274" y="39"/>
                  </a:lnTo>
                  <a:lnTo>
                    <a:pt x="268" y="37"/>
                  </a:lnTo>
                  <a:lnTo>
                    <a:pt x="259" y="35"/>
                  </a:lnTo>
                  <a:lnTo>
                    <a:pt x="253" y="33"/>
                  </a:lnTo>
                  <a:lnTo>
                    <a:pt x="245" y="33"/>
                  </a:lnTo>
                  <a:lnTo>
                    <a:pt x="241" y="31"/>
                  </a:lnTo>
                  <a:lnTo>
                    <a:pt x="233" y="35"/>
                  </a:lnTo>
                  <a:lnTo>
                    <a:pt x="227" y="37"/>
                  </a:lnTo>
                  <a:lnTo>
                    <a:pt x="223" y="39"/>
                  </a:lnTo>
                  <a:lnTo>
                    <a:pt x="198" y="45"/>
                  </a:lnTo>
                  <a:lnTo>
                    <a:pt x="190" y="47"/>
                  </a:lnTo>
                  <a:lnTo>
                    <a:pt x="180" y="53"/>
                  </a:lnTo>
                  <a:lnTo>
                    <a:pt x="176" y="59"/>
                  </a:lnTo>
                  <a:lnTo>
                    <a:pt x="176" y="65"/>
                  </a:lnTo>
                  <a:lnTo>
                    <a:pt x="176" y="70"/>
                  </a:lnTo>
                  <a:lnTo>
                    <a:pt x="176" y="76"/>
                  </a:lnTo>
                  <a:lnTo>
                    <a:pt x="174" y="82"/>
                  </a:lnTo>
                  <a:lnTo>
                    <a:pt x="171" y="82"/>
                  </a:lnTo>
                  <a:lnTo>
                    <a:pt x="169" y="88"/>
                  </a:lnTo>
                  <a:lnTo>
                    <a:pt x="163" y="94"/>
                  </a:lnTo>
                  <a:lnTo>
                    <a:pt x="157" y="100"/>
                  </a:lnTo>
                  <a:lnTo>
                    <a:pt x="153" y="106"/>
                  </a:lnTo>
                  <a:lnTo>
                    <a:pt x="149" y="112"/>
                  </a:lnTo>
                  <a:lnTo>
                    <a:pt x="147" y="119"/>
                  </a:lnTo>
                  <a:lnTo>
                    <a:pt x="143" y="125"/>
                  </a:lnTo>
                  <a:lnTo>
                    <a:pt x="139" y="129"/>
                  </a:lnTo>
                  <a:lnTo>
                    <a:pt x="135" y="133"/>
                  </a:lnTo>
                  <a:lnTo>
                    <a:pt x="131" y="133"/>
                  </a:lnTo>
                  <a:lnTo>
                    <a:pt x="129" y="133"/>
                  </a:lnTo>
                  <a:lnTo>
                    <a:pt x="116" y="137"/>
                  </a:lnTo>
                  <a:lnTo>
                    <a:pt x="116" y="145"/>
                  </a:lnTo>
                  <a:lnTo>
                    <a:pt x="118" y="147"/>
                  </a:lnTo>
                  <a:lnTo>
                    <a:pt x="118" y="151"/>
                  </a:lnTo>
                  <a:lnTo>
                    <a:pt x="118" y="157"/>
                  </a:lnTo>
                  <a:lnTo>
                    <a:pt x="116" y="180"/>
                  </a:lnTo>
                  <a:lnTo>
                    <a:pt x="112" y="176"/>
                  </a:lnTo>
                  <a:lnTo>
                    <a:pt x="110" y="168"/>
                  </a:lnTo>
                  <a:lnTo>
                    <a:pt x="106" y="168"/>
                  </a:lnTo>
                  <a:lnTo>
                    <a:pt x="102" y="157"/>
                  </a:lnTo>
                  <a:lnTo>
                    <a:pt x="94" y="145"/>
                  </a:lnTo>
                  <a:lnTo>
                    <a:pt x="98" y="141"/>
                  </a:lnTo>
                  <a:lnTo>
                    <a:pt x="104" y="133"/>
                  </a:lnTo>
                  <a:lnTo>
                    <a:pt x="110" y="131"/>
                  </a:lnTo>
                  <a:lnTo>
                    <a:pt x="110" y="141"/>
                  </a:lnTo>
                  <a:lnTo>
                    <a:pt x="110" y="141"/>
                  </a:lnTo>
                  <a:lnTo>
                    <a:pt x="112" y="139"/>
                  </a:lnTo>
                  <a:lnTo>
                    <a:pt x="114" y="137"/>
                  </a:lnTo>
                  <a:lnTo>
                    <a:pt x="116" y="133"/>
                  </a:lnTo>
                  <a:lnTo>
                    <a:pt x="114" y="129"/>
                  </a:lnTo>
                  <a:lnTo>
                    <a:pt x="112" y="125"/>
                  </a:lnTo>
                  <a:lnTo>
                    <a:pt x="112" y="119"/>
                  </a:lnTo>
                  <a:lnTo>
                    <a:pt x="112" y="117"/>
                  </a:lnTo>
                  <a:lnTo>
                    <a:pt x="116" y="112"/>
                  </a:lnTo>
                  <a:lnTo>
                    <a:pt x="120" y="110"/>
                  </a:lnTo>
                  <a:lnTo>
                    <a:pt x="122" y="106"/>
                  </a:lnTo>
                  <a:lnTo>
                    <a:pt x="122" y="102"/>
                  </a:lnTo>
                  <a:lnTo>
                    <a:pt x="122" y="102"/>
                  </a:lnTo>
                  <a:lnTo>
                    <a:pt x="118" y="100"/>
                  </a:lnTo>
                  <a:lnTo>
                    <a:pt x="110" y="98"/>
                  </a:lnTo>
                  <a:lnTo>
                    <a:pt x="108" y="94"/>
                  </a:lnTo>
                  <a:lnTo>
                    <a:pt x="104" y="92"/>
                  </a:lnTo>
                  <a:lnTo>
                    <a:pt x="98" y="90"/>
                  </a:lnTo>
                  <a:lnTo>
                    <a:pt x="80" y="78"/>
                  </a:lnTo>
                  <a:lnTo>
                    <a:pt x="71" y="76"/>
                  </a:lnTo>
                  <a:lnTo>
                    <a:pt x="63" y="74"/>
                  </a:lnTo>
                  <a:lnTo>
                    <a:pt x="55" y="76"/>
                  </a:lnTo>
                  <a:lnTo>
                    <a:pt x="33" y="74"/>
                  </a:lnTo>
                  <a:lnTo>
                    <a:pt x="26" y="74"/>
                  </a:lnTo>
                  <a:lnTo>
                    <a:pt x="20" y="72"/>
                  </a:lnTo>
                  <a:lnTo>
                    <a:pt x="16" y="74"/>
                  </a:lnTo>
                  <a:lnTo>
                    <a:pt x="0" y="78"/>
                  </a:lnTo>
                  <a:lnTo>
                    <a:pt x="0" y="84"/>
                  </a:lnTo>
                  <a:lnTo>
                    <a:pt x="2" y="86"/>
                  </a:lnTo>
                  <a:lnTo>
                    <a:pt x="6" y="100"/>
                  </a:lnTo>
                  <a:lnTo>
                    <a:pt x="6" y="106"/>
                  </a:lnTo>
                  <a:lnTo>
                    <a:pt x="4" y="108"/>
                  </a:lnTo>
                  <a:lnTo>
                    <a:pt x="4" y="112"/>
                  </a:lnTo>
                  <a:lnTo>
                    <a:pt x="0" y="119"/>
                  </a:lnTo>
                  <a:lnTo>
                    <a:pt x="8" y="125"/>
                  </a:lnTo>
                  <a:lnTo>
                    <a:pt x="10" y="127"/>
                  </a:lnTo>
                  <a:lnTo>
                    <a:pt x="12" y="131"/>
                  </a:lnTo>
                  <a:lnTo>
                    <a:pt x="10" y="141"/>
                  </a:lnTo>
                  <a:lnTo>
                    <a:pt x="8" y="143"/>
                  </a:lnTo>
                  <a:lnTo>
                    <a:pt x="8" y="145"/>
                  </a:lnTo>
                  <a:lnTo>
                    <a:pt x="8" y="147"/>
                  </a:lnTo>
                  <a:lnTo>
                    <a:pt x="8" y="153"/>
                  </a:lnTo>
                  <a:lnTo>
                    <a:pt x="6" y="160"/>
                  </a:lnTo>
                  <a:lnTo>
                    <a:pt x="6" y="162"/>
                  </a:lnTo>
                  <a:lnTo>
                    <a:pt x="10" y="164"/>
                  </a:lnTo>
                  <a:lnTo>
                    <a:pt x="16" y="164"/>
                  </a:lnTo>
                  <a:lnTo>
                    <a:pt x="20" y="166"/>
                  </a:lnTo>
                  <a:lnTo>
                    <a:pt x="22" y="170"/>
                  </a:lnTo>
                  <a:lnTo>
                    <a:pt x="20" y="172"/>
                  </a:lnTo>
                  <a:lnTo>
                    <a:pt x="22" y="174"/>
                  </a:lnTo>
                  <a:lnTo>
                    <a:pt x="26" y="176"/>
                  </a:lnTo>
                  <a:lnTo>
                    <a:pt x="26" y="184"/>
                  </a:lnTo>
                  <a:lnTo>
                    <a:pt x="28" y="188"/>
                  </a:lnTo>
                  <a:lnTo>
                    <a:pt x="30" y="186"/>
                  </a:lnTo>
                  <a:lnTo>
                    <a:pt x="45" y="182"/>
                  </a:lnTo>
                  <a:lnTo>
                    <a:pt x="45" y="180"/>
                  </a:lnTo>
                  <a:lnTo>
                    <a:pt x="45" y="174"/>
                  </a:lnTo>
                  <a:lnTo>
                    <a:pt x="47" y="172"/>
                  </a:lnTo>
                  <a:lnTo>
                    <a:pt x="49" y="170"/>
                  </a:lnTo>
                  <a:lnTo>
                    <a:pt x="55" y="168"/>
                  </a:lnTo>
                  <a:lnTo>
                    <a:pt x="65" y="170"/>
                  </a:lnTo>
                  <a:lnTo>
                    <a:pt x="77" y="174"/>
                  </a:lnTo>
                  <a:lnTo>
                    <a:pt x="80" y="176"/>
                  </a:lnTo>
                  <a:lnTo>
                    <a:pt x="82" y="178"/>
                  </a:lnTo>
                  <a:lnTo>
                    <a:pt x="80" y="180"/>
                  </a:lnTo>
                  <a:lnTo>
                    <a:pt x="77" y="184"/>
                  </a:lnTo>
                  <a:lnTo>
                    <a:pt x="77" y="186"/>
                  </a:lnTo>
                  <a:lnTo>
                    <a:pt x="77" y="192"/>
                  </a:lnTo>
                  <a:lnTo>
                    <a:pt x="71" y="198"/>
                  </a:lnTo>
                  <a:lnTo>
                    <a:pt x="75" y="204"/>
                  </a:lnTo>
                  <a:lnTo>
                    <a:pt x="75" y="211"/>
                  </a:lnTo>
                  <a:lnTo>
                    <a:pt x="71" y="215"/>
                  </a:lnTo>
                  <a:lnTo>
                    <a:pt x="71" y="219"/>
                  </a:lnTo>
                  <a:lnTo>
                    <a:pt x="73" y="225"/>
                  </a:lnTo>
                  <a:lnTo>
                    <a:pt x="77" y="231"/>
                  </a:lnTo>
                  <a:lnTo>
                    <a:pt x="82" y="233"/>
                  </a:lnTo>
                  <a:lnTo>
                    <a:pt x="90" y="237"/>
                  </a:lnTo>
                  <a:lnTo>
                    <a:pt x="92" y="237"/>
                  </a:lnTo>
                  <a:lnTo>
                    <a:pt x="94" y="233"/>
                  </a:lnTo>
                  <a:lnTo>
                    <a:pt x="100" y="231"/>
                  </a:lnTo>
                  <a:lnTo>
                    <a:pt x="102" y="225"/>
                  </a:lnTo>
                  <a:lnTo>
                    <a:pt x="106" y="221"/>
                  </a:lnTo>
                  <a:lnTo>
                    <a:pt x="108" y="219"/>
                  </a:lnTo>
                  <a:lnTo>
                    <a:pt x="106" y="213"/>
                  </a:lnTo>
                  <a:lnTo>
                    <a:pt x="108" y="211"/>
                  </a:lnTo>
                  <a:lnTo>
                    <a:pt x="112" y="217"/>
                  </a:lnTo>
                  <a:lnTo>
                    <a:pt x="114" y="219"/>
                  </a:lnTo>
                  <a:lnTo>
                    <a:pt x="114" y="215"/>
                  </a:lnTo>
                  <a:lnTo>
                    <a:pt x="124" y="211"/>
                  </a:lnTo>
                  <a:lnTo>
                    <a:pt x="135" y="190"/>
                  </a:lnTo>
                  <a:lnTo>
                    <a:pt x="139" y="188"/>
                  </a:lnTo>
                  <a:lnTo>
                    <a:pt x="143" y="188"/>
                  </a:lnTo>
                  <a:lnTo>
                    <a:pt x="147" y="186"/>
                  </a:lnTo>
                  <a:lnTo>
                    <a:pt x="149" y="184"/>
                  </a:lnTo>
                  <a:lnTo>
                    <a:pt x="151" y="176"/>
                  </a:lnTo>
                  <a:lnTo>
                    <a:pt x="157" y="172"/>
                  </a:lnTo>
                  <a:lnTo>
                    <a:pt x="163" y="176"/>
                  </a:lnTo>
                  <a:lnTo>
                    <a:pt x="169" y="178"/>
                  </a:lnTo>
                  <a:lnTo>
                    <a:pt x="174" y="176"/>
                  </a:lnTo>
                  <a:lnTo>
                    <a:pt x="186" y="180"/>
                  </a:lnTo>
                  <a:lnTo>
                    <a:pt x="200" y="178"/>
                  </a:lnTo>
                  <a:lnTo>
                    <a:pt x="200" y="174"/>
                  </a:lnTo>
                  <a:lnTo>
                    <a:pt x="198" y="164"/>
                  </a:lnTo>
                  <a:lnTo>
                    <a:pt x="200" y="160"/>
                  </a:lnTo>
                  <a:lnTo>
                    <a:pt x="200" y="157"/>
                  </a:lnTo>
                  <a:lnTo>
                    <a:pt x="196" y="145"/>
                  </a:lnTo>
                  <a:lnTo>
                    <a:pt x="198" y="141"/>
                  </a:lnTo>
                  <a:lnTo>
                    <a:pt x="194" y="139"/>
                  </a:lnTo>
                  <a:lnTo>
                    <a:pt x="198" y="131"/>
                  </a:lnTo>
                  <a:lnTo>
                    <a:pt x="208" y="123"/>
                  </a:lnTo>
                  <a:lnTo>
                    <a:pt x="225" y="123"/>
                  </a:lnTo>
                  <a:lnTo>
                    <a:pt x="225" y="127"/>
                  </a:lnTo>
                  <a:lnTo>
                    <a:pt x="229" y="129"/>
                  </a:lnTo>
                  <a:lnTo>
                    <a:pt x="233" y="131"/>
                  </a:lnTo>
                  <a:lnTo>
                    <a:pt x="231" y="137"/>
                  </a:lnTo>
                  <a:lnTo>
                    <a:pt x="239" y="139"/>
                  </a:lnTo>
                  <a:lnTo>
                    <a:pt x="239" y="133"/>
                  </a:lnTo>
                  <a:lnTo>
                    <a:pt x="261" y="139"/>
                  </a:lnTo>
                  <a:lnTo>
                    <a:pt x="259" y="145"/>
                  </a:lnTo>
                  <a:lnTo>
                    <a:pt x="261" y="147"/>
                  </a:lnTo>
                  <a:lnTo>
                    <a:pt x="265" y="149"/>
                  </a:lnTo>
                  <a:lnTo>
                    <a:pt x="265" y="153"/>
                  </a:lnTo>
                  <a:lnTo>
                    <a:pt x="270" y="155"/>
                  </a:lnTo>
                  <a:lnTo>
                    <a:pt x="270" y="155"/>
                  </a:lnTo>
                  <a:lnTo>
                    <a:pt x="272" y="155"/>
                  </a:lnTo>
                  <a:lnTo>
                    <a:pt x="272" y="164"/>
                  </a:lnTo>
                  <a:lnTo>
                    <a:pt x="268" y="174"/>
                  </a:lnTo>
                  <a:lnTo>
                    <a:pt x="270" y="184"/>
                  </a:lnTo>
                  <a:lnTo>
                    <a:pt x="276" y="196"/>
                  </a:lnTo>
                  <a:lnTo>
                    <a:pt x="282" y="198"/>
                  </a:lnTo>
                  <a:lnTo>
                    <a:pt x="290" y="207"/>
                  </a:lnTo>
                  <a:lnTo>
                    <a:pt x="292" y="207"/>
                  </a:lnTo>
                  <a:lnTo>
                    <a:pt x="292" y="207"/>
                  </a:lnTo>
                  <a:lnTo>
                    <a:pt x="294" y="207"/>
                  </a:lnTo>
                  <a:lnTo>
                    <a:pt x="296" y="217"/>
                  </a:lnTo>
                  <a:lnTo>
                    <a:pt x="296" y="219"/>
                  </a:lnTo>
                  <a:lnTo>
                    <a:pt x="300" y="217"/>
                  </a:lnTo>
                  <a:lnTo>
                    <a:pt x="310" y="221"/>
                  </a:lnTo>
                  <a:lnTo>
                    <a:pt x="317" y="221"/>
                  </a:lnTo>
                  <a:lnTo>
                    <a:pt x="319" y="215"/>
                  </a:lnTo>
                  <a:lnTo>
                    <a:pt x="323" y="209"/>
                  </a:lnTo>
                  <a:lnTo>
                    <a:pt x="329" y="204"/>
                  </a:lnTo>
                  <a:lnTo>
                    <a:pt x="335" y="200"/>
                  </a:lnTo>
                  <a:lnTo>
                    <a:pt x="339" y="200"/>
                  </a:lnTo>
                  <a:lnTo>
                    <a:pt x="345" y="198"/>
                  </a:lnTo>
                  <a:lnTo>
                    <a:pt x="359" y="196"/>
                  </a:lnTo>
                  <a:lnTo>
                    <a:pt x="366" y="196"/>
                  </a:lnTo>
                  <a:lnTo>
                    <a:pt x="376" y="200"/>
                  </a:lnTo>
                  <a:lnTo>
                    <a:pt x="386" y="198"/>
                  </a:lnTo>
                  <a:lnTo>
                    <a:pt x="398" y="188"/>
                  </a:lnTo>
                  <a:lnTo>
                    <a:pt x="404" y="188"/>
                  </a:lnTo>
                  <a:lnTo>
                    <a:pt x="406" y="188"/>
                  </a:lnTo>
                  <a:lnTo>
                    <a:pt x="409" y="192"/>
                  </a:lnTo>
                  <a:lnTo>
                    <a:pt x="411" y="192"/>
                  </a:lnTo>
                  <a:lnTo>
                    <a:pt x="411" y="200"/>
                  </a:lnTo>
                  <a:lnTo>
                    <a:pt x="413" y="204"/>
                  </a:lnTo>
                  <a:lnTo>
                    <a:pt x="415" y="213"/>
                  </a:lnTo>
                  <a:lnTo>
                    <a:pt x="413" y="215"/>
                  </a:lnTo>
                  <a:lnTo>
                    <a:pt x="417" y="219"/>
                  </a:lnTo>
                  <a:lnTo>
                    <a:pt x="429" y="225"/>
                  </a:lnTo>
                  <a:lnTo>
                    <a:pt x="431" y="229"/>
                  </a:lnTo>
                  <a:lnTo>
                    <a:pt x="431" y="235"/>
                  </a:lnTo>
                  <a:lnTo>
                    <a:pt x="433" y="239"/>
                  </a:lnTo>
                  <a:lnTo>
                    <a:pt x="435" y="241"/>
                  </a:lnTo>
                  <a:lnTo>
                    <a:pt x="437" y="239"/>
                  </a:lnTo>
                  <a:lnTo>
                    <a:pt x="439" y="233"/>
                  </a:lnTo>
                  <a:lnTo>
                    <a:pt x="443" y="229"/>
                  </a:lnTo>
                  <a:lnTo>
                    <a:pt x="447" y="231"/>
                  </a:lnTo>
                  <a:lnTo>
                    <a:pt x="460" y="237"/>
                  </a:lnTo>
                  <a:lnTo>
                    <a:pt x="468" y="237"/>
                  </a:lnTo>
                  <a:lnTo>
                    <a:pt x="478" y="239"/>
                  </a:lnTo>
                  <a:lnTo>
                    <a:pt x="472" y="260"/>
                  </a:lnTo>
                  <a:lnTo>
                    <a:pt x="484" y="282"/>
                  </a:lnTo>
                  <a:lnTo>
                    <a:pt x="486" y="286"/>
                  </a:lnTo>
                  <a:lnTo>
                    <a:pt x="517" y="286"/>
                  </a:lnTo>
                  <a:lnTo>
                    <a:pt x="515" y="276"/>
                  </a:lnTo>
                  <a:lnTo>
                    <a:pt x="513" y="272"/>
                  </a:lnTo>
                  <a:lnTo>
                    <a:pt x="509" y="272"/>
                  </a:lnTo>
                  <a:lnTo>
                    <a:pt x="505" y="272"/>
                  </a:lnTo>
                  <a:lnTo>
                    <a:pt x="498" y="268"/>
                  </a:lnTo>
                  <a:lnTo>
                    <a:pt x="500" y="260"/>
                  </a:lnTo>
                  <a:lnTo>
                    <a:pt x="505" y="254"/>
                  </a:lnTo>
                  <a:lnTo>
                    <a:pt x="511" y="249"/>
                  </a:lnTo>
                  <a:lnTo>
                    <a:pt x="519" y="247"/>
                  </a:lnTo>
                  <a:lnTo>
                    <a:pt x="523" y="252"/>
                  </a:lnTo>
                  <a:lnTo>
                    <a:pt x="531" y="254"/>
                  </a:lnTo>
                  <a:lnTo>
                    <a:pt x="543" y="254"/>
                  </a:lnTo>
                  <a:lnTo>
                    <a:pt x="547" y="254"/>
                  </a:lnTo>
                  <a:lnTo>
                    <a:pt x="547" y="108"/>
                  </a:lnTo>
                  <a:lnTo>
                    <a:pt x="545" y="110"/>
                  </a:lnTo>
                  <a:lnTo>
                    <a:pt x="539" y="110"/>
                  </a:lnTo>
                  <a:lnTo>
                    <a:pt x="533" y="110"/>
                  </a:lnTo>
                  <a:lnTo>
                    <a:pt x="527" y="112"/>
                  </a:lnTo>
                  <a:lnTo>
                    <a:pt x="523" y="110"/>
                  </a:lnTo>
                  <a:lnTo>
                    <a:pt x="513" y="108"/>
                  </a:lnTo>
                  <a:lnTo>
                    <a:pt x="507" y="104"/>
                  </a:lnTo>
                  <a:lnTo>
                    <a:pt x="498" y="100"/>
                  </a:lnTo>
                  <a:lnTo>
                    <a:pt x="482" y="88"/>
                  </a:lnTo>
                  <a:lnTo>
                    <a:pt x="474" y="82"/>
                  </a:lnTo>
                  <a:lnTo>
                    <a:pt x="470" y="80"/>
                  </a:lnTo>
                  <a:lnTo>
                    <a:pt x="464" y="74"/>
                  </a:lnTo>
                  <a:lnTo>
                    <a:pt x="458" y="68"/>
                  </a:lnTo>
                  <a:lnTo>
                    <a:pt x="447" y="55"/>
                  </a:lnTo>
                  <a:lnTo>
                    <a:pt x="443" y="49"/>
                  </a:lnTo>
                  <a:lnTo>
                    <a:pt x="439" y="49"/>
                  </a:lnTo>
                  <a:lnTo>
                    <a:pt x="437" y="47"/>
                  </a:lnTo>
                  <a:lnTo>
                    <a:pt x="431" y="45"/>
                  </a:lnTo>
                  <a:lnTo>
                    <a:pt x="427" y="43"/>
                  </a:lnTo>
                  <a:lnTo>
                    <a:pt x="425" y="39"/>
                  </a:lnTo>
                  <a:lnTo>
                    <a:pt x="423" y="39"/>
                  </a:lnTo>
                  <a:lnTo>
                    <a:pt x="421" y="39"/>
                  </a:lnTo>
                  <a:lnTo>
                    <a:pt x="419" y="35"/>
                  </a:lnTo>
                  <a:lnTo>
                    <a:pt x="417" y="35"/>
                  </a:lnTo>
                  <a:lnTo>
                    <a:pt x="417" y="33"/>
                  </a:lnTo>
                  <a:lnTo>
                    <a:pt x="417" y="33"/>
                  </a:lnTo>
                  <a:lnTo>
                    <a:pt x="413" y="27"/>
                  </a:lnTo>
                  <a:lnTo>
                    <a:pt x="406" y="18"/>
                  </a:lnTo>
                  <a:lnTo>
                    <a:pt x="402" y="14"/>
                  </a:lnTo>
                  <a:lnTo>
                    <a:pt x="396" y="4"/>
                  </a:lnTo>
                  <a:lnTo>
                    <a:pt x="392" y="0"/>
                  </a:lnTo>
                  <a:lnTo>
                    <a:pt x="386" y="0"/>
                  </a:lnTo>
                  <a:lnTo>
                    <a:pt x="376"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2" name="Freeform 773"/>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3" name="Freeform 774"/>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4" name="Freeform 775"/>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5" name="Freeform 776"/>
            <p:cNvSpPr>
              <a:spLocks/>
            </p:cNvSpPr>
            <p:nvPr/>
          </p:nvSpPr>
          <p:spPr bwMode="auto">
            <a:xfrm>
              <a:off x="7769225" y="1731963"/>
              <a:ext cx="19050" cy="15875"/>
            </a:xfrm>
            <a:custGeom>
              <a:avLst/>
              <a:gdLst>
                <a:gd name="T0" fmla="*/ 0 w 12"/>
                <a:gd name="T1" fmla="*/ 0 h 10"/>
                <a:gd name="T2" fmla="*/ 0 w 12"/>
                <a:gd name="T3" fmla="*/ 2 h 10"/>
                <a:gd name="T4" fmla="*/ 2 w 12"/>
                <a:gd name="T5" fmla="*/ 4 h 10"/>
                <a:gd name="T6" fmla="*/ 4 w 12"/>
                <a:gd name="T7" fmla="*/ 6 h 10"/>
                <a:gd name="T8" fmla="*/ 4 w 12"/>
                <a:gd name="T9" fmla="*/ 8 h 10"/>
                <a:gd name="T10" fmla="*/ 8 w 12"/>
                <a:gd name="T11" fmla="*/ 10 h 10"/>
                <a:gd name="T12" fmla="*/ 8 w 12"/>
                <a:gd name="T13" fmla="*/ 8 h 10"/>
                <a:gd name="T14" fmla="*/ 12 w 12"/>
                <a:gd name="T15" fmla="*/ 8 h 10"/>
                <a:gd name="T16" fmla="*/ 12 w 12"/>
                <a:gd name="T17" fmla="*/ 8 h 10"/>
                <a:gd name="T18" fmla="*/ 10 w 12"/>
                <a:gd name="T19" fmla="*/ 4 h 10"/>
                <a:gd name="T20" fmla="*/ 8 w 12"/>
                <a:gd name="T21" fmla="*/ 0 h 10"/>
                <a:gd name="T22" fmla="*/ 4 w 12"/>
                <a:gd name="T23" fmla="*/ 0 h 10"/>
                <a:gd name="T24" fmla="*/ 0 w 12"/>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0"/>
                  </a:moveTo>
                  <a:lnTo>
                    <a:pt x="0" y="2"/>
                  </a:lnTo>
                  <a:lnTo>
                    <a:pt x="2" y="4"/>
                  </a:lnTo>
                  <a:lnTo>
                    <a:pt x="4" y="6"/>
                  </a:lnTo>
                  <a:lnTo>
                    <a:pt x="4" y="8"/>
                  </a:lnTo>
                  <a:lnTo>
                    <a:pt x="8" y="10"/>
                  </a:lnTo>
                  <a:lnTo>
                    <a:pt x="8" y="8"/>
                  </a:lnTo>
                  <a:lnTo>
                    <a:pt x="12" y="8"/>
                  </a:lnTo>
                  <a:lnTo>
                    <a:pt x="12" y="8"/>
                  </a:lnTo>
                  <a:lnTo>
                    <a:pt x="10" y="4"/>
                  </a:lnTo>
                  <a:lnTo>
                    <a:pt x="8" y="0"/>
                  </a:lnTo>
                  <a:lnTo>
                    <a:pt x="4" y="0"/>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6" name="Freeform 777"/>
            <p:cNvSpPr>
              <a:spLocks/>
            </p:cNvSpPr>
            <p:nvPr/>
          </p:nvSpPr>
          <p:spPr bwMode="auto">
            <a:xfrm>
              <a:off x="7769225" y="1731963"/>
              <a:ext cx="19050" cy="15875"/>
            </a:xfrm>
            <a:custGeom>
              <a:avLst/>
              <a:gdLst>
                <a:gd name="T0" fmla="*/ 0 w 12"/>
                <a:gd name="T1" fmla="*/ 0 h 10"/>
                <a:gd name="T2" fmla="*/ 0 w 12"/>
                <a:gd name="T3" fmla="*/ 2 h 10"/>
                <a:gd name="T4" fmla="*/ 2 w 12"/>
                <a:gd name="T5" fmla="*/ 4 h 10"/>
                <a:gd name="T6" fmla="*/ 4 w 12"/>
                <a:gd name="T7" fmla="*/ 6 h 10"/>
                <a:gd name="T8" fmla="*/ 4 w 12"/>
                <a:gd name="T9" fmla="*/ 8 h 10"/>
                <a:gd name="T10" fmla="*/ 8 w 12"/>
                <a:gd name="T11" fmla="*/ 10 h 10"/>
                <a:gd name="T12" fmla="*/ 8 w 12"/>
                <a:gd name="T13" fmla="*/ 8 h 10"/>
                <a:gd name="T14" fmla="*/ 12 w 12"/>
                <a:gd name="T15" fmla="*/ 8 h 10"/>
                <a:gd name="T16" fmla="*/ 12 w 12"/>
                <a:gd name="T17" fmla="*/ 8 h 10"/>
                <a:gd name="T18" fmla="*/ 10 w 12"/>
                <a:gd name="T19" fmla="*/ 4 h 10"/>
                <a:gd name="T20" fmla="*/ 8 w 12"/>
                <a:gd name="T21" fmla="*/ 0 h 10"/>
                <a:gd name="T22" fmla="*/ 4 w 12"/>
                <a:gd name="T23" fmla="*/ 0 h 10"/>
                <a:gd name="T24" fmla="*/ 0 w 12"/>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0"/>
                  </a:moveTo>
                  <a:lnTo>
                    <a:pt x="0" y="2"/>
                  </a:lnTo>
                  <a:lnTo>
                    <a:pt x="2" y="4"/>
                  </a:lnTo>
                  <a:lnTo>
                    <a:pt x="4" y="6"/>
                  </a:lnTo>
                  <a:lnTo>
                    <a:pt x="4" y="8"/>
                  </a:lnTo>
                  <a:lnTo>
                    <a:pt x="8" y="10"/>
                  </a:lnTo>
                  <a:lnTo>
                    <a:pt x="8" y="8"/>
                  </a:lnTo>
                  <a:lnTo>
                    <a:pt x="12" y="8"/>
                  </a:lnTo>
                  <a:lnTo>
                    <a:pt x="12" y="8"/>
                  </a:lnTo>
                  <a:lnTo>
                    <a:pt x="10" y="4"/>
                  </a:lnTo>
                  <a:lnTo>
                    <a:pt x="8" y="0"/>
                  </a:lnTo>
                  <a:lnTo>
                    <a:pt x="4" y="0"/>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7" name="Rectangle 778"/>
            <p:cNvSpPr>
              <a:spLocks noChangeArrowheads="1"/>
            </p:cNvSpPr>
            <p:nvPr/>
          </p:nvSpPr>
          <p:spPr bwMode="auto">
            <a:xfrm>
              <a:off x="7740650" y="1704975"/>
              <a:ext cx="19050" cy="17463"/>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8" name="Freeform 779"/>
            <p:cNvSpPr>
              <a:spLocks/>
            </p:cNvSpPr>
            <p:nvPr/>
          </p:nvSpPr>
          <p:spPr bwMode="auto">
            <a:xfrm>
              <a:off x="7769225" y="1731963"/>
              <a:ext cx="19050" cy="15875"/>
            </a:xfrm>
            <a:custGeom>
              <a:avLst/>
              <a:gdLst>
                <a:gd name="T0" fmla="*/ 0 w 12"/>
                <a:gd name="T1" fmla="*/ 2 h 10"/>
                <a:gd name="T2" fmla="*/ 0 w 12"/>
                <a:gd name="T3" fmla="*/ 0 h 10"/>
                <a:gd name="T4" fmla="*/ 4 w 12"/>
                <a:gd name="T5" fmla="*/ 0 h 10"/>
                <a:gd name="T6" fmla="*/ 8 w 12"/>
                <a:gd name="T7" fmla="*/ 0 h 10"/>
                <a:gd name="T8" fmla="*/ 10 w 12"/>
                <a:gd name="T9" fmla="*/ 4 h 10"/>
                <a:gd name="T10" fmla="*/ 12 w 12"/>
                <a:gd name="T11" fmla="*/ 8 h 10"/>
                <a:gd name="T12" fmla="*/ 12 w 12"/>
                <a:gd name="T13" fmla="*/ 8 h 10"/>
                <a:gd name="T14" fmla="*/ 8 w 12"/>
                <a:gd name="T15" fmla="*/ 8 h 10"/>
                <a:gd name="T16" fmla="*/ 8 w 12"/>
                <a:gd name="T17" fmla="*/ 10 h 10"/>
                <a:gd name="T18" fmla="*/ 4 w 12"/>
                <a:gd name="T19" fmla="*/ 8 h 10"/>
                <a:gd name="T20" fmla="*/ 4 w 12"/>
                <a:gd name="T21" fmla="*/ 6 h 10"/>
                <a:gd name="T22" fmla="*/ 2 w 12"/>
                <a:gd name="T23" fmla="*/ 4 h 10"/>
                <a:gd name="T24" fmla="*/ 0 w 12"/>
                <a:gd name="T2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2"/>
                  </a:moveTo>
                  <a:lnTo>
                    <a:pt x="0" y="0"/>
                  </a:lnTo>
                  <a:lnTo>
                    <a:pt x="4" y="0"/>
                  </a:lnTo>
                  <a:lnTo>
                    <a:pt x="8" y="0"/>
                  </a:lnTo>
                  <a:lnTo>
                    <a:pt x="10" y="4"/>
                  </a:lnTo>
                  <a:lnTo>
                    <a:pt x="12" y="8"/>
                  </a:lnTo>
                  <a:lnTo>
                    <a:pt x="12" y="8"/>
                  </a:lnTo>
                  <a:lnTo>
                    <a:pt x="8" y="8"/>
                  </a:lnTo>
                  <a:lnTo>
                    <a:pt x="8" y="10"/>
                  </a:lnTo>
                  <a:lnTo>
                    <a:pt x="4" y="8"/>
                  </a:lnTo>
                  <a:lnTo>
                    <a:pt x="4" y="6"/>
                  </a:lnTo>
                  <a:lnTo>
                    <a:pt x="2" y="4"/>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9" name="Freeform 780"/>
            <p:cNvSpPr>
              <a:spLocks/>
            </p:cNvSpPr>
            <p:nvPr/>
          </p:nvSpPr>
          <p:spPr bwMode="auto">
            <a:xfrm>
              <a:off x="7769225" y="1731963"/>
              <a:ext cx="19050" cy="15875"/>
            </a:xfrm>
            <a:custGeom>
              <a:avLst/>
              <a:gdLst>
                <a:gd name="T0" fmla="*/ 0 w 12"/>
                <a:gd name="T1" fmla="*/ 0 h 10"/>
                <a:gd name="T2" fmla="*/ 0 w 12"/>
                <a:gd name="T3" fmla="*/ 2 h 10"/>
                <a:gd name="T4" fmla="*/ 2 w 12"/>
                <a:gd name="T5" fmla="*/ 4 h 10"/>
                <a:gd name="T6" fmla="*/ 4 w 12"/>
                <a:gd name="T7" fmla="*/ 6 h 10"/>
                <a:gd name="T8" fmla="*/ 4 w 12"/>
                <a:gd name="T9" fmla="*/ 8 h 10"/>
                <a:gd name="T10" fmla="*/ 8 w 12"/>
                <a:gd name="T11" fmla="*/ 10 h 10"/>
                <a:gd name="T12" fmla="*/ 8 w 12"/>
                <a:gd name="T13" fmla="*/ 8 h 10"/>
                <a:gd name="T14" fmla="*/ 12 w 12"/>
                <a:gd name="T15" fmla="*/ 8 h 10"/>
                <a:gd name="T16" fmla="*/ 12 w 12"/>
                <a:gd name="T17" fmla="*/ 8 h 10"/>
                <a:gd name="T18" fmla="*/ 10 w 12"/>
                <a:gd name="T19" fmla="*/ 4 h 10"/>
                <a:gd name="T20" fmla="*/ 8 w 12"/>
                <a:gd name="T21" fmla="*/ 0 h 10"/>
                <a:gd name="T22" fmla="*/ 4 w 12"/>
                <a:gd name="T23" fmla="*/ 0 h 10"/>
                <a:gd name="T24" fmla="*/ 0 w 12"/>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0"/>
                  </a:moveTo>
                  <a:lnTo>
                    <a:pt x="0" y="2"/>
                  </a:lnTo>
                  <a:lnTo>
                    <a:pt x="2" y="4"/>
                  </a:lnTo>
                  <a:lnTo>
                    <a:pt x="4" y="6"/>
                  </a:lnTo>
                  <a:lnTo>
                    <a:pt x="4" y="8"/>
                  </a:lnTo>
                  <a:lnTo>
                    <a:pt x="8" y="10"/>
                  </a:lnTo>
                  <a:lnTo>
                    <a:pt x="8" y="8"/>
                  </a:lnTo>
                  <a:lnTo>
                    <a:pt x="12" y="8"/>
                  </a:lnTo>
                  <a:lnTo>
                    <a:pt x="12" y="8"/>
                  </a:lnTo>
                  <a:lnTo>
                    <a:pt x="10" y="4"/>
                  </a:lnTo>
                  <a:lnTo>
                    <a:pt x="8" y="0"/>
                  </a:lnTo>
                  <a:lnTo>
                    <a:pt x="4" y="0"/>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0" name="Freeform 781"/>
            <p:cNvSpPr>
              <a:spLocks/>
            </p:cNvSpPr>
            <p:nvPr/>
          </p:nvSpPr>
          <p:spPr bwMode="auto">
            <a:xfrm>
              <a:off x="7769225" y="1731963"/>
              <a:ext cx="19050" cy="15875"/>
            </a:xfrm>
            <a:custGeom>
              <a:avLst/>
              <a:gdLst>
                <a:gd name="T0" fmla="*/ 0 w 12"/>
                <a:gd name="T1" fmla="*/ 2 h 10"/>
                <a:gd name="T2" fmla="*/ 0 w 12"/>
                <a:gd name="T3" fmla="*/ 0 h 10"/>
                <a:gd name="T4" fmla="*/ 4 w 12"/>
                <a:gd name="T5" fmla="*/ 0 h 10"/>
                <a:gd name="T6" fmla="*/ 8 w 12"/>
                <a:gd name="T7" fmla="*/ 0 h 10"/>
                <a:gd name="T8" fmla="*/ 10 w 12"/>
                <a:gd name="T9" fmla="*/ 4 h 10"/>
                <a:gd name="T10" fmla="*/ 12 w 12"/>
                <a:gd name="T11" fmla="*/ 8 h 10"/>
                <a:gd name="T12" fmla="*/ 12 w 12"/>
                <a:gd name="T13" fmla="*/ 8 h 10"/>
                <a:gd name="T14" fmla="*/ 8 w 12"/>
                <a:gd name="T15" fmla="*/ 8 h 10"/>
                <a:gd name="T16" fmla="*/ 8 w 12"/>
                <a:gd name="T17" fmla="*/ 10 h 10"/>
                <a:gd name="T18" fmla="*/ 4 w 12"/>
                <a:gd name="T19" fmla="*/ 8 h 10"/>
                <a:gd name="T20" fmla="*/ 4 w 12"/>
                <a:gd name="T21" fmla="*/ 6 h 10"/>
                <a:gd name="T22" fmla="*/ 2 w 12"/>
                <a:gd name="T23" fmla="*/ 4 h 10"/>
                <a:gd name="T24" fmla="*/ 0 w 12"/>
                <a:gd name="T2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2"/>
                  </a:moveTo>
                  <a:lnTo>
                    <a:pt x="0" y="0"/>
                  </a:lnTo>
                  <a:lnTo>
                    <a:pt x="4" y="0"/>
                  </a:lnTo>
                  <a:lnTo>
                    <a:pt x="8" y="0"/>
                  </a:lnTo>
                  <a:lnTo>
                    <a:pt x="10" y="4"/>
                  </a:lnTo>
                  <a:lnTo>
                    <a:pt x="12" y="8"/>
                  </a:lnTo>
                  <a:lnTo>
                    <a:pt x="12" y="8"/>
                  </a:lnTo>
                  <a:lnTo>
                    <a:pt x="8" y="8"/>
                  </a:lnTo>
                  <a:lnTo>
                    <a:pt x="8" y="10"/>
                  </a:lnTo>
                  <a:lnTo>
                    <a:pt x="4" y="8"/>
                  </a:lnTo>
                  <a:lnTo>
                    <a:pt x="4" y="6"/>
                  </a:lnTo>
                  <a:lnTo>
                    <a:pt x="2" y="4"/>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1" name="Freeform 782"/>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2" name="Freeform 783"/>
            <p:cNvSpPr>
              <a:spLocks/>
            </p:cNvSpPr>
            <p:nvPr/>
          </p:nvSpPr>
          <p:spPr bwMode="auto">
            <a:xfrm>
              <a:off x="8372475" y="374650"/>
              <a:ext cx="401638" cy="1028700"/>
            </a:xfrm>
            <a:custGeom>
              <a:avLst/>
              <a:gdLst>
                <a:gd name="T0" fmla="*/ 108 w 253"/>
                <a:gd name="T1" fmla="*/ 115 h 648"/>
                <a:gd name="T2" fmla="*/ 65 w 253"/>
                <a:gd name="T3" fmla="*/ 149 h 648"/>
                <a:gd name="T4" fmla="*/ 72 w 253"/>
                <a:gd name="T5" fmla="*/ 164 h 648"/>
                <a:gd name="T6" fmla="*/ 110 w 253"/>
                <a:gd name="T7" fmla="*/ 174 h 648"/>
                <a:gd name="T8" fmla="*/ 100 w 253"/>
                <a:gd name="T9" fmla="*/ 217 h 648"/>
                <a:gd name="T10" fmla="*/ 117 w 253"/>
                <a:gd name="T11" fmla="*/ 247 h 648"/>
                <a:gd name="T12" fmla="*/ 127 w 253"/>
                <a:gd name="T13" fmla="*/ 256 h 648"/>
                <a:gd name="T14" fmla="*/ 135 w 253"/>
                <a:gd name="T15" fmla="*/ 284 h 648"/>
                <a:gd name="T16" fmla="*/ 151 w 253"/>
                <a:gd name="T17" fmla="*/ 303 h 648"/>
                <a:gd name="T18" fmla="*/ 143 w 253"/>
                <a:gd name="T19" fmla="*/ 315 h 648"/>
                <a:gd name="T20" fmla="*/ 135 w 253"/>
                <a:gd name="T21" fmla="*/ 329 h 648"/>
                <a:gd name="T22" fmla="*/ 117 w 253"/>
                <a:gd name="T23" fmla="*/ 342 h 648"/>
                <a:gd name="T24" fmla="*/ 100 w 253"/>
                <a:gd name="T25" fmla="*/ 366 h 648"/>
                <a:gd name="T26" fmla="*/ 110 w 253"/>
                <a:gd name="T27" fmla="*/ 387 h 648"/>
                <a:gd name="T28" fmla="*/ 125 w 253"/>
                <a:gd name="T29" fmla="*/ 407 h 648"/>
                <a:gd name="T30" fmla="*/ 147 w 253"/>
                <a:gd name="T31" fmla="*/ 413 h 648"/>
                <a:gd name="T32" fmla="*/ 155 w 253"/>
                <a:gd name="T33" fmla="*/ 417 h 648"/>
                <a:gd name="T34" fmla="*/ 129 w 253"/>
                <a:gd name="T35" fmla="*/ 421 h 648"/>
                <a:gd name="T36" fmla="*/ 119 w 253"/>
                <a:gd name="T37" fmla="*/ 421 h 648"/>
                <a:gd name="T38" fmla="*/ 84 w 253"/>
                <a:gd name="T39" fmla="*/ 429 h 648"/>
                <a:gd name="T40" fmla="*/ 33 w 253"/>
                <a:gd name="T41" fmla="*/ 429 h 648"/>
                <a:gd name="T42" fmla="*/ 29 w 253"/>
                <a:gd name="T43" fmla="*/ 448 h 648"/>
                <a:gd name="T44" fmla="*/ 0 w 253"/>
                <a:gd name="T45" fmla="*/ 466 h 648"/>
                <a:gd name="T46" fmla="*/ 4 w 253"/>
                <a:gd name="T47" fmla="*/ 493 h 648"/>
                <a:gd name="T48" fmla="*/ 12 w 253"/>
                <a:gd name="T49" fmla="*/ 507 h 648"/>
                <a:gd name="T50" fmla="*/ 16 w 253"/>
                <a:gd name="T51" fmla="*/ 519 h 648"/>
                <a:gd name="T52" fmla="*/ 23 w 253"/>
                <a:gd name="T53" fmla="*/ 573 h 648"/>
                <a:gd name="T54" fmla="*/ 33 w 253"/>
                <a:gd name="T55" fmla="*/ 587 h 648"/>
                <a:gd name="T56" fmla="*/ 43 w 253"/>
                <a:gd name="T57" fmla="*/ 581 h 648"/>
                <a:gd name="T58" fmla="*/ 53 w 253"/>
                <a:gd name="T59" fmla="*/ 575 h 648"/>
                <a:gd name="T60" fmla="*/ 72 w 253"/>
                <a:gd name="T61" fmla="*/ 556 h 648"/>
                <a:gd name="T62" fmla="*/ 112 w 253"/>
                <a:gd name="T63" fmla="*/ 556 h 648"/>
                <a:gd name="T64" fmla="*/ 133 w 253"/>
                <a:gd name="T65" fmla="*/ 554 h 648"/>
                <a:gd name="T66" fmla="*/ 147 w 253"/>
                <a:gd name="T67" fmla="*/ 558 h 648"/>
                <a:gd name="T68" fmla="*/ 143 w 253"/>
                <a:gd name="T69" fmla="*/ 581 h 648"/>
                <a:gd name="T70" fmla="*/ 137 w 253"/>
                <a:gd name="T71" fmla="*/ 595 h 648"/>
                <a:gd name="T72" fmla="*/ 145 w 253"/>
                <a:gd name="T73" fmla="*/ 605 h 648"/>
                <a:gd name="T74" fmla="*/ 157 w 253"/>
                <a:gd name="T75" fmla="*/ 613 h 648"/>
                <a:gd name="T76" fmla="*/ 174 w 253"/>
                <a:gd name="T77" fmla="*/ 646 h 648"/>
                <a:gd name="T78" fmla="*/ 200 w 253"/>
                <a:gd name="T79" fmla="*/ 630 h 648"/>
                <a:gd name="T80" fmla="*/ 209 w 253"/>
                <a:gd name="T81" fmla="*/ 624 h 648"/>
                <a:gd name="T82" fmla="*/ 231 w 253"/>
                <a:gd name="T83" fmla="*/ 599 h 648"/>
                <a:gd name="T84" fmla="*/ 235 w 253"/>
                <a:gd name="T85" fmla="*/ 573 h 648"/>
                <a:gd name="T86" fmla="*/ 223 w 253"/>
                <a:gd name="T87" fmla="*/ 497 h 648"/>
                <a:gd name="T88" fmla="*/ 221 w 253"/>
                <a:gd name="T89" fmla="*/ 474 h 648"/>
                <a:gd name="T90" fmla="*/ 213 w 253"/>
                <a:gd name="T91" fmla="*/ 421 h 648"/>
                <a:gd name="T92" fmla="*/ 221 w 253"/>
                <a:gd name="T93" fmla="*/ 368 h 648"/>
                <a:gd name="T94" fmla="*/ 227 w 253"/>
                <a:gd name="T95" fmla="*/ 362 h 648"/>
                <a:gd name="T96" fmla="*/ 229 w 253"/>
                <a:gd name="T97" fmla="*/ 356 h 648"/>
                <a:gd name="T98" fmla="*/ 231 w 253"/>
                <a:gd name="T99" fmla="*/ 352 h 648"/>
                <a:gd name="T100" fmla="*/ 225 w 253"/>
                <a:gd name="T101" fmla="*/ 333 h 648"/>
                <a:gd name="T102" fmla="*/ 217 w 253"/>
                <a:gd name="T103" fmla="*/ 321 h 648"/>
                <a:gd name="T104" fmla="*/ 200 w 253"/>
                <a:gd name="T105" fmla="*/ 299 h 648"/>
                <a:gd name="T106" fmla="*/ 194 w 253"/>
                <a:gd name="T107" fmla="*/ 282 h 648"/>
                <a:gd name="T108" fmla="*/ 166 w 253"/>
                <a:gd name="T109" fmla="*/ 245 h 648"/>
                <a:gd name="T110" fmla="*/ 151 w 253"/>
                <a:gd name="T111" fmla="*/ 205 h 648"/>
                <a:gd name="T112" fmla="*/ 155 w 253"/>
                <a:gd name="T113" fmla="*/ 170 h 648"/>
                <a:gd name="T114" fmla="*/ 209 w 253"/>
                <a:gd name="T115" fmla="*/ 74 h 648"/>
                <a:gd name="T116" fmla="*/ 245 w 253"/>
                <a:gd name="T117" fmla="*/ 43 h 648"/>
                <a:gd name="T118" fmla="*/ 253 w 253"/>
                <a:gd name="T119" fmla="*/ 0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3" h="648">
                  <a:moveTo>
                    <a:pt x="237" y="4"/>
                  </a:moveTo>
                  <a:lnTo>
                    <a:pt x="219" y="16"/>
                  </a:lnTo>
                  <a:lnTo>
                    <a:pt x="204" y="29"/>
                  </a:lnTo>
                  <a:lnTo>
                    <a:pt x="108" y="115"/>
                  </a:lnTo>
                  <a:lnTo>
                    <a:pt x="82" y="139"/>
                  </a:lnTo>
                  <a:lnTo>
                    <a:pt x="76" y="143"/>
                  </a:lnTo>
                  <a:lnTo>
                    <a:pt x="70" y="145"/>
                  </a:lnTo>
                  <a:lnTo>
                    <a:pt x="65" y="149"/>
                  </a:lnTo>
                  <a:lnTo>
                    <a:pt x="53" y="155"/>
                  </a:lnTo>
                  <a:lnTo>
                    <a:pt x="53" y="155"/>
                  </a:lnTo>
                  <a:lnTo>
                    <a:pt x="59" y="164"/>
                  </a:lnTo>
                  <a:lnTo>
                    <a:pt x="72" y="164"/>
                  </a:lnTo>
                  <a:lnTo>
                    <a:pt x="100" y="160"/>
                  </a:lnTo>
                  <a:lnTo>
                    <a:pt x="108" y="162"/>
                  </a:lnTo>
                  <a:lnTo>
                    <a:pt x="112" y="166"/>
                  </a:lnTo>
                  <a:lnTo>
                    <a:pt x="110" y="174"/>
                  </a:lnTo>
                  <a:lnTo>
                    <a:pt x="110" y="180"/>
                  </a:lnTo>
                  <a:lnTo>
                    <a:pt x="110" y="190"/>
                  </a:lnTo>
                  <a:lnTo>
                    <a:pt x="104" y="215"/>
                  </a:lnTo>
                  <a:lnTo>
                    <a:pt x="100" y="217"/>
                  </a:lnTo>
                  <a:lnTo>
                    <a:pt x="100" y="223"/>
                  </a:lnTo>
                  <a:lnTo>
                    <a:pt x="108" y="241"/>
                  </a:lnTo>
                  <a:lnTo>
                    <a:pt x="115" y="245"/>
                  </a:lnTo>
                  <a:lnTo>
                    <a:pt x="117" y="247"/>
                  </a:lnTo>
                  <a:lnTo>
                    <a:pt x="121" y="256"/>
                  </a:lnTo>
                  <a:lnTo>
                    <a:pt x="123" y="258"/>
                  </a:lnTo>
                  <a:lnTo>
                    <a:pt x="123" y="256"/>
                  </a:lnTo>
                  <a:lnTo>
                    <a:pt x="127" y="256"/>
                  </a:lnTo>
                  <a:lnTo>
                    <a:pt x="129" y="262"/>
                  </a:lnTo>
                  <a:lnTo>
                    <a:pt x="131" y="272"/>
                  </a:lnTo>
                  <a:lnTo>
                    <a:pt x="135" y="274"/>
                  </a:lnTo>
                  <a:lnTo>
                    <a:pt x="135" y="284"/>
                  </a:lnTo>
                  <a:lnTo>
                    <a:pt x="139" y="284"/>
                  </a:lnTo>
                  <a:lnTo>
                    <a:pt x="143" y="286"/>
                  </a:lnTo>
                  <a:lnTo>
                    <a:pt x="147" y="299"/>
                  </a:lnTo>
                  <a:lnTo>
                    <a:pt x="151" y="303"/>
                  </a:lnTo>
                  <a:lnTo>
                    <a:pt x="153" y="305"/>
                  </a:lnTo>
                  <a:lnTo>
                    <a:pt x="162" y="307"/>
                  </a:lnTo>
                  <a:lnTo>
                    <a:pt x="155" y="311"/>
                  </a:lnTo>
                  <a:lnTo>
                    <a:pt x="143" y="315"/>
                  </a:lnTo>
                  <a:lnTo>
                    <a:pt x="139" y="317"/>
                  </a:lnTo>
                  <a:lnTo>
                    <a:pt x="137" y="319"/>
                  </a:lnTo>
                  <a:lnTo>
                    <a:pt x="137" y="325"/>
                  </a:lnTo>
                  <a:lnTo>
                    <a:pt x="135" y="329"/>
                  </a:lnTo>
                  <a:lnTo>
                    <a:pt x="131" y="337"/>
                  </a:lnTo>
                  <a:lnTo>
                    <a:pt x="123" y="337"/>
                  </a:lnTo>
                  <a:lnTo>
                    <a:pt x="123" y="339"/>
                  </a:lnTo>
                  <a:lnTo>
                    <a:pt x="117" y="342"/>
                  </a:lnTo>
                  <a:lnTo>
                    <a:pt x="104" y="339"/>
                  </a:lnTo>
                  <a:lnTo>
                    <a:pt x="102" y="346"/>
                  </a:lnTo>
                  <a:lnTo>
                    <a:pt x="104" y="352"/>
                  </a:lnTo>
                  <a:lnTo>
                    <a:pt x="100" y="366"/>
                  </a:lnTo>
                  <a:lnTo>
                    <a:pt x="102" y="368"/>
                  </a:lnTo>
                  <a:lnTo>
                    <a:pt x="108" y="370"/>
                  </a:lnTo>
                  <a:lnTo>
                    <a:pt x="110" y="374"/>
                  </a:lnTo>
                  <a:lnTo>
                    <a:pt x="110" y="387"/>
                  </a:lnTo>
                  <a:lnTo>
                    <a:pt x="117" y="393"/>
                  </a:lnTo>
                  <a:lnTo>
                    <a:pt x="117" y="399"/>
                  </a:lnTo>
                  <a:lnTo>
                    <a:pt x="119" y="403"/>
                  </a:lnTo>
                  <a:lnTo>
                    <a:pt x="125" y="407"/>
                  </a:lnTo>
                  <a:lnTo>
                    <a:pt x="133" y="409"/>
                  </a:lnTo>
                  <a:lnTo>
                    <a:pt x="141" y="411"/>
                  </a:lnTo>
                  <a:lnTo>
                    <a:pt x="145" y="411"/>
                  </a:lnTo>
                  <a:lnTo>
                    <a:pt x="147" y="413"/>
                  </a:lnTo>
                  <a:lnTo>
                    <a:pt x="155" y="411"/>
                  </a:lnTo>
                  <a:lnTo>
                    <a:pt x="157" y="411"/>
                  </a:lnTo>
                  <a:lnTo>
                    <a:pt x="157" y="413"/>
                  </a:lnTo>
                  <a:lnTo>
                    <a:pt x="155" y="417"/>
                  </a:lnTo>
                  <a:lnTo>
                    <a:pt x="155" y="419"/>
                  </a:lnTo>
                  <a:lnTo>
                    <a:pt x="145" y="421"/>
                  </a:lnTo>
                  <a:lnTo>
                    <a:pt x="129" y="419"/>
                  </a:lnTo>
                  <a:lnTo>
                    <a:pt x="129" y="421"/>
                  </a:lnTo>
                  <a:lnTo>
                    <a:pt x="129" y="421"/>
                  </a:lnTo>
                  <a:lnTo>
                    <a:pt x="125" y="425"/>
                  </a:lnTo>
                  <a:lnTo>
                    <a:pt x="123" y="425"/>
                  </a:lnTo>
                  <a:lnTo>
                    <a:pt x="119" y="421"/>
                  </a:lnTo>
                  <a:lnTo>
                    <a:pt x="117" y="421"/>
                  </a:lnTo>
                  <a:lnTo>
                    <a:pt x="108" y="427"/>
                  </a:lnTo>
                  <a:lnTo>
                    <a:pt x="86" y="429"/>
                  </a:lnTo>
                  <a:lnTo>
                    <a:pt x="84" y="429"/>
                  </a:lnTo>
                  <a:lnTo>
                    <a:pt x="63" y="427"/>
                  </a:lnTo>
                  <a:lnTo>
                    <a:pt x="41" y="423"/>
                  </a:lnTo>
                  <a:lnTo>
                    <a:pt x="33" y="421"/>
                  </a:lnTo>
                  <a:lnTo>
                    <a:pt x="33" y="429"/>
                  </a:lnTo>
                  <a:lnTo>
                    <a:pt x="31" y="429"/>
                  </a:lnTo>
                  <a:lnTo>
                    <a:pt x="29" y="434"/>
                  </a:lnTo>
                  <a:lnTo>
                    <a:pt x="27" y="436"/>
                  </a:lnTo>
                  <a:lnTo>
                    <a:pt x="29" y="448"/>
                  </a:lnTo>
                  <a:lnTo>
                    <a:pt x="6" y="452"/>
                  </a:lnTo>
                  <a:lnTo>
                    <a:pt x="4" y="456"/>
                  </a:lnTo>
                  <a:lnTo>
                    <a:pt x="4" y="462"/>
                  </a:lnTo>
                  <a:lnTo>
                    <a:pt x="0" y="466"/>
                  </a:lnTo>
                  <a:lnTo>
                    <a:pt x="4" y="474"/>
                  </a:lnTo>
                  <a:lnTo>
                    <a:pt x="4" y="476"/>
                  </a:lnTo>
                  <a:lnTo>
                    <a:pt x="8" y="481"/>
                  </a:lnTo>
                  <a:lnTo>
                    <a:pt x="4" y="493"/>
                  </a:lnTo>
                  <a:lnTo>
                    <a:pt x="6" y="497"/>
                  </a:lnTo>
                  <a:lnTo>
                    <a:pt x="8" y="499"/>
                  </a:lnTo>
                  <a:lnTo>
                    <a:pt x="12" y="503"/>
                  </a:lnTo>
                  <a:lnTo>
                    <a:pt x="12" y="507"/>
                  </a:lnTo>
                  <a:lnTo>
                    <a:pt x="12" y="509"/>
                  </a:lnTo>
                  <a:lnTo>
                    <a:pt x="12" y="511"/>
                  </a:lnTo>
                  <a:lnTo>
                    <a:pt x="16" y="513"/>
                  </a:lnTo>
                  <a:lnTo>
                    <a:pt x="16" y="519"/>
                  </a:lnTo>
                  <a:lnTo>
                    <a:pt x="25" y="526"/>
                  </a:lnTo>
                  <a:lnTo>
                    <a:pt x="18" y="540"/>
                  </a:lnTo>
                  <a:lnTo>
                    <a:pt x="21" y="564"/>
                  </a:lnTo>
                  <a:lnTo>
                    <a:pt x="23" y="573"/>
                  </a:lnTo>
                  <a:lnTo>
                    <a:pt x="25" y="577"/>
                  </a:lnTo>
                  <a:lnTo>
                    <a:pt x="33" y="577"/>
                  </a:lnTo>
                  <a:lnTo>
                    <a:pt x="31" y="585"/>
                  </a:lnTo>
                  <a:lnTo>
                    <a:pt x="33" y="587"/>
                  </a:lnTo>
                  <a:lnTo>
                    <a:pt x="33" y="587"/>
                  </a:lnTo>
                  <a:lnTo>
                    <a:pt x="37" y="581"/>
                  </a:lnTo>
                  <a:lnTo>
                    <a:pt x="41" y="581"/>
                  </a:lnTo>
                  <a:lnTo>
                    <a:pt x="43" y="581"/>
                  </a:lnTo>
                  <a:lnTo>
                    <a:pt x="47" y="577"/>
                  </a:lnTo>
                  <a:lnTo>
                    <a:pt x="51" y="579"/>
                  </a:lnTo>
                  <a:lnTo>
                    <a:pt x="53" y="577"/>
                  </a:lnTo>
                  <a:lnTo>
                    <a:pt x="53" y="575"/>
                  </a:lnTo>
                  <a:lnTo>
                    <a:pt x="55" y="573"/>
                  </a:lnTo>
                  <a:lnTo>
                    <a:pt x="57" y="568"/>
                  </a:lnTo>
                  <a:lnTo>
                    <a:pt x="63" y="562"/>
                  </a:lnTo>
                  <a:lnTo>
                    <a:pt x="72" y="556"/>
                  </a:lnTo>
                  <a:lnTo>
                    <a:pt x="86" y="560"/>
                  </a:lnTo>
                  <a:lnTo>
                    <a:pt x="98" y="556"/>
                  </a:lnTo>
                  <a:lnTo>
                    <a:pt x="108" y="558"/>
                  </a:lnTo>
                  <a:lnTo>
                    <a:pt x="112" y="556"/>
                  </a:lnTo>
                  <a:lnTo>
                    <a:pt x="112" y="542"/>
                  </a:lnTo>
                  <a:lnTo>
                    <a:pt x="123" y="548"/>
                  </a:lnTo>
                  <a:lnTo>
                    <a:pt x="127" y="554"/>
                  </a:lnTo>
                  <a:lnTo>
                    <a:pt x="133" y="554"/>
                  </a:lnTo>
                  <a:lnTo>
                    <a:pt x="137" y="558"/>
                  </a:lnTo>
                  <a:lnTo>
                    <a:pt x="139" y="558"/>
                  </a:lnTo>
                  <a:lnTo>
                    <a:pt x="145" y="560"/>
                  </a:lnTo>
                  <a:lnTo>
                    <a:pt x="147" y="558"/>
                  </a:lnTo>
                  <a:lnTo>
                    <a:pt x="151" y="568"/>
                  </a:lnTo>
                  <a:lnTo>
                    <a:pt x="149" y="575"/>
                  </a:lnTo>
                  <a:lnTo>
                    <a:pt x="145" y="577"/>
                  </a:lnTo>
                  <a:lnTo>
                    <a:pt x="143" y="581"/>
                  </a:lnTo>
                  <a:lnTo>
                    <a:pt x="143" y="583"/>
                  </a:lnTo>
                  <a:lnTo>
                    <a:pt x="145" y="585"/>
                  </a:lnTo>
                  <a:lnTo>
                    <a:pt x="143" y="589"/>
                  </a:lnTo>
                  <a:lnTo>
                    <a:pt x="137" y="595"/>
                  </a:lnTo>
                  <a:lnTo>
                    <a:pt x="137" y="597"/>
                  </a:lnTo>
                  <a:lnTo>
                    <a:pt x="139" y="599"/>
                  </a:lnTo>
                  <a:lnTo>
                    <a:pt x="143" y="601"/>
                  </a:lnTo>
                  <a:lnTo>
                    <a:pt x="145" y="605"/>
                  </a:lnTo>
                  <a:lnTo>
                    <a:pt x="147" y="607"/>
                  </a:lnTo>
                  <a:lnTo>
                    <a:pt x="151" y="609"/>
                  </a:lnTo>
                  <a:lnTo>
                    <a:pt x="151" y="611"/>
                  </a:lnTo>
                  <a:lnTo>
                    <a:pt x="157" y="613"/>
                  </a:lnTo>
                  <a:lnTo>
                    <a:pt x="166" y="622"/>
                  </a:lnTo>
                  <a:lnTo>
                    <a:pt x="168" y="624"/>
                  </a:lnTo>
                  <a:lnTo>
                    <a:pt x="174" y="634"/>
                  </a:lnTo>
                  <a:lnTo>
                    <a:pt x="174" y="646"/>
                  </a:lnTo>
                  <a:lnTo>
                    <a:pt x="172" y="648"/>
                  </a:lnTo>
                  <a:lnTo>
                    <a:pt x="184" y="648"/>
                  </a:lnTo>
                  <a:lnTo>
                    <a:pt x="186" y="646"/>
                  </a:lnTo>
                  <a:lnTo>
                    <a:pt x="200" y="630"/>
                  </a:lnTo>
                  <a:lnTo>
                    <a:pt x="204" y="632"/>
                  </a:lnTo>
                  <a:lnTo>
                    <a:pt x="204" y="630"/>
                  </a:lnTo>
                  <a:lnTo>
                    <a:pt x="202" y="626"/>
                  </a:lnTo>
                  <a:lnTo>
                    <a:pt x="209" y="624"/>
                  </a:lnTo>
                  <a:lnTo>
                    <a:pt x="215" y="620"/>
                  </a:lnTo>
                  <a:lnTo>
                    <a:pt x="223" y="611"/>
                  </a:lnTo>
                  <a:lnTo>
                    <a:pt x="229" y="605"/>
                  </a:lnTo>
                  <a:lnTo>
                    <a:pt x="231" y="599"/>
                  </a:lnTo>
                  <a:lnTo>
                    <a:pt x="231" y="601"/>
                  </a:lnTo>
                  <a:lnTo>
                    <a:pt x="235" y="593"/>
                  </a:lnTo>
                  <a:lnTo>
                    <a:pt x="235" y="585"/>
                  </a:lnTo>
                  <a:lnTo>
                    <a:pt x="235" y="573"/>
                  </a:lnTo>
                  <a:lnTo>
                    <a:pt x="233" y="552"/>
                  </a:lnTo>
                  <a:lnTo>
                    <a:pt x="229" y="534"/>
                  </a:lnTo>
                  <a:lnTo>
                    <a:pt x="227" y="524"/>
                  </a:lnTo>
                  <a:lnTo>
                    <a:pt x="223" y="497"/>
                  </a:lnTo>
                  <a:lnTo>
                    <a:pt x="223" y="489"/>
                  </a:lnTo>
                  <a:lnTo>
                    <a:pt x="223" y="485"/>
                  </a:lnTo>
                  <a:lnTo>
                    <a:pt x="223" y="481"/>
                  </a:lnTo>
                  <a:lnTo>
                    <a:pt x="221" y="474"/>
                  </a:lnTo>
                  <a:lnTo>
                    <a:pt x="217" y="468"/>
                  </a:lnTo>
                  <a:lnTo>
                    <a:pt x="215" y="456"/>
                  </a:lnTo>
                  <a:lnTo>
                    <a:pt x="211" y="425"/>
                  </a:lnTo>
                  <a:lnTo>
                    <a:pt x="213" y="421"/>
                  </a:lnTo>
                  <a:lnTo>
                    <a:pt x="217" y="393"/>
                  </a:lnTo>
                  <a:lnTo>
                    <a:pt x="219" y="372"/>
                  </a:lnTo>
                  <a:lnTo>
                    <a:pt x="219" y="370"/>
                  </a:lnTo>
                  <a:lnTo>
                    <a:pt x="221" y="368"/>
                  </a:lnTo>
                  <a:lnTo>
                    <a:pt x="223" y="368"/>
                  </a:lnTo>
                  <a:lnTo>
                    <a:pt x="225" y="366"/>
                  </a:lnTo>
                  <a:lnTo>
                    <a:pt x="227" y="364"/>
                  </a:lnTo>
                  <a:lnTo>
                    <a:pt x="227" y="362"/>
                  </a:lnTo>
                  <a:lnTo>
                    <a:pt x="227" y="360"/>
                  </a:lnTo>
                  <a:lnTo>
                    <a:pt x="231" y="360"/>
                  </a:lnTo>
                  <a:lnTo>
                    <a:pt x="231" y="358"/>
                  </a:lnTo>
                  <a:lnTo>
                    <a:pt x="229" y="356"/>
                  </a:lnTo>
                  <a:lnTo>
                    <a:pt x="231" y="356"/>
                  </a:lnTo>
                  <a:lnTo>
                    <a:pt x="235" y="358"/>
                  </a:lnTo>
                  <a:lnTo>
                    <a:pt x="235" y="354"/>
                  </a:lnTo>
                  <a:lnTo>
                    <a:pt x="231" y="352"/>
                  </a:lnTo>
                  <a:lnTo>
                    <a:pt x="229" y="350"/>
                  </a:lnTo>
                  <a:lnTo>
                    <a:pt x="229" y="344"/>
                  </a:lnTo>
                  <a:lnTo>
                    <a:pt x="227" y="337"/>
                  </a:lnTo>
                  <a:lnTo>
                    <a:pt x="225" y="333"/>
                  </a:lnTo>
                  <a:lnTo>
                    <a:pt x="225" y="329"/>
                  </a:lnTo>
                  <a:lnTo>
                    <a:pt x="223" y="327"/>
                  </a:lnTo>
                  <a:lnTo>
                    <a:pt x="221" y="325"/>
                  </a:lnTo>
                  <a:lnTo>
                    <a:pt x="217" y="321"/>
                  </a:lnTo>
                  <a:lnTo>
                    <a:pt x="213" y="315"/>
                  </a:lnTo>
                  <a:lnTo>
                    <a:pt x="209" y="309"/>
                  </a:lnTo>
                  <a:lnTo>
                    <a:pt x="200" y="301"/>
                  </a:lnTo>
                  <a:lnTo>
                    <a:pt x="200" y="299"/>
                  </a:lnTo>
                  <a:lnTo>
                    <a:pt x="202" y="297"/>
                  </a:lnTo>
                  <a:lnTo>
                    <a:pt x="200" y="292"/>
                  </a:lnTo>
                  <a:lnTo>
                    <a:pt x="196" y="290"/>
                  </a:lnTo>
                  <a:lnTo>
                    <a:pt x="194" y="282"/>
                  </a:lnTo>
                  <a:lnTo>
                    <a:pt x="190" y="282"/>
                  </a:lnTo>
                  <a:lnTo>
                    <a:pt x="182" y="272"/>
                  </a:lnTo>
                  <a:lnTo>
                    <a:pt x="164" y="250"/>
                  </a:lnTo>
                  <a:lnTo>
                    <a:pt x="166" y="245"/>
                  </a:lnTo>
                  <a:lnTo>
                    <a:pt x="159" y="235"/>
                  </a:lnTo>
                  <a:lnTo>
                    <a:pt x="153" y="217"/>
                  </a:lnTo>
                  <a:lnTo>
                    <a:pt x="151" y="209"/>
                  </a:lnTo>
                  <a:lnTo>
                    <a:pt x="151" y="205"/>
                  </a:lnTo>
                  <a:lnTo>
                    <a:pt x="151" y="196"/>
                  </a:lnTo>
                  <a:lnTo>
                    <a:pt x="151" y="182"/>
                  </a:lnTo>
                  <a:lnTo>
                    <a:pt x="151" y="176"/>
                  </a:lnTo>
                  <a:lnTo>
                    <a:pt x="155" y="170"/>
                  </a:lnTo>
                  <a:lnTo>
                    <a:pt x="164" y="145"/>
                  </a:lnTo>
                  <a:lnTo>
                    <a:pt x="180" y="117"/>
                  </a:lnTo>
                  <a:lnTo>
                    <a:pt x="196" y="92"/>
                  </a:lnTo>
                  <a:lnTo>
                    <a:pt x="209" y="74"/>
                  </a:lnTo>
                  <a:lnTo>
                    <a:pt x="223" y="59"/>
                  </a:lnTo>
                  <a:lnTo>
                    <a:pt x="239" y="43"/>
                  </a:lnTo>
                  <a:lnTo>
                    <a:pt x="243" y="43"/>
                  </a:lnTo>
                  <a:lnTo>
                    <a:pt x="245" y="43"/>
                  </a:lnTo>
                  <a:lnTo>
                    <a:pt x="247" y="43"/>
                  </a:lnTo>
                  <a:lnTo>
                    <a:pt x="249" y="41"/>
                  </a:lnTo>
                  <a:lnTo>
                    <a:pt x="253" y="37"/>
                  </a:lnTo>
                  <a:lnTo>
                    <a:pt x="253" y="0"/>
                  </a:lnTo>
                  <a:lnTo>
                    <a:pt x="253" y="0"/>
                  </a:lnTo>
                  <a:lnTo>
                    <a:pt x="237"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3" name="Freeform 784"/>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4" name="Freeform 785"/>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5" name="Freeform 786"/>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grpSp>
      <p:sp>
        <p:nvSpPr>
          <p:cNvPr id="849" name="Freeform 13"/>
          <p:cNvSpPr>
            <a:spLocks noEditPoints="1"/>
          </p:cNvSpPr>
          <p:nvPr/>
        </p:nvSpPr>
        <p:spPr bwMode="auto">
          <a:xfrm>
            <a:off x="6475822" y="4009074"/>
            <a:ext cx="320675" cy="423863"/>
          </a:xfrm>
          <a:custGeom>
            <a:avLst/>
            <a:gdLst>
              <a:gd name="T0" fmla="*/ 48 w 96"/>
              <a:gd name="T1" fmla="*/ 0 h 128"/>
              <a:gd name="T2" fmla="*/ 0 w 96"/>
              <a:gd name="T3" fmla="*/ 48 h 128"/>
              <a:gd name="T4" fmla="*/ 8 w 96"/>
              <a:gd name="T5" fmla="*/ 74 h 128"/>
              <a:gd name="T6" fmla="*/ 40 w 96"/>
              <a:gd name="T7" fmla="*/ 124 h 128"/>
              <a:gd name="T8" fmla="*/ 48 w 96"/>
              <a:gd name="T9" fmla="*/ 128 h 128"/>
              <a:gd name="T10" fmla="*/ 56 w 96"/>
              <a:gd name="T11" fmla="*/ 124 h 128"/>
              <a:gd name="T12" fmla="*/ 88 w 96"/>
              <a:gd name="T13" fmla="*/ 74 h 128"/>
              <a:gd name="T14" fmla="*/ 96 w 96"/>
              <a:gd name="T15" fmla="*/ 48 h 128"/>
              <a:gd name="T16" fmla="*/ 48 w 96"/>
              <a:gd name="T17" fmla="*/ 0 h 128"/>
              <a:gd name="T18" fmla="*/ 78 w 96"/>
              <a:gd name="T19" fmla="*/ 68 h 128"/>
              <a:gd name="T20" fmla="*/ 48 w 96"/>
              <a:gd name="T21" fmla="*/ 114 h 128"/>
              <a:gd name="T22" fmla="*/ 18 w 96"/>
              <a:gd name="T23" fmla="*/ 68 h 128"/>
              <a:gd name="T24" fmla="*/ 12 w 96"/>
              <a:gd name="T25" fmla="*/ 48 h 128"/>
              <a:gd name="T26" fmla="*/ 48 w 96"/>
              <a:gd name="T27" fmla="*/ 12 h 128"/>
              <a:gd name="T28" fmla="*/ 84 w 96"/>
              <a:gd name="T29" fmla="*/ 48 h 128"/>
              <a:gd name="T30" fmla="*/ 78 w 96"/>
              <a:gd name="T31" fmla="*/ 68 h 128"/>
              <a:gd name="T32" fmla="*/ 48 w 96"/>
              <a:gd name="T33" fmla="*/ 28 h 128"/>
              <a:gd name="T34" fmla="*/ 28 w 96"/>
              <a:gd name="T35" fmla="*/ 48 h 128"/>
              <a:gd name="T36" fmla="*/ 48 w 96"/>
              <a:gd name="T37" fmla="*/ 68 h 128"/>
              <a:gd name="T38" fmla="*/ 68 w 96"/>
              <a:gd name="T39" fmla="*/ 48 h 128"/>
              <a:gd name="T40" fmla="*/ 48 w 96"/>
              <a:gd name="T41" fmla="*/ 28 h 128"/>
              <a:gd name="T42" fmla="*/ 48 w 96"/>
              <a:gd name="T43" fmla="*/ 56 h 128"/>
              <a:gd name="T44" fmla="*/ 40 w 96"/>
              <a:gd name="T45" fmla="*/ 48 h 128"/>
              <a:gd name="T46" fmla="*/ 48 w 96"/>
              <a:gd name="T47" fmla="*/ 40 h 128"/>
              <a:gd name="T48" fmla="*/ 56 w 96"/>
              <a:gd name="T49" fmla="*/ 48 h 128"/>
              <a:gd name="T50" fmla="*/ 48 w 96"/>
              <a:gd name="T5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28">
                <a:moveTo>
                  <a:pt x="48" y="0"/>
                </a:moveTo>
                <a:cubicBezTo>
                  <a:pt x="21" y="0"/>
                  <a:pt x="0" y="22"/>
                  <a:pt x="0" y="48"/>
                </a:cubicBezTo>
                <a:cubicBezTo>
                  <a:pt x="0" y="58"/>
                  <a:pt x="3" y="67"/>
                  <a:pt x="8" y="74"/>
                </a:cubicBezTo>
                <a:cubicBezTo>
                  <a:pt x="40" y="124"/>
                  <a:pt x="40" y="124"/>
                  <a:pt x="40" y="124"/>
                </a:cubicBezTo>
                <a:cubicBezTo>
                  <a:pt x="41" y="126"/>
                  <a:pt x="44" y="128"/>
                  <a:pt x="48" y="128"/>
                </a:cubicBezTo>
                <a:cubicBezTo>
                  <a:pt x="52" y="128"/>
                  <a:pt x="55" y="126"/>
                  <a:pt x="56" y="124"/>
                </a:cubicBezTo>
                <a:cubicBezTo>
                  <a:pt x="88" y="74"/>
                  <a:pt x="88" y="74"/>
                  <a:pt x="88" y="74"/>
                </a:cubicBezTo>
                <a:cubicBezTo>
                  <a:pt x="93" y="67"/>
                  <a:pt x="96" y="58"/>
                  <a:pt x="96" y="48"/>
                </a:cubicBezTo>
                <a:cubicBezTo>
                  <a:pt x="96" y="22"/>
                  <a:pt x="75" y="0"/>
                  <a:pt x="48" y="0"/>
                </a:cubicBezTo>
                <a:close/>
                <a:moveTo>
                  <a:pt x="78" y="68"/>
                </a:moveTo>
                <a:cubicBezTo>
                  <a:pt x="48" y="114"/>
                  <a:pt x="48" y="114"/>
                  <a:pt x="48" y="114"/>
                </a:cubicBezTo>
                <a:cubicBezTo>
                  <a:pt x="18" y="68"/>
                  <a:pt x="18" y="68"/>
                  <a:pt x="18" y="68"/>
                </a:cubicBezTo>
                <a:cubicBezTo>
                  <a:pt x="14" y="62"/>
                  <a:pt x="12" y="55"/>
                  <a:pt x="12" y="48"/>
                </a:cubicBezTo>
                <a:cubicBezTo>
                  <a:pt x="12" y="28"/>
                  <a:pt x="28" y="12"/>
                  <a:pt x="48" y="12"/>
                </a:cubicBezTo>
                <a:cubicBezTo>
                  <a:pt x="68" y="12"/>
                  <a:pt x="84" y="28"/>
                  <a:pt x="84" y="48"/>
                </a:cubicBezTo>
                <a:cubicBezTo>
                  <a:pt x="84" y="55"/>
                  <a:pt x="82" y="62"/>
                  <a:pt x="78" y="68"/>
                </a:cubicBezTo>
                <a:close/>
                <a:moveTo>
                  <a:pt x="48" y="28"/>
                </a:moveTo>
                <a:cubicBezTo>
                  <a:pt x="37" y="28"/>
                  <a:pt x="28" y="37"/>
                  <a:pt x="28" y="48"/>
                </a:cubicBezTo>
                <a:cubicBezTo>
                  <a:pt x="28" y="59"/>
                  <a:pt x="37" y="68"/>
                  <a:pt x="48" y="68"/>
                </a:cubicBezTo>
                <a:cubicBezTo>
                  <a:pt x="59" y="68"/>
                  <a:pt x="68" y="59"/>
                  <a:pt x="68" y="48"/>
                </a:cubicBezTo>
                <a:cubicBezTo>
                  <a:pt x="68" y="37"/>
                  <a:pt x="59" y="28"/>
                  <a:pt x="48" y="28"/>
                </a:cubicBezTo>
                <a:close/>
                <a:moveTo>
                  <a:pt x="48" y="56"/>
                </a:moveTo>
                <a:cubicBezTo>
                  <a:pt x="44" y="56"/>
                  <a:pt x="40" y="53"/>
                  <a:pt x="40" y="48"/>
                </a:cubicBezTo>
                <a:cubicBezTo>
                  <a:pt x="40" y="44"/>
                  <a:pt x="44" y="40"/>
                  <a:pt x="48" y="40"/>
                </a:cubicBezTo>
                <a:cubicBezTo>
                  <a:pt x="52" y="40"/>
                  <a:pt x="56" y="44"/>
                  <a:pt x="56" y="48"/>
                </a:cubicBezTo>
                <a:cubicBezTo>
                  <a:pt x="56" y="53"/>
                  <a:pt x="52" y="56"/>
                  <a:pt x="48" y="56"/>
                </a:cubicBezTo>
                <a:close/>
              </a:path>
            </a:pathLst>
          </a:custGeom>
          <a:solidFill>
            <a:srgbClr val="5E9695"/>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50" name="Freeform 13"/>
          <p:cNvSpPr>
            <a:spLocks noEditPoints="1"/>
          </p:cNvSpPr>
          <p:nvPr/>
        </p:nvSpPr>
        <p:spPr bwMode="auto">
          <a:xfrm>
            <a:off x="10658475" y="3801269"/>
            <a:ext cx="320675" cy="423863"/>
          </a:xfrm>
          <a:custGeom>
            <a:avLst/>
            <a:gdLst>
              <a:gd name="T0" fmla="*/ 48 w 96"/>
              <a:gd name="T1" fmla="*/ 0 h 128"/>
              <a:gd name="T2" fmla="*/ 0 w 96"/>
              <a:gd name="T3" fmla="*/ 48 h 128"/>
              <a:gd name="T4" fmla="*/ 8 w 96"/>
              <a:gd name="T5" fmla="*/ 74 h 128"/>
              <a:gd name="T6" fmla="*/ 40 w 96"/>
              <a:gd name="T7" fmla="*/ 124 h 128"/>
              <a:gd name="T8" fmla="*/ 48 w 96"/>
              <a:gd name="T9" fmla="*/ 128 h 128"/>
              <a:gd name="T10" fmla="*/ 56 w 96"/>
              <a:gd name="T11" fmla="*/ 124 h 128"/>
              <a:gd name="T12" fmla="*/ 88 w 96"/>
              <a:gd name="T13" fmla="*/ 74 h 128"/>
              <a:gd name="T14" fmla="*/ 96 w 96"/>
              <a:gd name="T15" fmla="*/ 48 h 128"/>
              <a:gd name="T16" fmla="*/ 48 w 96"/>
              <a:gd name="T17" fmla="*/ 0 h 128"/>
              <a:gd name="T18" fmla="*/ 78 w 96"/>
              <a:gd name="T19" fmla="*/ 68 h 128"/>
              <a:gd name="T20" fmla="*/ 48 w 96"/>
              <a:gd name="T21" fmla="*/ 114 h 128"/>
              <a:gd name="T22" fmla="*/ 18 w 96"/>
              <a:gd name="T23" fmla="*/ 68 h 128"/>
              <a:gd name="T24" fmla="*/ 12 w 96"/>
              <a:gd name="T25" fmla="*/ 48 h 128"/>
              <a:gd name="T26" fmla="*/ 48 w 96"/>
              <a:gd name="T27" fmla="*/ 12 h 128"/>
              <a:gd name="T28" fmla="*/ 84 w 96"/>
              <a:gd name="T29" fmla="*/ 48 h 128"/>
              <a:gd name="T30" fmla="*/ 78 w 96"/>
              <a:gd name="T31" fmla="*/ 68 h 128"/>
              <a:gd name="T32" fmla="*/ 48 w 96"/>
              <a:gd name="T33" fmla="*/ 28 h 128"/>
              <a:gd name="T34" fmla="*/ 28 w 96"/>
              <a:gd name="T35" fmla="*/ 48 h 128"/>
              <a:gd name="T36" fmla="*/ 48 w 96"/>
              <a:gd name="T37" fmla="*/ 68 h 128"/>
              <a:gd name="T38" fmla="*/ 68 w 96"/>
              <a:gd name="T39" fmla="*/ 48 h 128"/>
              <a:gd name="T40" fmla="*/ 48 w 96"/>
              <a:gd name="T41" fmla="*/ 28 h 128"/>
              <a:gd name="T42" fmla="*/ 48 w 96"/>
              <a:gd name="T43" fmla="*/ 56 h 128"/>
              <a:gd name="T44" fmla="*/ 40 w 96"/>
              <a:gd name="T45" fmla="*/ 48 h 128"/>
              <a:gd name="T46" fmla="*/ 48 w 96"/>
              <a:gd name="T47" fmla="*/ 40 h 128"/>
              <a:gd name="T48" fmla="*/ 56 w 96"/>
              <a:gd name="T49" fmla="*/ 48 h 128"/>
              <a:gd name="T50" fmla="*/ 48 w 96"/>
              <a:gd name="T5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28">
                <a:moveTo>
                  <a:pt x="48" y="0"/>
                </a:moveTo>
                <a:cubicBezTo>
                  <a:pt x="21" y="0"/>
                  <a:pt x="0" y="22"/>
                  <a:pt x="0" y="48"/>
                </a:cubicBezTo>
                <a:cubicBezTo>
                  <a:pt x="0" y="58"/>
                  <a:pt x="3" y="67"/>
                  <a:pt x="8" y="74"/>
                </a:cubicBezTo>
                <a:cubicBezTo>
                  <a:pt x="40" y="124"/>
                  <a:pt x="40" y="124"/>
                  <a:pt x="40" y="124"/>
                </a:cubicBezTo>
                <a:cubicBezTo>
                  <a:pt x="41" y="126"/>
                  <a:pt x="44" y="128"/>
                  <a:pt x="48" y="128"/>
                </a:cubicBezTo>
                <a:cubicBezTo>
                  <a:pt x="52" y="128"/>
                  <a:pt x="55" y="126"/>
                  <a:pt x="56" y="124"/>
                </a:cubicBezTo>
                <a:cubicBezTo>
                  <a:pt x="88" y="74"/>
                  <a:pt x="88" y="74"/>
                  <a:pt x="88" y="74"/>
                </a:cubicBezTo>
                <a:cubicBezTo>
                  <a:pt x="93" y="67"/>
                  <a:pt x="96" y="58"/>
                  <a:pt x="96" y="48"/>
                </a:cubicBezTo>
                <a:cubicBezTo>
                  <a:pt x="96" y="22"/>
                  <a:pt x="75" y="0"/>
                  <a:pt x="48" y="0"/>
                </a:cubicBezTo>
                <a:close/>
                <a:moveTo>
                  <a:pt x="78" y="68"/>
                </a:moveTo>
                <a:cubicBezTo>
                  <a:pt x="48" y="114"/>
                  <a:pt x="48" y="114"/>
                  <a:pt x="48" y="114"/>
                </a:cubicBezTo>
                <a:cubicBezTo>
                  <a:pt x="18" y="68"/>
                  <a:pt x="18" y="68"/>
                  <a:pt x="18" y="68"/>
                </a:cubicBezTo>
                <a:cubicBezTo>
                  <a:pt x="14" y="62"/>
                  <a:pt x="12" y="55"/>
                  <a:pt x="12" y="48"/>
                </a:cubicBezTo>
                <a:cubicBezTo>
                  <a:pt x="12" y="28"/>
                  <a:pt x="28" y="12"/>
                  <a:pt x="48" y="12"/>
                </a:cubicBezTo>
                <a:cubicBezTo>
                  <a:pt x="68" y="12"/>
                  <a:pt x="84" y="28"/>
                  <a:pt x="84" y="48"/>
                </a:cubicBezTo>
                <a:cubicBezTo>
                  <a:pt x="84" y="55"/>
                  <a:pt x="82" y="62"/>
                  <a:pt x="78" y="68"/>
                </a:cubicBezTo>
                <a:close/>
                <a:moveTo>
                  <a:pt x="48" y="28"/>
                </a:moveTo>
                <a:cubicBezTo>
                  <a:pt x="37" y="28"/>
                  <a:pt x="28" y="37"/>
                  <a:pt x="28" y="48"/>
                </a:cubicBezTo>
                <a:cubicBezTo>
                  <a:pt x="28" y="59"/>
                  <a:pt x="37" y="68"/>
                  <a:pt x="48" y="68"/>
                </a:cubicBezTo>
                <a:cubicBezTo>
                  <a:pt x="59" y="68"/>
                  <a:pt x="68" y="59"/>
                  <a:pt x="68" y="48"/>
                </a:cubicBezTo>
                <a:cubicBezTo>
                  <a:pt x="68" y="37"/>
                  <a:pt x="59" y="28"/>
                  <a:pt x="48" y="28"/>
                </a:cubicBezTo>
                <a:close/>
                <a:moveTo>
                  <a:pt x="48" y="56"/>
                </a:moveTo>
                <a:cubicBezTo>
                  <a:pt x="44" y="56"/>
                  <a:pt x="40" y="53"/>
                  <a:pt x="40" y="48"/>
                </a:cubicBezTo>
                <a:cubicBezTo>
                  <a:pt x="40" y="44"/>
                  <a:pt x="44" y="40"/>
                  <a:pt x="48" y="40"/>
                </a:cubicBezTo>
                <a:cubicBezTo>
                  <a:pt x="52" y="40"/>
                  <a:pt x="56" y="44"/>
                  <a:pt x="56" y="48"/>
                </a:cubicBezTo>
                <a:cubicBezTo>
                  <a:pt x="56" y="53"/>
                  <a:pt x="52" y="56"/>
                  <a:pt x="48" y="56"/>
                </a:cubicBezTo>
                <a:close/>
              </a:path>
            </a:pathLst>
          </a:custGeom>
          <a:solidFill>
            <a:srgbClr val="DF6752"/>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51" name="Freeform 13"/>
          <p:cNvSpPr>
            <a:spLocks noEditPoints="1"/>
          </p:cNvSpPr>
          <p:nvPr/>
        </p:nvSpPr>
        <p:spPr bwMode="auto">
          <a:xfrm>
            <a:off x="7943849" y="1385116"/>
            <a:ext cx="320675" cy="423863"/>
          </a:xfrm>
          <a:custGeom>
            <a:avLst/>
            <a:gdLst>
              <a:gd name="T0" fmla="*/ 48 w 96"/>
              <a:gd name="T1" fmla="*/ 0 h 128"/>
              <a:gd name="T2" fmla="*/ 0 w 96"/>
              <a:gd name="T3" fmla="*/ 48 h 128"/>
              <a:gd name="T4" fmla="*/ 8 w 96"/>
              <a:gd name="T5" fmla="*/ 74 h 128"/>
              <a:gd name="T6" fmla="*/ 40 w 96"/>
              <a:gd name="T7" fmla="*/ 124 h 128"/>
              <a:gd name="T8" fmla="*/ 48 w 96"/>
              <a:gd name="T9" fmla="*/ 128 h 128"/>
              <a:gd name="T10" fmla="*/ 56 w 96"/>
              <a:gd name="T11" fmla="*/ 124 h 128"/>
              <a:gd name="T12" fmla="*/ 88 w 96"/>
              <a:gd name="T13" fmla="*/ 74 h 128"/>
              <a:gd name="T14" fmla="*/ 96 w 96"/>
              <a:gd name="T15" fmla="*/ 48 h 128"/>
              <a:gd name="T16" fmla="*/ 48 w 96"/>
              <a:gd name="T17" fmla="*/ 0 h 128"/>
              <a:gd name="T18" fmla="*/ 78 w 96"/>
              <a:gd name="T19" fmla="*/ 68 h 128"/>
              <a:gd name="T20" fmla="*/ 48 w 96"/>
              <a:gd name="T21" fmla="*/ 114 h 128"/>
              <a:gd name="T22" fmla="*/ 18 w 96"/>
              <a:gd name="T23" fmla="*/ 68 h 128"/>
              <a:gd name="T24" fmla="*/ 12 w 96"/>
              <a:gd name="T25" fmla="*/ 48 h 128"/>
              <a:gd name="T26" fmla="*/ 48 w 96"/>
              <a:gd name="T27" fmla="*/ 12 h 128"/>
              <a:gd name="T28" fmla="*/ 84 w 96"/>
              <a:gd name="T29" fmla="*/ 48 h 128"/>
              <a:gd name="T30" fmla="*/ 78 w 96"/>
              <a:gd name="T31" fmla="*/ 68 h 128"/>
              <a:gd name="T32" fmla="*/ 48 w 96"/>
              <a:gd name="T33" fmla="*/ 28 h 128"/>
              <a:gd name="T34" fmla="*/ 28 w 96"/>
              <a:gd name="T35" fmla="*/ 48 h 128"/>
              <a:gd name="T36" fmla="*/ 48 w 96"/>
              <a:gd name="T37" fmla="*/ 68 h 128"/>
              <a:gd name="T38" fmla="*/ 68 w 96"/>
              <a:gd name="T39" fmla="*/ 48 h 128"/>
              <a:gd name="T40" fmla="*/ 48 w 96"/>
              <a:gd name="T41" fmla="*/ 28 h 128"/>
              <a:gd name="T42" fmla="*/ 48 w 96"/>
              <a:gd name="T43" fmla="*/ 56 h 128"/>
              <a:gd name="T44" fmla="*/ 40 w 96"/>
              <a:gd name="T45" fmla="*/ 48 h 128"/>
              <a:gd name="T46" fmla="*/ 48 w 96"/>
              <a:gd name="T47" fmla="*/ 40 h 128"/>
              <a:gd name="T48" fmla="*/ 56 w 96"/>
              <a:gd name="T49" fmla="*/ 48 h 128"/>
              <a:gd name="T50" fmla="*/ 48 w 96"/>
              <a:gd name="T5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28">
                <a:moveTo>
                  <a:pt x="48" y="0"/>
                </a:moveTo>
                <a:cubicBezTo>
                  <a:pt x="21" y="0"/>
                  <a:pt x="0" y="22"/>
                  <a:pt x="0" y="48"/>
                </a:cubicBezTo>
                <a:cubicBezTo>
                  <a:pt x="0" y="58"/>
                  <a:pt x="3" y="67"/>
                  <a:pt x="8" y="74"/>
                </a:cubicBezTo>
                <a:cubicBezTo>
                  <a:pt x="40" y="124"/>
                  <a:pt x="40" y="124"/>
                  <a:pt x="40" y="124"/>
                </a:cubicBezTo>
                <a:cubicBezTo>
                  <a:pt x="41" y="126"/>
                  <a:pt x="44" y="128"/>
                  <a:pt x="48" y="128"/>
                </a:cubicBezTo>
                <a:cubicBezTo>
                  <a:pt x="52" y="128"/>
                  <a:pt x="55" y="126"/>
                  <a:pt x="56" y="124"/>
                </a:cubicBezTo>
                <a:cubicBezTo>
                  <a:pt x="88" y="74"/>
                  <a:pt x="88" y="74"/>
                  <a:pt x="88" y="74"/>
                </a:cubicBezTo>
                <a:cubicBezTo>
                  <a:pt x="93" y="67"/>
                  <a:pt x="96" y="58"/>
                  <a:pt x="96" y="48"/>
                </a:cubicBezTo>
                <a:cubicBezTo>
                  <a:pt x="96" y="22"/>
                  <a:pt x="75" y="0"/>
                  <a:pt x="48" y="0"/>
                </a:cubicBezTo>
                <a:close/>
                <a:moveTo>
                  <a:pt x="78" y="68"/>
                </a:moveTo>
                <a:cubicBezTo>
                  <a:pt x="48" y="114"/>
                  <a:pt x="48" y="114"/>
                  <a:pt x="48" y="114"/>
                </a:cubicBezTo>
                <a:cubicBezTo>
                  <a:pt x="18" y="68"/>
                  <a:pt x="18" y="68"/>
                  <a:pt x="18" y="68"/>
                </a:cubicBezTo>
                <a:cubicBezTo>
                  <a:pt x="14" y="62"/>
                  <a:pt x="12" y="55"/>
                  <a:pt x="12" y="48"/>
                </a:cubicBezTo>
                <a:cubicBezTo>
                  <a:pt x="12" y="28"/>
                  <a:pt x="28" y="12"/>
                  <a:pt x="48" y="12"/>
                </a:cubicBezTo>
                <a:cubicBezTo>
                  <a:pt x="68" y="12"/>
                  <a:pt x="84" y="28"/>
                  <a:pt x="84" y="48"/>
                </a:cubicBezTo>
                <a:cubicBezTo>
                  <a:pt x="84" y="55"/>
                  <a:pt x="82" y="62"/>
                  <a:pt x="78" y="68"/>
                </a:cubicBezTo>
                <a:close/>
                <a:moveTo>
                  <a:pt x="48" y="28"/>
                </a:moveTo>
                <a:cubicBezTo>
                  <a:pt x="37" y="28"/>
                  <a:pt x="28" y="37"/>
                  <a:pt x="28" y="48"/>
                </a:cubicBezTo>
                <a:cubicBezTo>
                  <a:pt x="28" y="59"/>
                  <a:pt x="37" y="68"/>
                  <a:pt x="48" y="68"/>
                </a:cubicBezTo>
                <a:cubicBezTo>
                  <a:pt x="59" y="68"/>
                  <a:pt x="68" y="59"/>
                  <a:pt x="68" y="48"/>
                </a:cubicBezTo>
                <a:cubicBezTo>
                  <a:pt x="68" y="37"/>
                  <a:pt x="59" y="28"/>
                  <a:pt x="48" y="28"/>
                </a:cubicBezTo>
                <a:close/>
                <a:moveTo>
                  <a:pt x="48" y="56"/>
                </a:moveTo>
                <a:cubicBezTo>
                  <a:pt x="44" y="56"/>
                  <a:pt x="40" y="53"/>
                  <a:pt x="40" y="48"/>
                </a:cubicBezTo>
                <a:cubicBezTo>
                  <a:pt x="40" y="44"/>
                  <a:pt x="44" y="40"/>
                  <a:pt x="48" y="40"/>
                </a:cubicBezTo>
                <a:cubicBezTo>
                  <a:pt x="52" y="40"/>
                  <a:pt x="56" y="44"/>
                  <a:pt x="56" y="48"/>
                </a:cubicBezTo>
                <a:cubicBezTo>
                  <a:pt x="56" y="53"/>
                  <a:pt x="52" y="56"/>
                  <a:pt x="48" y="56"/>
                </a:cubicBezTo>
                <a:close/>
              </a:path>
            </a:pathLst>
          </a:custGeom>
          <a:solidFill>
            <a:srgbClr val="9DBB1D"/>
          </a:solidFill>
          <a:ln>
            <a:noFill/>
          </a:ln>
        </p:spPr>
        <p:txBody>
          <a:bodyPr vert="horz" wrap="square" lIns="91440" tIns="45720" rIns="91440" bIns="45720" numCol="1" rtlCol="0" anchor="t" anchorCtr="0" compatLnSpc="1">
            <a:prstTxWarp prst="textNoShape">
              <a:avLst/>
            </a:prstTxWarp>
          </a:bodyPr>
          <a:lstStyle/>
          <a:p>
            <a:pPr rtl="0"/>
            <a:endParaRPr lang="da-DK"/>
          </a:p>
        </p:txBody>
      </p:sp>
    </p:spTree>
    <p:extLst>
      <p:ext uri="{BB962C8B-B14F-4D97-AF65-F5344CB8AC3E}">
        <p14:creationId xmlns:p14="http://schemas.microsoft.com/office/powerpoint/2010/main" val="291392965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587375" y="360363"/>
            <a:ext cx="4229100" cy="1620837"/>
          </a:xfrm>
        </p:spPr>
        <p:txBody>
          <a:bodyPr rtlCol="0"/>
          <a:lstStyle/>
          <a:p>
            <a:pPr rtl="0"/>
            <a:r>
              <a:rPr lang="en-gb"/>
              <a:t>AAU FACTS</a:t>
            </a:r>
            <a:endParaRPr lang="en-US" dirty="0">
              <a:solidFill>
                <a:schemeClr val="accent4"/>
              </a:solidFill>
            </a:endParaRPr>
          </a:p>
        </p:txBody>
      </p:sp>
      <p:sp>
        <p:nvSpPr>
          <p:cNvPr id="9" name="TextBox 8"/>
          <p:cNvSpPr txBox="1"/>
          <p:nvPr/>
        </p:nvSpPr>
        <p:spPr>
          <a:xfrm>
            <a:off x="1656364" y="2360005"/>
            <a:ext cx="2023534" cy="584775"/>
          </a:xfrm>
          <a:prstGeom prst="rect">
            <a:avLst/>
          </a:prstGeom>
          <a:noFill/>
        </p:spPr>
        <p:txBody>
          <a:bodyPr wrap="square" lIns="0" rIns="0" rtlCol="0">
            <a:spAutoFit/>
          </a:bodyPr>
          <a:lstStyle/>
          <a:p>
            <a:pPr rtl="0"/>
            <a:r>
              <a:rPr lang="en-gb" sz="1600" dirty="0">
                <a:latin typeface="+mj-lt"/>
              </a:rPr>
              <a:t>RESEARCH AND EDUCATION</a:t>
            </a:r>
            <a:endParaRPr lang="en-US" sz="1600" dirty="0">
              <a:solidFill>
                <a:schemeClr val="accent1"/>
              </a:solidFill>
              <a:latin typeface="+mj-lt"/>
            </a:endParaRPr>
          </a:p>
        </p:txBody>
      </p:sp>
      <p:sp>
        <p:nvSpPr>
          <p:cNvPr id="17" name="TextBox 16"/>
          <p:cNvSpPr txBox="1"/>
          <p:nvPr/>
        </p:nvSpPr>
        <p:spPr>
          <a:xfrm>
            <a:off x="5127516" y="2481859"/>
            <a:ext cx="2023534" cy="338554"/>
          </a:xfrm>
          <a:prstGeom prst="rect">
            <a:avLst/>
          </a:prstGeom>
          <a:noFill/>
        </p:spPr>
        <p:txBody>
          <a:bodyPr wrap="square" lIns="0" rIns="0" rtlCol="0">
            <a:spAutoFit/>
          </a:bodyPr>
          <a:lstStyle/>
          <a:p>
            <a:pPr rtl="0"/>
            <a:r>
              <a:rPr lang="en-gb" sz="1600">
                <a:latin typeface="+mj-lt"/>
              </a:rPr>
              <a:t>STUDENTS</a:t>
            </a:r>
          </a:p>
        </p:txBody>
      </p:sp>
      <p:sp>
        <p:nvSpPr>
          <p:cNvPr id="20" name="TextBox 19"/>
          <p:cNvSpPr txBox="1"/>
          <p:nvPr/>
        </p:nvSpPr>
        <p:spPr>
          <a:xfrm>
            <a:off x="8630240" y="2487786"/>
            <a:ext cx="2023534" cy="584775"/>
          </a:xfrm>
          <a:prstGeom prst="rect">
            <a:avLst/>
          </a:prstGeom>
          <a:noFill/>
        </p:spPr>
        <p:txBody>
          <a:bodyPr wrap="square" lIns="0" rIns="0" rtlCol="0">
            <a:spAutoFit/>
          </a:bodyPr>
          <a:lstStyle/>
          <a:p>
            <a:pPr rtl="0"/>
            <a:r>
              <a:rPr lang="en-gb" sz="1600" dirty="0">
                <a:latin typeface="+mj-lt"/>
              </a:rPr>
              <a:t>STAFF RESOURCES</a:t>
            </a:r>
            <a:endParaRPr lang="en-US" sz="1600" dirty="0">
              <a:solidFill>
                <a:schemeClr val="accent1"/>
              </a:solidFill>
              <a:latin typeface="+mj-lt"/>
            </a:endParaRPr>
          </a:p>
        </p:txBody>
      </p:sp>
      <p:sp>
        <p:nvSpPr>
          <p:cNvPr id="26" name="TextBox 25"/>
          <p:cNvSpPr txBox="1"/>
          <p:nvPr/>
        </p:nvSpPr>
        <p:spPr>
          <a:xfrm>
            <a:off x="1187042" y="3147808"/>
            <a:ext cx="2040450" cy="2577629"/>
          </a:xfrm>
          <a:prstGeom prst="rect">
            <a:avLst/>
          </a:prstGeom>
          <a:noFill/>
        </p:spPr>
        <p:txBody>
          <a:bodyPr wrap="square" lIns="0" rIns="0" rtlCol="0">
            <a:spAutoFit/>
          </a:bodyPr>
          <a:lstStyle/>
          <a:p>
            <a:pPr marL="285750" indent="-285750">
              <a:spcAft>
                <a:spcPts val="140"/>
              </a:spcAft>
              <a:buBlip>
                <a:blip r:embed="rId3"/>
              </a:buBlip>
            </a:pPr>
            <a:r>
              <a:rPr lang="en-gb" sz="1400" dirty="0"/>
              <a:t>Humanities</a:t>
            </a:r>
          </a:p>
          <a:p>
            <a:pPr marL="285750" indent="-285750">
              <a:spcAft>
                <a:spcPts val="140"/>
              </a:spcAft>
              <a:buBlip>
                <a:blip r:embed="rId3"/>
              </a:buBlip>
            </a:pPr>
            <a:endParaRPr lang="da-DK" sz="1400" dirty="0"/>
          </a:p>
          <a:p>
            <a:pPr marL="285750" indent="-285750">
              <a:spcAft>
                <a:spcPts val="140"/>
              </a:spcAft>
              <a:buBlip>
                <a:blip r:embed="rId3"/>
              </a:buBlip>
            </a:pPr>
            <a:r>
              <a:rPr lang="en-gb" sz="1400" dirty="0"/>
              <a:t>Social Sciences</a:t>
            </a:r>
          </a:p>
          <a:p>
            <a:pPr marL="285750" indent="-285750">
              <a:spcAft>
                <a:spcPts val="140"/>
              </a:spcAft>
              <a:buBlip>
                <a:blip r:embed="rId3"/>
              </a:buBlip>
            </a:pPr>
            <a:endParaRPr lang="da-DK" sz="1400" dirty="0"/>
          </a:p>
          <a:p>
            <a:pPr marL="285750" indent="-285750">
              <a:spcAft>
                <a:spcPts val="140"/>
              </a:spcAft>
              <a:buBlip>
                <a:blip r:embed="rId3"/>
              </a:buBlip>
            </a:pPr>
            <a:r>
              <a:rPr lang="en-gb" sz="1400" dirty="0"/>
              <a:t>Medicine</a:t>
            </a:r>
          </a:p>
          <a:p>
            <a:pPr marL="285750" indent="-285750">
              <a:spcAft>
                <a:spcPts val="140"/>
              </a:spcAft>
              <a:buBlip>
                <a:blip r:embed="rId3"/>
              </a:buBlip>
            </a:pPr>
            <a:endParaRPr lang="da-DK" sz="1400" dirty="0"/>
          </a:p>
          <a:p>
            <a:pPr marL="285750" indent="-285750">
              <a:spcAft>
                <a:spcPts val="140"/>
              </a:spcAft>
              <a:buBlip>
                <a:blip r:embed="rId3"/>
              </a:buBlip>
            </a:pPr>
            <a:r>
              <a:rPr lang="en-gb" sz="1400" dirty="0"/>
              <a:t>Engineering and Science </a:t>
            </a:r>
            <a:endParaRPr lang="da-DK" sz="1400" dirty="0"/>
          </a:p>
          <a:p>
            <a:pPr rtl="0">
              <a:spcAft>
                <a:spcPts val="140"/>
              </a:spcAft>
            </a:pPr>
            <a:endParaRPr lang="da-DK" sz="1400" dirty="0">
              <a:solidFill>
                <a:schemeClr val="tx1">
                  <a:alpha val="80000"/>
                </a:schemeClr>
              </a:solidFill>
            </a:endParaRPr>
          </a:p>
          <a:p>
            <a:pPr marL="285750" indent="-285750">
              <a:spcAft>
                <a:spcPts val="140"/>
              </a:spcAft>
              <a:buBlip>
                <a:blip r:embed="rId3"/>
              </a:buBlip>
            </a:pPr>
            <a:r>
              <a:rPr lang="en-gb" sz="1400" dirty="0"/>
              <a:t>IT and Design</a:t>
            </a:r>
          </a:p>
          <a:p>
            <a:pPr rtl="0">
              <a:spcAft>
                <a:spcPts val="140"/>
              </a:spcAft>
            </a:pPr>
            <a:endParaRPr lang="da-DK" sz="1400" dirty="0">
              <a:solidFill>
                <a:schemeClr val="tx1">
                  <a:alpha val="80000"/>
                </a:schemeClr>
              </a:solidFill>
            </a:endParaRPr>
          </a:p>
        </p:txBody>
      </p:sp>
      <p:sp>
        <p:nvSpPr>
          <p:cNvPr id="27" name="TextBox 26"/>
          <p:cNvSpPr txBox="1"/>
          <p:nvPr/>
        </p:nvSpPr>
        <p:spPr>
          <a:xfrm>
            <a:off x="4684580" y="3147808"/>
            <a:ext cx="2782044" cy="2349361"/>
          </a:xfrm>
          <a:prstGeom prst="rect">
            <a:avLst/>
          </a:prstGeom>
          <a:noFill/>
        </p:spPr>
        <p:txBody>
          <a:bodyPr wrap="square" lIns="0" rIns="0" rtlCol="0">
            <a:spAutoFit/>
          </a:bodyPr>
          <a:lstStyle/>
          <a:p>
            <a:pPr marL="285750" indent="-285750">
              <a:spcAft>
                <a:spcPts val="140"/>
              </a:spcAft>
              <a:buBlip>
                <a:blip r:embed="rId3"/>
              </a:buBlip>
            </a:pPr>
            <a:r>
              <a:rPr lang="en-gb" sz="1400" b="1" dirty="0"/>
              <a:t>19,600</a:t>
            </a:r>
            <a:r>
              <a:rPr lang="en-gb" sz="1400" dirty="0"/>
              <a:t> students (excl. part-time students)</a:t>
            </a:r>
          </a:p>
          <a:p>
            <a:pPr>
              <a:spcAft>
                <a:spcPts val="140"/>
              </a:spcAft>
            </a:pPr>
            <a:endParaRPr lang="en-GB" sz="1400" dirty="0"/>
          </a:p>
          <a:p>
            <a:pPr marL="285750" indent="-285750">
              <a:spcAft>
                <a:spcPts val="140"/>
              </a:spcAft>
              <a:buBlip>
                <a:blip r:embed="rId3"/>
              </a:buBlip>
            </a:pPr>
            <a:r>
              <a:rPr lang="en-gb" sz="1400" b="1" dirty="0"/>
              <a:t>2,400</a:t>
            </a:r>
            <a:r>
              <a:rPr lang="en-gb" sz="1400" dirty="0"/>
              <a:t> part-time students</a:t>
            </a:r>
          </a:p>
          <a:p>
            <a:pPr marL="285750" indent="-285750">
              <a:spcAft>
                <a:spcPts val="140"/>
              </a:spcAft>
              <a:buBlip>
                <a:blip r:embed="rId3"/>
              </a:buBlip>
            </a:pPr>
            <a:endParaRPr lang="da-DK" sz="1400" dirty="0"/>
          </a:p>
          <a:p>
            <a:pPr marL="285750" indent="-285750">
              <a:spcAft>
                <a:spcPts val="140"/>
              </a:spcAft>
              <a:buBlip>
                <a:blip r:embed="rId3"/>
              </a:buBlip>
            </a:pPr>
            <a:r>
              <a:rPr lang="en-gb" sz="1400" b="1" dirty="0"/>
              <a:t>822</a:t>
            </a:r>
            <a:r>
              <a:rPr lang="en-gb" sz="1400" dirty="0"/>
              <a:t> PhD students</a:t>
            </a:r>
            <a:endParaRPr lang="da-DK" sz="1400" dirty="0"/>
          </a:p>
          <a:p>
            <a:pPr marL="285750" indent="-285750" rtl="0">
              <a:spcAft>
                <a:spcPts val="140"/>
              </a:spcAft>
              <a:buBlip>
                <a:blip r:embed="rId3"/>
              </a:buBlip>
            </a:pPr>
            <a:endParaRPr lang="da-DK" sz="1400" dirty="0">
              <a:solidFill>
                <a:srgbClr val="FF0000">
                  <a:alpha val="80000"/>
                </a:srgbClr>
              </a:solidFill>
            </a:endParaRPr>
          </a:p>
          <a:p>
            <a:pPr rtl="0">
              <a:spcAft>
                <a:spcPts val="140"/>
              </a:spcAft>
            </a:pPr>
            <a:endParaRPr lang="en-GB" sz="1400" dirty="0">
              <a:solidFill>
                <a:schemeClr val="tx1">
                  <a:alpha val="80000"/>
                </a:schemeClr>
              </a:solidFill>
            </a:endParaRPr>
          </a:p>
          <a:p>
            <a:pPr marL="285750" indent="-285750" rtl="0">
              <a:spcAft>
                <a:spcPts val="140"/>
              </a:spcAft>
              <a:buBlip>
                <a:blip r:embed="rId3"/>
              </a:buBlip>
            </a:pPr>
            <a:endParaRPr lang="en-GB" sz="1400" dirty="0">
              <a:solidFill>
                <a:schemeClr val="tx1">
                  <a:alpha val="80000"/>
                </a:schemeClr>
              </a:solidFill>
            </a:endParaRPr>
          </a:p>
          <a:p>
            <a:pPr marL="285750" indent="-285750" rtl="0">
              <a:spcAft>
                <a:spcPts val="140"/>
              </a:spcAft>
              <a:buBlip>
                <a:blip r:embed="rId3"/>
              </a:buBlip>
            </a:pPr>
            <a:endParaRPr lang="da-DK" sz="1400" dirty="0">
              <a:solidFill>
                <a:schemeClr val="tx1">
                  <a:alpha val="80000"/>
                </a:schemeClr>
              </a:solidFill>
            </a:endParaRPr>
          </a:p>
        </p:txBody>
      </p:sp>
      <p:sp>
        <p:nvSpPr>
          <p:cNvPr id="28" name="TextBox 27"/>
          <p:cNvSpPr txBox="1"/>
          <p:nvPr/>
        </p:nvSpPr>
        <p:spPr>
          <a:xfrm>
            <a:off x="8203881" y="3101077"/>
            <a:ext cx="3795075" cy="979755"/>
          </a:xfrm>
          <a:prstGeom prst="rect">
            <a:avLst/>
          </a:prstGeom>
          <a:noFill/>
        </p:spPr>
        <p:txBody>
          <a:bodyPr wrap="square" lIns="0" rIns="0" rtlCol="0">
            <a:spAutoFit/>
          </a:bodyPr>
          <a:lstStyle/>
          <a:p>
            <a:pPr marL="285750" indent="-285750" rtl="0">
              <a:spcAft>
                <a:spcPts val="140"/>
              </a:spcAft>
              <a:buBlip>
                <a:blip r:embed="rId3"/>
              </a:buBlip>
            </a:pPr>
            <a:r>
              <a:rPr lang="en-gb" sz="1400" b="1" dirty="0"/>
              <a:t>2,332</a:t>
            </a:r>
            <a:r>
              <a:rPr lang="en-gb" sz="1400" dirty="0"/>
              <a:t> staff members in research and education</a:t>
            </a:r>
          </a:p>
          <a:p>
            <a:pPr lvl="1" rtl="0">
              <a:spcAft>
                <a:spcPts val="140"/>
              </a:spcAft>
            </a:pPr>
            <a:endParaRPr lang="en-US" sz="1400" dirty="0"/>
          </a:p>
          <a:p>
            <a:pPr marL="742915" lvl="1" indent="-285750" rtl="0">
              <a:spcAft>
                <a:spcPts val="140"/>
              </a:spcAft>
              <a:buBlip>
                <a:blip r:embed="rId3"/>
              </a:buBlip>
            </a:pPr>
            <a:endParaRPr lang="en-US" sz="1400" b="1" dirty="0">
              <a:solidFill>
                <a:schemeClr val="tx1">
                  <a:alpha val="80000"/>
                </a:schemeClr>
              </a:solidFill>
            </a:endParaRPr>
          </a:p>
        </p:txBody>
      </p:sp>
      <p:grpSp>
        <p:nvGrpSpPr>
          <p:cNvPr id="46" name="Group 26"/>
          <p:cNvGrpSpPr>
            <a:grpSpLocks noChangeAspect="1"/>
          </p:cNvGrpSpPr>
          <p:nvPr/>
        </p:nvGrpSpPr>
        <p:grpSpPr bwMode="auto">
          <a:xfrm>
            <a:off x="4244178" y="2458457"/>
            <a:ext cx="440402" cy="350854"/>
            <a:chOff x="2903" y="1145"/>
            <a:chExt cx="300" cy="239"/>
          </a:xfrm>
        </p:grpSpPr>
        <p:sp>
          <p:nvSpPr>
            <p:cNvPr id="47" name="AutoShape 25"/>
            <p:cNvSpPr>
              <a:spLocks noChangeAspect="1" noChangeArrowheads="1" noTextEdit="1"/>
            </p:cNvSpPr>
            <p:nvPr/>
          </p:nvSpPr>
          <p:spPr bwMode="auto">
            <a:xfrm>
              <a:off x="2903" y="1145"/>
              <a:ext cx="300" cy="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27"/>
            <p:cNvSpPr>
              <a:spLocks noEditPoints="1"/>
            </p:cNvSpPr>
            <p:nvPr/>
          </p:nvSpPr>
          <p:spPr bwMode="auto">
            <a:xfrm>
              <a:off x="2905" y="1147"/>
              <a:ext cx="300" cy="235"/>
            </a:xfrm>
            <a:custGeom>
              <a:avLst/>
              <a:gdLst>
                <a:gd name="T0" fmla="*/ 140 w 144"/>
                <a:gd name="T1" fmla="*/ 33 h 112"/>
                <a:gd name="T2" fmla="*/ 76 w 144"/>
                <a:gd name="T3" fmla="*/ 1 h 112"/>
                <a:gd name="T4" fmla="*/ 72 w 144"/>
                <a:gd name="T5" fmla="*/ 0 h 112"/>
                <a:gd name="T6" fmla="*/ 69 w 144"/>
                <a:gd name="T7" fmla="*/ 1 h 112"/>
                <a:gd name="T8" fmla="*/ 5 w 144"/>
                <a:gd name="T9" fmla="*/ 33 h 112"/>
                <a:gd name="T10" fmla="*/ 0 w 144"/>
                <a:gd name="T11" fmla="*/ 40 h 112"/>
                <a:gd name="T12" fmla="*/ 5 w 144"/>
                <a:gd name="T13" fmla="*/ 48 h 112"/>
                <a:gd name="T14" fmla="*/ 8 w 144"/>
                <a:gd name="T15" fmla="*/ 49 h 112"/>
                <a:gd name="T16" fmla="*/ 8 w 144"/>
                <a:gd name="T17" fmla="*/ 78 h 112"/>
                <a:gd name="T18" fmla="*/ 4 w 144"/>
                <a:gd name="T19" fmla="*/ 84 h 112"/>
                <a:gd name="T20" fmla="*/ 12 w 144"/>
                <a:gd name="T21" fmla="*/ 92 h 112"/>
                <a:gd name="T22" fmla="*/ 20 w 144"/>
                <a:gd name="T23" fmla="*/ 84 h 112"/>
                <a:gd name="T24" fmla="*/ 16 w 144"/>
                <a:gd name="T25" fmla="*/ 78 h 112"/>
                <a:gd name="T26" fmla="*/ 16 w 144"/>
                <a:gd name="T27" fmla="*/ 53 h 112"/>
                <a:gd name="T28" fmla="*/ 28 w 144"/>
                <a:gd name="T29" fmla="*/ 59 h 112"/>
                <a:gd name="T30" fmla="*/ 28 w 144"/>
                <a:gd name="T31" fmla="*/ 84 h 112"/>
                <a:gd name="T32" fmla="*/ 72 w 144"/>
                <a:gd name="T33" fmla="*/ 112 h 112"/>
                <a:gd name="T34" fmla="*/ 116 w 144"/>
                <a:gd name="T35" fmla="*/ 84 h 112"/>
                <a:gd name="T36" fmla="*/ 116 w 144"/>
                <a:gd name="T37" fmla="*/ 59 h 112"/>
                <a:gd name="T38" fmla="*/ 140 w 144"/>
                <a:gd name="T39" fmla="*/ 48 h 112"/>
                <a:gd name="T40" fmla="*/ 144 w 144"/>
                <a:gd name="T41" fmla="*/ 40 h 112"/>
                <a:gd name="T42" fmla="*/ 140 w 144"/>
                <a:gd name="T43" fmla="*/ 33 h 112"/>
                <a:gd name="T44" fmla="*/ 104 w 144"/>
                <a:gd name="T45" fmla="*/ 84 h 112"/>
                <a:gd name="T46" fmla="*/ 72 w 144"/>
                <a:gd name="T47" fmla="*/ 100 h 112"/>
                <a:gd name="T48" fmla="*/ 40 w 144"/>
                <a:gd name="T49" fmla="*/ 84 h 112"/>
                <a:gd name="T50" fmla="*/ 40 w 144"/>
                <a:gd name="T51" fmla="*/ 65 h 112"/>
                <a:gd name="T52" fmla="*/ 69 w 144"/>
                <a:gd name="T53" fmla="*/ 80 h 112"/>
                <a:gd name="T54" fmla="*/ 72 w 144"/>
                <a:gd name="T55" fmla="*/ 80 h 112"/>
                <a:gd name="T56" fmla="*/ 76 w 144"/>
                <a:gd name="T57" fmla="*/ 80 h 112"/>
                <a:gd name="T58" fmla="*/ 104 w 144"/>
                <a:gd name="T59" fmla="*/ 65 h 112"/>
                <a:gd name="T60" fmla="*/ 104 w 144"/>
                <a:gd name="T61" fmla="*/ 84 h 112"/>
                <a:gd name="T62" fmla="*/ 72 w 144"/>
                <a:gd name="T63" fmla="*/ 68 h 112"/>
                <a:gd name="T64" fmla="*/ 17 w 144"/>
                <a:gd name="T65" fmla="*/ 40 h 112"/>
                <a:gd name="T66" fmla="*/ 72 w 144"/>
                <a:gd name="T67" fmla="*/ 13 h 112"/>
                <a:gd name="T68" fmla="*/ 127 w 144"/>
                <a:gd name="T69" fmla="*/ 40 h 112"/>
                <a:gd name="T70" fmla="*/ 72 w 144"/>
                <a:gd name="T71" fmla="*/ 6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4" h="112">
                  <a:moveTo>
                    <a:pt x="140" y="33"/>
                  </a:moveTo>
                  <a:cubicBezTo>
                    <a:pt x="76" y="1"/>
                    <a:pt x="76" y="1"/>
                    <a:pt x="76" y="1"/>
                  </a:cubicBezTo>
                  <a:cubicBezTo>
                    <a:pt x="75" y="1"/>
                    <a:pt x="74" y="0"/>
                    <a:pt x="72" y="0"/>
                  </a:cubicBezTo>
                  <a:cubicBezTo>
                    <a:pt x="71" y="0"/>
                    <a:pt x="70" y="1"/>
                    <a:pt x="69" y="1"/>
                  </a:cubicBezTo>
                  <a:cubicBezTo>
                    <a:pt x="5" y="33"/>
                    <a:pt x="5" y="33"/>
                    <a:pt x="5" y="33"/>
                  </a:cubicBezTo>
                  <a:cubicBezTo>
                    <a:pt x="2" y="35"/>
                    <a:pt x="0" y="37"/>
                    <a:pt x="0" y="40"/>
                  </a:cubicBezTo>
                  <a:cubicBezTo>
                    <a:pt x="0" y="44"/>
                    <a:pt x="2" y="46"/>
                    <a:pt x="5" y="48"/>
                  </a:cubicBezTo>
                  <a:cubicBezTo>
                    <a:pt x="8" y="49"/>
                    <a:pt x="8" y="49"/>
                    <a:pt x="8" y="49"/>
                  </a:cubicBezTo>
                  <a:cubicBezTo>
                    <a:pt x="8" y="78"/>
                    <a:pt x="8" y="78"/>
                    <a:pt x="8" y="78"/>
                  </a:cubicBezTo>
                  <a:cubicBezTo>
                    <a:pt x="6" y="79"/>
                    <a:pt x="4" y="81"/>
                    <a:pt x="4" y="84"/>
                  </a:cubicBezTo>
                  <a:cubicBezTo>
                    <a:pt x="4" y="89"/>
                    <a:pt x="8" y="92"/>
                    <a:pt x="12" y="92"/>
                  </a:cubicBezTo>
                  <a:cubicBezTo>
                    <a:pt x="17" y="92"/>
                    <a:pt x="20" y="89"/>
                    <a:pt x="20" y="84"/>
                  </a:cubicBezTo>
                  <a:cubicBezTo>
                    <a:pt x="20" y="81"/>
                    <a:pt x="19" y="79"/>
                    <a:pt x="16" y="78"/>
                  </a:cubicBezTo>
                  <a:cubicBezTo>
                    <a:pt x="16" y="53"/>
                    <a:pt x="16" y="53"/>
                    <a:pt x="16" y="53"/>
                  </a:cubicBezTo>
                  <a:cubicBezTo>
                    <a:pt x="28" y="59"/>
                    <a:pt x="28" y="59"/>
                    <a:pt x="28" y="59"/>
                  </a:cubicBezTo>
                  <a:cubicBezTo>
                    <a:pt x="28" y="84"/>
                    <a:pt x="28" y="84"/>
                    <a:pt x="28" y="84"/>
                  </a:cubicBezTo>
                  <a:cubicBezTo>
                    <a:pt x="28" y="100"/>
                    <a:pt x="48" y="112"/>
                    <a:pt x="72" y="112"/>
                  </a:cubicBezTo>
                  <a:cubicBezTo>
                    <a:pt x="97" y="112"/>
                    <a:pt x="116" y="100"/>
                    <a:pt x="116" y="84"/>
                  </a:cubicBezTo>
                  <a:cubicBezTo>
                    <a:pt x="116" y="59"/>
                    <a:pt x="116" y="59"/>
                    <a:pt x="116" y="59"/>
                  </a:cubicBezTo>
                  <a:cubicBezTo>
                    <a:pt x="140" y="48"/>
                    <a:pt x="140" y="48"/>
                    <a:pt x="140" y="48"/>
                  </a:cubicBezTo>
                  <a:cubicBezTo>
                    <a:pt x="143" y="46"/>
                    <a:pt x="144" y="44"/>
                    <a:pt x="144" y="40"/>
                  </a:cubicBezTo>
                  <a:cubicBezTo>
                    <a:pt x="144" y="37"/>
                    <a:pt x="143" y="35"/>
                    <a:pt x="140" y="33"/>
                  </a:cubicBezTo>
                  <a:close/>
                  <a:moveTo>
                    <a:pt x="104" y="84"/>
                  </a:moveTo>
                  <a:cubicBezTo>
                    <a:pt x="104" y="92"/>
                    <a:pt x="90" y="100"/>
                    <a:pt x="72" y="100"/>
                  </a:cubicBezTo>
                  <a:cubicBezTo>
                    <a:pt x="54" y="100"/>
                    <a:pt x="40" y="92"/>
                    <a:pt x="40" y="84"/>
                  </a:cubicBezTo>
                  <a:cubicBezTo>
                    <a:pt x="40" y="65"/>
                    <a:pt x="40" y="65"/>
                    <a:pt x="40" y="65"/>
                  </a:cubicBezTo>
                  <a:cubicBezTo>
                    <a:pt x="69" y="80"/>
                    <a:pt x="69" y="80"/>
                    <a:pt x="69" y="80"/>
                  </a:cubicBezTo>
                  <a:cubicBezTo>
                    <a:pt x="70" y="80"/>
                    <a:pt x="71" y="80"/>
                    <a:pt x="72" y="80"/>
                  </a:cubicBezTo>
                  <a:cubicBezTo>
                    <a:pt x="74" y="80"/>
                    <a:pt x="75" y="80"/>
                    <a:pt x="76" y="80"/>
                  </a:cubicBezTo>
                  <a:cubicBezTo>
                    <a:pt x="104" y="65"/>
                    <a:pt x="104" y="65"/>
                    <a:pt x="104" y="65"/>
                  </a:cubicBezTo>
                  <a:lnTo>
                    <a:pt x="104" y="84"/>
                  </a:lnTo>
                  <a:close/>
                  <a:moveTo>
                    <a:pt x="72" y="68"/>
                  </a:moveTo>
                  <a:cubicBezTo>
                    <a:pt x="17" y="40"/>
                    <a:pt x="17" y="40"/>
                    <a:pt x="17" y="40"/>
                  </a:cubicBezTo>
                  <a:cubicBezTo>
                    <a:pt x="72" y="13"/>
                    <a:pt x="72" y="13"/>
                    <a:pt x="72" y="13"/>
                  </a:cubicBezTo>
                  <a:cubicBezTo>
                    <a:pt x="127" y="40"/>
                    <a:pt x="127" y="40"/>
                    <a:pt x="127" y="40"/>
                  </a:cubicBezTo>
                  <a:lnTo>
                    <a:pt x="72" y="68"/>
                  </a:ln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49" name="Group 30"/>
          <p:cNvGrpSpPr>
            <a:grpSpLocks noChangeAspect="1"/>
          </p:cNvGrpSpPr>
          <p:nvPr/>
        </p:nvGrpSpPr>
        <p:grpSpPr bwMode="auto">
          <a:xfrm>
            <a:off x="7814857" y="2435443"/>
            <a:ext cx="386088" cy="396362"/>
            <a:chOff x="3495" y="1253"/>
            <a:chExt cx="263" cy="270"/>
          </a:xfrm>
        </p:grpSpPr>
        <p:sp>
          <p:nvSpPr>
            <p:cNvPr id="50" name="AutoShape 29"/>
            <p:cNvSpPr>
              <a:spLocks noChangeAspect="1" noChangeArrowheads="1" noTextEdit="1"/>
            </p:cNvSpPr>
            <p:nvPr/>
          </p:nvSpPr>
          <p:spPr bwMode="auto">
            <a:xfrm>
              <a:off x="3495" y="1253"/>
              <a:ext cx="263" cy="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31"/>
            <p:cNvSpPr>
              <a:spLocks noEditPoints="1"/>
            </p:cNvSpPr>
            <p:nvPr/>
          </p:nvSpPr>
          <p:spPr bwMode="auto">
            <a:xfrm>
              <a:off x="3493" y="1253"/>
              <a:ext cx="267" cy="268"/>
            </a:xfrm>
            <a:custGeom>
              <a:avLst/>
              <a:gdLst>
                <a:gd name="T0" fmla="*/ 100 w 128"/>
                <a:gd name="T1" fmla="*/ 104 h 128"/>
                <a:gd name="T2" fmla="*/ 116 w 128"/>
                <a:gd name="T3" fmla="*/ 104 h 128"/>
                <a:gd name="T4" fmla="*/ 124 w 128"/>
                <a:gd name="T5" fmla="*/ 96 h 128"/>
                <a:gd name="T6" fmla="*/ 124 w 128"/>
                <a:gd name="T7" fmla="*/ 32 h 128"/>
                <a:gd name="T8" fmla="*/ 116 w 128"/>
                <a:gd name="T9" fmla="*/ 24 h 128"/>
                <a:gd name="T10" fmla="*/ 100 w 128"/>
                <a:gd name="T11" fmla="*/ 24 h 128"/>
                <a:gd name="T12" fmla="*/ 92 w 128"/>
                <a:gd name="T13" fmla="*/ 32 h 128"/>
                <a:gd name="T14" fmla="*/ 92 w 128"/>
                <a:gd name="T15" fmla="*/ 96 h 128"/>
                <a:gd name="T16" fmla="*/ 100 w 128"/>
                <a:gd name="T17" fmla="*/ 104 h 128"/>
                <a:gd name="T18" fmla="*/ 104 w 128"/>
                <a:gd name="T19" fmla="*/ 36 h 128"/>
                <a:gd name="T20" fmla="*/ 112 w 128"/>
                <a:gd name="T21" fmla="*/ 36 h 128"/>
                <a:gd name="T22" fmla="*/ 112 w 128"/>
                <a:gd name="T23" fmla="*/ 92 h 128"/>
                <a:gd name="T24" fmla="*/ 104 w 128"/>
                <a:gd name="T25" fmla="*/ 92 h 128"/>
                <a:gd name="T26" fmla="*/ 104 w 128"/>
                <a:gd name="T27" fmla="*/ 36 h 128"/>
                <a:gd name="T28" fmla="*/ 56 w 128"/>
                <a:gd name="T29" fmla="*/ 104 h 128"/>
                <a:gd name="T30" fmla="*/ 72 w 128"/>
                <a:gd name="T31" fmla="*/ 104 h 128"/>
                <a:gd name="T32" fmla="*/ 80 w 128"/>
                <a:gd name="T33" fmla="*/ 96 h 128"/>
                <a:gd name="T34" fmla="*/ 80 w 128"/>
                <a:gd name="T35" fmla="*/ 8 h 128"/>
                <a:gd name="T36" fmla="*/ 72 w 128"/>
                <a:gd name="T37" fmla="*/ 0 h 128"/>
                <a:gd name="T38" fmla="*/ 56 w 128"/>
                <a:gd name="T39" fmla="*/ 0 h 128"/>
                <a:gd name="T40" fmla="*/ 48 w 128"/>
                <a:gd name="T41" fmla="*/ 8 h 128"/>
                <a:gd name="T42" fmla="*/ 48 w 128"/>
                <a:gd name="T43" fmla="*/ 96 h 128"/>
                <a:gd name="T44" fmla="*/ 56 w 128"/>
                <a:gd name="T45" fmla="*/ 104 h 128"/>
                <a:gd name="T46" fmla="*/ 60 w 128"/>
                <a:gd name="T47" fmla="*/ 12 h 128"/>
                <a:gd name="T48" fmla="*/ 68 w 128"/>
                <a:gd name="T49" fmla="*/ 12 h 128"/>
                <a:gd name="T50" fmla="*/ 68 w 128"/>
                <a:gd name="T51" fmla="*/ 92 h 128"/>
                <a:gd name="T52" fmla="*/ 60 w 128"/>
                <a:gd name="T53" fmla="*/ 92 h 128"/>
                <a:gd name="T54" fmla="*/ 60 w 128"/>
                <a:gd name="T55" fmla="*/ 12 h 128"/>
                <a:gd name="T56" fmla="*/ 122 w 128"/>
                <a:gd name="T57" fmla="*/ 116 h 128"/>
                <a:gd name="T58" fmla="*/ 6 w 128"/>
                <a:gd name="T59" fmla="*/ 116 h 128"/>
                <a:gd name="T60" fmla="*/ 0 w 128"/>
                <a:gd name="T61" fmla="*/ 122 h 128"/>
                <a:gd name="T62" fmla="*/ 6 w 128"/>
                <a:gd name="T63" fmla="*/ 128 h 128"/>
                <a:gd name="T64" fmla="*/ 122 w 128"/>
                <a:gd name="T65" fmla="*/ 128 h 128"/>
                <a:gd name="T66" fmla="*/ 128 w 128"/>
                <a:gd name="T67" fmla="*/ 122 h 128"/>
                <a:gd name="T68" fmla="*/ 122 w 128"/>
                <a:gd name="T69" fmla="*/ 116 h 128"/>
                <a:gd name="T70" fmla="*/ 12 w 128"/>
                <a:gd name="T71" fmla="*/ 104 h 128"/>
                <a:gd name="T72" fmla="*/ 28 w 128"/>
                <a:gd name="T73" fmla="*/ 104 h 128"/>
                <a:gd name="T74" fmla="*/ 36 w 128"/>
                <a:gd name="T75" fmla="*/ 96 h 128"/>
                <a:gd name="T76" fmla="*/ 36 w 128"/>
                <a:gd name="T77" fmla="*/ 56 h 128"/>
                <a:gd name="T78" fmla="*/ 28 w 128"/>
                <a:gd name="T79" fmla="*/ 48 h 128"/>
                <a:gd name="T80" fmla="*/ 12 w 128"/>
                <a:gd name="T81" fmla="*/ 48 h 128"/>
                <a:gd name="T82" fmla="*/ 4 w 128"/>
                <a:gd name="T83" fmla="*/ 56 h 128"/>
                <a:gd name="T84" fmla="*/ 4 w 128"/>
                <a:gd name="T85" fmla="*/ 96 h 128"/>
                <a:gd name="T86" fmla="*/ 12 w 128"/>
                <a:gd name="T87" fmla="*/ 104 h 128"/>
                <a:gd name="T88" fmla="*/ 16 w 128"/>
                <a:gd name="T89" fmla="*/ 60 h 128"/>
                <a:gd name="T90" fmla="*/ 24 w 128"/>
                <a:gd name="T91" fmla="*/ 60 h 128"/>
                <a:gd name="T92" fmla="*/ 24 w 128"/>
                <a:gd name="T93" fmla="*/ 92 h 128"/>
                <a:gd name="T94" fmla="*/ 16 w 128"/>
                <a:gd name="T95" fmla="*/ 92 h 128"/>
                <a:gd name="T96" fmla="*/ 16 w 128"/>
                <a:gd name="T97" fmla="*/ 6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 h="128">
                  <a:moveTo>
                    <a:pt x="100" y="104"/>
                  </a:moveTo>
                  <a:cubicBezTo>
                    <a:pt x="116" y="104"/>
                    <a:pt x="116" y="104"/>
                    <a:pt x="116" y="104"/>
                  </a:cubicBezTo>
                  <a:cubicBezTo>
                    <a:pt x="121" y="104"/>
                    <a:pt x="124" y="100"/>
                    <a:pt x="124" y="96"/>
                  </a:cubicBezTo>
                  <a:cubicBezTo>
                    <a:pt x="124" y="32"/>
                    <a:pt x="124" y="32"/>
                    <a:pt x="124" y="32"/>
                  </a:cubicBezTo>
                  <a:cubicBezTo>
                    <a:pt x="124" y="27"/>
                    <a:pt x="121" y="24"/>
                    <a:pt x="116" y="24"/>
                  </a:cubicBezTo>
                  <a:cubicBezTo>
                    <a:pt x="100" y="24"/>
                    <a:pt x="100" y="24"/>
                    <a:pt x="100" y="24"/>
                  </a:cubicBezTo>
                  <a:cubicBezTo>
                    <a:pt x="96" y="24"/>
                    <a:pt x="92" y="27"/>
                    <a:pt x="92" y="32"/>
                  </a:cubicBezTo>
                  <a:cubicBezTo>
                    <a:pt x="92" y="96"/>
                    <a:pt x="92" y="96"/>
                    <a:pt x="92" y="96"/>
                  </a:cubicBezTo>
                  <a:cubicBezTo>
                    <a:pt x="92" y="100"/>
                    <a:pt x="96" y="104"/>
                    <a:pt x="100" y="104"/>
                  </a:cubicBezTo>
                  <a:close/>
                  <a:moveTo>
                    <a:pt x="104" y="36"/>
                  </a:moveTo>
                  <a:cubicBezTo>
                    <a:pt x="112" y="36"/>
                    <a:pt x="112" y="36"/>
                    <a:pt x="112" y="36"/>
                  </a:cubicBezTo>
                  <a:cubicBezTo>
                    <a:pt x="112" y="92"/>
                    <a:pt x="112" y="92"/>
                    <a:pt x="112" y="92"/>
                  </a:cubicBezTo>
                  <a:cubicBezTo>
                    <a:pt x="104" y="92"/>
                    <a:pt x="104" y="92"/>
                    <a:pt x="104" y="92"/>
                  </a:cubicBezTo>
                  <a:lnTo>
                    <a:pt x="104" y="36"/>
                  </a:lnTo>
                  <a:close/>
                  <a:moveTo>
                    <a:pt x="56" y="104"/>
                  </a:moveTo>
                  <a:cubicBezTo>
                    <a:pt x="72" y="104"/>
                    <a:pt x="72" y="104"/>
                    <a:pt x="72" y="104"/>
                  </a:cubicBezTo>
                  <a:cubicBezTo>
                    <a:pt x="77" y="104"/>
                    <a:pt x="80" y="100"/>
                    <a:pt x="80" y="96"/>
                  </a:cubicBezTo>
                  <a:cubicBezTo>
                    <a:pt x="80" y="8"/>
                    <a:pt x="80" y="8"/>
                    <a:pt x="80" y="8"/>
                  </a:cubicBezTo>
                  <a:cubicBezTo>
                    <a:pt x="80" y="3"/>
                    <a:pt x="77" y="0"/>
                    <a:pt x="72" y="0"/>
                  </a:cubicBezTo>
                  <a:cubicBezTo>
                    <a:pt x="56" y="0"/>
                    <a:pt x="56" y="0"/>
                    <a:pt x="56" y="0"/>
                  </a:cubicBezTo>
                  <a:cubicBezTo>
                    <a:pt x="52" y="0"/>
                    <a:pt x="48" y="3"/>
                    <a:pt x="48" y="8"/>
                  </a:cubicBezTo>
                  <a:cubicBezTo>
                    <a:pt x="48" y="96"/>
                    <a:pt x="48" y="96"/>
                    <a:pt x="48" y="96"/>
                  </a:cubicBezTo>
                  <a:cubicBezTo>
                    <a:pt x="48" y="100"/>
                    <a:pt x="52" y="104"/>
                    <a:pt x="56" y="104"/>
                  </a:cubicBezTo>
                  <a:close/>
                  <a:moveTo>
                    <a:pt x="60" y="12"/>
                  </a:moveTo>
                  <a:cubicBezTo>
                    <a:pt x="68" y="12"/>
                    <a:pt x="68" y="12"/>
                    <a:pt x="68" y="12"/>
                  </a:cubicBezTo>
                  <a:cubicBezTo>
                    <a:pt x="68" y="92"/>
                    <a:pt x="68" y="92"/>
                    <a:pt x="68" y="92"/>
                  </a:cubicBezTo>
                  <a:cubicBezTo>
                    <a:pt x="60" y="92"/>
                    <a:pt x="60" y="92"/>
                    <a:pt x="60" y="92"/>
                  </a:cubicBezTo>
                  <a:lnTo>
                    <a:pt x="60" y="12"/>
                  </a:lnTo>
                  <a:close/>
                  <a:moveTo>
                    <a:pt x="122" y="116"/>
                  </a:moveTo>
                  <a:cubicBezTo>
                    <a:pt x="6" y="116"/>
                    <a:pt x="6" y="116"/>
                    <a:pt x="6" y="116"/>
                  </a:cubicBezTo>
                  <a:cubicBezTo>
                    <a:pt x="3" y="116"/>
                    <a:pt x="0" y="118"/>
                    <a:pt x="0" y="122"/>
                  </a:cubicBezTo>
                  <a:cubicBezTo>
                    <a:pt x="0" y="125"/>
                    <a:pt x="3" y="128"/>
                    <a:pt x="6" y="128"/>
                  </a:cubicBezTo>
                  <a:cubicBezTo>
                    <a:pt x="122" y="128"/>
                    <a:pt x="122" y="128"/>
                    <a:pt x="122" y="128"/>
                  </a:cubicBezTo>
                  <a:cubicBezTo>
                    <a:pt x="126" y="128"/>
                    <a:pt x="128" y="125"/>
                    <a:pt x="128" y="122"/>
                  </a:cubicBezTo>
                  <a:cubicBezTo>
                    <a:pt x="128" y="118"/>
                    <a:pt x="126" y="116"/>
                    <a:pt x="122" y="116"/>
                  </a:cubicBezTo>
                  <a:close/>
                  <a:moveTo>
                    <a:pt x="12" y="104"/>
                  </a:moveTo>
                  <a:cubicBezTo>
                    <a:pt x="28" y="104"/>
                    <a:pt x="28" y="104"/>
                    <a:pt x="28" y="104"/>
                  </a:cubicBezTo>
                  <a:cubicBezTo>
                    <a:pt x="33" y="104"/>
                    <a:pt x="36" y="100"/>
                    <a:pt x="36" y="96"/>
                  </a:cubicBezTo>
                  <a:cubicBezTo>
                    <a:pt x="36" y="56"/>
                    <a:pt x="36" y="56"/>
                    <a:pt x="36" y="56"/>
                  </a:cubicBezTo>
                  <a:cubicBezTo>
                    <a:pt x="36" y="51"/>
                    <a:pt x="33" y="48"/>
                    <a:pt x="28" y="48"/>
                  </a:cubicBezTo>
                  <a:cubicBezTo>
                    <a:pt x="12" y="48"/>
                    <a:pt x="12" y="48"/>
                    <a:pt x="12" y="48"/>
                  </a:cubicBezTo>
                  <a:cubicBezTo>
                    <a:pt x="8" y="48"/>
                    <a:pt x="4" y="51"/>
                    <a:pt x="4" y="56"/>
                  </a:cubicBezTo>
                  <a:cubicBezTo>
                    <a:pt x="4" y="96"/>
                    <a:pt x="4" y="96"/>
                    <a:pt x="4" y="96"/>
                  </a:cubicBezTo>
                  <a:cubicBezTo>
                    <a:pt x="4" y="100"/>
                    <a:pt x="8" y="104"/>
                    <a:pt x="12" y="104"/>
                  </a:cubicBezTo>
                  <a:close/>
                  <a:moveTo>
                    <a:pt x="16" y="60"/>
                  </a:moveTo>
                  <a:cubicBezTo>
                    <a:pt x="24" y="60"/>
                    <a:pt x="24" y="60"/>
                    <a:pt x="24" y="60"/>
                  </a:cubicBezTo>
                  <a:cubicBezTo>
                    <a:pt x="24" y="92"/>
                    <a:pt x="24" y="92"/>
                    <a:pt x="24" y="92"/>
                  </a:cubicBezTo>
                  <a:cubicBezTo>
                    <a:pt x="16" y="92"/>
                    <a:pt x="16" y="92"/>
                    <a:pt x="16" y="92"/>
                  </a:cubicBezTo>
                  <a:lnTo>
                    <a:pt x="16" y="60"/>
                  </a:ln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
        <p:nvSpPr>
          <p:cNvPr id="54" name="Freeform 35"/>
          <p:cNvSpPr>
            <a:spLocks noEditPoints="1"/>
          </p:cNvSpPr>
          <p:nvPr/>
        </p:nvSpPr>
        <p:spPr bwMode="auto">
          <a:xfrm>
            <a:off x="825912" y="2446262"/>
            <a:ext cx="361130" cy="393426"/>
          </a:xfrm>
          <a:custGeom>
            <a:avLst/>
            <a:gdLst>
              <a:gd name="T0" fmla="*/ 51 w 118"/>
              <a:gd name="T1" fmla="*/ 64 h 128"/>
              <a:gd name="T2" fmla="*/ 67 w 118"/>
              <a:gd name="T3" fmla="*/ 64 h 128"/>
              <a:gd name="T4" fmla="*/ 103 w 118"/>
              <a:gd name="T5" fmla="*/ 64 h 128"/>
              <a:gd name="T6" fmla="*/ 95 w 118"/>
              <a:gd name="T7" fmla="*/ 24 h 128"/>
              <a:gd name="T8" fmla="*/ 59 w 118"/>
              <a:gd name="T9" fmla="*/ 0 h 128"/>
              <a:gd name="T10" fmla="*/ 5 w 118"/>
              <a:gd name="T11" fmla="*/ 33 h 128"/>
              <a:gd name="T12" fmla="*/ 5 w 118"/>
              <a:gd name="T13" fmla="*/ 96 h 128"/>
              <a:gd name="T14" fmla="*/ 36 w 118"/>
              <a:gd name="T15" fmla="*/ 103 h 128"/>
              <a:gd name="T16" fmla="*/ 82 w 118"/>
              <a:gd name="T17" fmla="*/ 103 h 128"/>
              <a:gd name="T18" fmla="*/ 113 w 118"/>
              <a:gd name="T19" fmla="*/ 96 h 128"/>
              <a:gd name="T20" fmla="*/ 59 w 118"/>
              <a:gd name="T21" fmla="*/ 12 h 128"/>
              <a:gd name="T22" fmla="*/ 73 w 118"/>
              <a:gd name="T23" fmla="*/ 40 h 128"/>
              <a:gd name="T24" fmla="*/ 62 w 118"/>
              <a:gd name="T25" fmla="*/ 34 h 128"/>
              <a:gd name="T26" fmla="*/ 59 w 118"/>
              <a:gd name="T27" fmla="*/ 12 h 128"/>
              <a:gd name="T28" fmla="*/ 27 w 118"/>
              <a:gd name="T29" fmla="*/ 68 h 128"/>
              <a:gd name="T30" fmla="*/ 31 w 118"/>
              <a:gd name="T31" fmla="*/ 76 h 128"/>
              <a:gd name="T32" fmla="*/ 15 w 118"/>
              <a:gd name="T33" fmla="*/ 90 h 128"/>
              <a:gd name="T34" fmla="*/ 23 w 118"/>
              <a:gd name="T35" fmla="*/ 56 h 128"/>
              <a:gd name="T36" fmla="*/ 39 w 118"/>
              <a:gd name="T37" fmla="*/ 39 h 128"/>
              <a:gd name="T38" fmla="*/ 34 w 118"/>
              <a:gd name="T39" fmla="*/ 48 h 128"/>
              <a:gd name="T40" fmla="*/ 46 w 118"/>
              <a:gd name="T41" fmla="*/ 94 h 128"/>
              <a:gd name="T42" fmla="*/ 45 w 118"/>
              <a:gd name="T43" fmla="*/ 88 h 128"/>
              <a:gd name="T44" fmla="*/ 70 w 118"/>
              <a:gd name="T45" fmla="*/ 99 h 128"/>
              <a:gd name="T46" fmla="*/ 67 w 118"/>
              <a:gd name="T47" fmla="*/ 78 h 128"/>
              <a:gd name="T48" fmla="*/ 51 w 118"/>
              <a:gd name="T49" fmla="*/ 78 h 128"/>
              <a:gd name="T50" fmla="*/ 43 w 118"/>
              <a:gd name="T51" fmla="*/ 64 h 128"/>
              <a:gd name="T52" fmla="*/ 51 w 118"/>
              <a:gd name="T53" fmla="*/ 51 h 128"/>
              <a:gd name="T54" fmla="*/ 67 w 118"/>
              <a:gd name="T55" fmla="*/ 51 h 128"/>
              <a:gd name="T56" fmla="*/ 75 w 118"/>
              <a:gd name="T57" fmla="*/ 64 h 128"/>
              <a:gd name="T58" fmla="*/ 67 w 118"/>
              <a:gd name="T59" fmla="*/ 78 h 128"/>
              <a:gd name="T60" fmla="*/ 79 w 118"/>
              <a:gd name="T61" fmla="*/ 90 h 128"/>
              <a:gd name="T62" fmla="*/ 84 w 118"/>
              <a:gd name="T63" fmla="*/ 81 h 128"/>
              <a:gd name="T64" fmla="*/ 103 w 118"/>
              <a:gd name="T65" fmla="*/ 90 h 128"/>
              <a:gd name="T66" fmla="*/ 87 w 118"/>
              <a:gd name="T67" fmla="*/ 63 h 128"/>
              <a:gd name="T68" fmla="*/ 84 w 118"/>
              <a:gd name="T69" fmla="*/ 37 h 128"/>
              <a:gd name="T70" fmla="*/ 91 w 118"/>
              <a:gd name="T71" fmla="*/ 6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8" h="128">
                <a:moveTo>
                  <a:pt x="59" y="56"/>
                </a:moveTo>
                <a:cubicBezTo>
                  <a:pt x="55" y="56"/>
                  <a:pt x="51" y="60"/>
                  <a:pt x="51" y="64"/>
                </a:cubicBezTo>
                <a:cubicBezTo>
                  <a:pt x="51" y="69"/>
                  <a:pt x="55" y="72"/>
                  <a:pt x="59" y="72"/>
                </a:cubicBezTo>
                <a:cubicBezTo>
                  <a:pt x="63" y="72"/>
                  <a:pt x="67" y="69"/>
                  <a:pt x="67" y="64"/>
                </a:cubicBezTo>
                <a:cubicBezTo>
                  <a:pt x="67" y="60"/>
                  <a:pt x="63" y="56"/>
                  <a:pt x="59" y="56"/>
                </a:cubicBezTo>
                <a:close/>
                <a:moveTo>
                  <a:pt x="103" y="64"/>
                </a:moveTo>
                <a:cubicBezTo>
                  <a:pt x="114" y="52"/>
                  <a:pt x="118" y="41"/>
                  <a:pt x="113" y="33"/>
                </a:cubicBezTo>
                <a:cubicBezTo>
                  <a:pt x="110" y="27"/>
                  <a:pt x="104" y="24"/>
                  <a:pt x="95" y="24"/>
                </a:cubicBezTo>
                <a:cubicBezTo>
                  <a:pt x="91" y="24"/>
                  <a:pt x="87" y="25"/>
                  <a:pt x="82" y="26"/>
                </a:cubicBezTo>
                <a:cubicBezTo>
                  <a:pt x="77" y="9"/>
                  <a:pt x="68" y="0"/>
                  <a:pt x="59" y="0"/>
                </a:cubicBezTo>
                <a:cubicBezTo>
                  <a:pt x="49" y="0"/>
                  <a:pt x="41" y="9"/>
                  <a:pt x="36" y="26"/>
                </a:cubicBezTo>
                <a:cubicBezTo>
                  <a:pt x="21" y="22"/>
                  <a:pt x="9" y="25"/>
                  <a:pt x="5" y="33"/>
                </a:cubicBezTo>
                <a:cubicBezTo>
                  <a:pt x="0" y="41"/>
                  <a:pt x="4" y="52"/>
                  <a:pt x="15" y="64"/>
                </a:cubicBezTo>
                <a:cubicBezTo>
                  <a:pt x="4" y="76"/>
                  <a:pt x="0" y="88"/>
                  <a:pt x="5" y="96"/>
                </a:cubicBezTo>
                <a:cubicBezTo>
                  <a:pt x="8" y="101"/>
                  <a:pt x="15" y="104"/>
                  <a:pt x="24" y="104"/>
                </a:cubicBezTo>
                <a:cubicBezTo>
                  <a:pt x="28" y="104"/>
                  <a:pt x="32" y="104"/>
                  <a:pt x="36" y="103"/>
                </a:cubicBezTo>
                <a:cubicBezTo>
                  <a:pt x="41" y="119"/>
                  <a:pt x="49" y="128"/>
                  <a:pt x="59" y="128"/>
                </a:cubicBezTo>
                <a:cubicBezTo>
                  <a:pt x="68" y="128"/>
                  <a:pt x="77" y="119"/>
                  <a:pt x="82" y="103"/>
                </a:cubicBezTo>
                <a:cubicBezTo>
                  <a:pt x="86" y="104"/>
                  <a:pt x="90" y="104"/>
                  <a:pt x="94" y="104"/>
                </a:cubicBezTo>
                <a:cubicBezTo>
                  <a:pt x="103" y="104"/>
                  <a:pt x="110" y="101"/>
                  <a:pt x="113" y="96"/>
                </a:cubicBezTo>
                <a:cubicBezTo>
                  <a:pt x="118" y="88"/>
                  <a:pt x="114" y="76"/>
                  <a:pt x="103" y="64"/>
                </a:cubicBezTo>
                <a:close/>
                <a:moveTo>
                  <a:pt x="59" y="12"/>
                </a:moveTo>
                <a:cubicBezTo>
                  <a:pt x="62" y="12"/>
                  <a:pt x="68" y="18"/>
                  <a:pt x="72" y="34"/>
                </a:cubicBezTo>
                <a:cubicBezTo>
                  <a:pt x="72" y="36"/>
                  <a:pt x="72" y="38"/>
                  <a:pt x="73" y="40"/>
                </a:cubicBezTo>
                <a:cubicBezTo>
                  <a:pt x="73" y="40"/>
                  <a:pt x="73" y="40"/>
                  <a:pt x="73" y="40"/>
                </a:cubicBezTo>
                <a:cubicBezTo>
                  <a:pt x="69" y="38"/>
                  <a:pt x="65" y="36"/>
                  <a:pt x="62" y="34"/>
                </a:cubicBezTo>
                <a:cubicBezTo>
                  <a:pt x="57" y="32"/>
                  <a:pt x="52" y="30"/>
                  <a:pt x="48" y="29"/>
                </a:cubicBezTo>
                <a:cubicBezTo>
                  <a:pt x="52" y="17"/>
                  <a:pt x="56" y="12"/>
                  <a:pt x="59" y="12"/>
                </a:cubicBezTo>
                <a:close/>
                <a:moveTo>
                  <a:pt x="15" y="90"/>
                </a:moveTo>
                <a:cubicBezTo>
                  <a:pt x="14" y="87"/>
                  <a:pt x="16" y="79"/>
                  <a:pt x="27" y="68"/>
                </a:cubicBezTo>
                <a:cubicBezTo>
                  <a:pt x="29" y="67"/>
                  <a:pt x="30" y="66"/>
                  <a:pt x="31" y="65"/>
                </a:cubicBezTo>
                <a:cubicBezTo>
                  <a:pt x="31" y="69"/>
                  <a:pt x="31" y="73"/>
                  <a:pt x="31" y="76"/>
                </a:cubicBezTo>
                <a:cubicBezTo>
                  <a:pt x="32" y="81"/>
                  <a:pt x="33" y="86"/>
                  <a:pt x="33" y="91"/>
                </a:cubicBezTo>
                <a:cubicBezTo>
                  <a:pt x="22" y="93"/>
                  <a:pt x="16" y="92"/>
                  <a:pt x="15" y="90"/>
                </a:cubicBezTo>
                <a:close/>
                <a:moveTo>
                  <a:pt x="34" y="48"/>
                </a:moveTo>
                <a:cubicBezTo>
                  <a:pt x="30" y="50"/>
                  <a:pt x="27" y="53"/>
                  <a:pt x="23" y="56"/>
                </a:cubicBezTo>
                <a:cubicBezTo>
                  <a:pt x="16" y="47"/>
                  <a:pt x="14" y="41"/>
                  <a:pt x="15" y="39"/>
                </a:cubicBezTo>
                <a:cubicBezTo>
                  <a:pt x="17" y="36"/>
                  <a:pt x="24" y="34"/>
                  <a:pt x="39" y="39"/>
                </a:cubicBezTo>
                <a:cubicBezTo>
                  <a:pt x="41" y="39"/>
                  <a:pt x="43" y="40"/>
                  <a:pt x="45" y="40"/>
                </a:cubicBezTo>
                <a:cubicBezTo>
                  <a:pt x="41" y="43"/>
                  <a:pt x="38" y="45"/>
                  <a:pt x="34" y="48"/>
                </a:cubicBezTo>
                <a:close/>
                <a:moveTo>
                  <a:pt x="59" y="116"/>
                </a:moveTo>
                <a:cubicBezTo>
                  <a:pt x="56" y="116"/>
                  <a:pt x="50" y="110"/>
                  <a:pt x="46" y="94"/>
                </a:cubicBezTo>
                <a:cubicBezTo>
                  <a:pt x="46" y="92"/>
                  <a:pt x="45" y="90"/>
                  <a:pt x="45" y="88"/>
                </a:cubicBezTo>
                <a:cubicBezTo>
                  <a:pt x="45" y="88"/>
                  <a:pt x="45" y="88"/>
                  <a:pt x="45" y="88"/>
                </a:cubicBezTo>
                <a:cubicBezTo>
                  <a:pt x="49" y="90"/>
                  <a:pt x="53" y="92"/>
                  <a:pt x="56" y="94"/>
                </a:cubicBezTo>
                <a:cubicBezTo>
                  <a:pt x="61" y="96"/>
                  <a:pt x="66" y="98"/>
                  <a:pt x="70" y="99"/>
                </a:cubicBezTo>
                <a:cubicBezTo>
                  <a:pt x="66" y="112"/>
                  <a:pt x="61" y="116"/>
                  <a:pt x="59" y="116"/>
                </a:cubicBezTo>
                <a:close/>
                <a:moveTo>
                  <a:pt x="67" y="78"/>
                </a:moveTo>
                <a:cubicBezTo>
                  <a:pt x="64" y="79"/>
                  <a:pt x="62" y="80"/>
                  <a:pt x="59" y="82"/>
                </a:cubicBezTo>
                <a:cubicBezTo>
                  <a:pt x="56" y="80"/>
                  <a:pt x="54" y="79"/>
                  <a:pt x="51" y="78"/>
                </a:cubicBezTo>
                <a:cubicBezTo>
                  <a:pt x="49" y="76"/>
                  <a:pt x="46" y="74"/>
                  <a:pt x="43" y="73"/>
                </a:cubicBezTo>
                <a:cubicBezTo>
                  <a:pt x="43" y="70"/>
                  <a:pt x="43" y="67"/>
                  <a:pt x="43" y="64"/>
                </a:cubicBezTo>
                <a:cubicBezTo>
                  <a:pt x="43" y="61"/>
                  <a:pt x="43" y="59"/>
                  <a:pt x="43" y="56"/>
                </a:cubicBezTo>
                <a:cubicBezTo>
                  <a:pt x="46" y="54"/>
                  <a:pt x="49" y="52"/>
                  <a:pt x="51" y="51"/>
                </a:cubicBezTo>
                <a:cubicBezTo>
                  <a:pt x="54" y="49"/>
                  <a:pt x="56" y="48"/>
                  <a:pt x="59" y="47"/>
                </a:cubicBezTo>
                <a:cubicBezTo>
                  <a:pt x="62" y="48"/>
                  <a:pt x="64" y="49"/>
                  <a:pt x="67" y="51"/>
                </a:cubicBezTo>
                <a:cubicBezTo>
                  <a:pt x="69" y="52"/>
                  <a:pt x="72" y="54"/>
                  <a:pt x="75" y="56"/>
                </a:cubicBezTo>
                <a:cubicBezTo>
                  <a:pt x="75" y="59"/>
                  <a:pt x="75" y="61"/>
                  <a:pt x="75" y="64"/>
                </a:cubicBezTo>
                <a:cubicBezTo>
                  <a:pt x="75" y="67"/>
                  <a:pt x="75" y="70"/>
                  <a:pt x="75" y="73"/>
                </a:cubicBezTo>
                <a:cubicBezTo>
                  <a:pt x="72" y="74"/>
                  <a:pt x="69" y="76"/>
                  <a:pt x="67" y="78"/>
                </a:cubicBezTo>
                <a:close/>
                <a:moveTo>
                  <a:pt x="103" y="90"/>
                </a:moveTo>
                <a:cubicBezTo>
                  <a:pt x="101" y="92"/>
                  <a:pt x="94" y="94"/>
                  <a:pt x="79" y="90"/>
                </a:cubicBezTo>
                <a:cubicBezTo>
                  <a:pt x="77" y="89"/>
                  <a:pt x="75" y="89"/>
                  <a:pt x="73" y="88"/>
                </a:cubicBezTo>
                <a:cubicBezTo>
                  <a:pt x="77" y="86"/>
                  <a:pt x="80" y="83"/>
                  <a:pt x="84" y="81"/>
                </a:cubicBezTo>
                <a:cubicBezTo>
                  <a:pt x="88" y="78"/>
                  <a:pt x="91" y="75"/>
                  <a:pt x="94" y="73"/>
                </a:cubicBezTo>
                <a:cubicBezTo>
                  <a:pt x="102" y="81"/>
                  <a:pt x="104" y="88"/>
                  <a:pt x="103" y="90"/>
                </a:cubicBezTo>
                <a:close/>
                <a:moveTo>
                  <a:pt x="91" y="60"/>
                </a:moveTo>
                <a:cubicBezTo>
                  <a:pt x="89" y="61"/>
                  <a:pt x="88" y="62"/>
                  <a:pt x="87" y="63"/>
                </a:cubicBezTo>
                <a:cubicBezTo>
                  <a:pt x="87" y="59"/>
                  <a:pt x="87" y="56"/>
                  <a:pt x="87" y="52"/>
                </a:cubicBezTo>
                <a:cubicBezTo>
                  <a:pt x="86" y="47"/>
                  <a:pt x="85" y="42"/>
                  <a:pt x="84" y="37"/>
                </a:cubicBezTo>
                <a:cubicBezTo>
                  <a:pt x="96" y="35"/>
                  <a:pt x="101" y="37"/>
                  <a:pt x="103" y="39"/>
                </a:cubicBezTo>
                <a:cubicBezTo>
                  <a:pt x="104" y="41"/>
                  <a:pt x="102" y="49"/>
                  <a:pt x="91" y="60"/>
                </a:cubicBez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Oval 17"/>
          <p:cNvSpPr/>
          <p:nvPr/>
        </p:nvSpPr>
        <p:spPr>
          <a:xfrm>
            <a:off x="587375" y="2243234"/>
            <a:ext cx="818319" cy="818319"/>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rtl="0"/>
            <a:endParaRPr lang="en-US" sz="4400" dirty="0"/>
          </a:p>
        </p:txBody>
      </p:sp>
      <p:sp>
        <p:nvSpPr>
          <p:cNvPr id="34" name="Oval 17"/>
          <p:cNvSpPr/>
          <p:nvPr/>
        </p:nvSpPr>
        <p:spPr>
          <a:xfrm>
            <a:off x="4053835" y="2239560"/>
            <a:ext cx="818319" cy="818319"/>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rtl="0"/>
            <a:endParaRPr lang="en-US" sz="4400" dirty="0"/>
          </a:p>
        </p:txBody>
      </p:sp>
      <p:sp>
        <p:nvSpPr>
          <p:cNvPr id="35" name="Oval 17"/>
          <p:cNvSpPr/>
          <p:nvPr/>
        </p:nvSpPr>
        <p:spPr>
          <a:xfrm>
            <a:off x="7598741" y="2222996"/>
            <a:ext cx="818319" cy="818319"/>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rtl="0"/>
            <a:endParaRPr lang="en-US" sz="4400" dirty="0"/>
          </a:p>
        </p:txBody>
      </p:sp>
    </p:spTree>
    <p:extLst>
      <p:ext uri="{BB962C8B-B14F-4D97-AF65-F5344CB8AC3E}">
        <p14:creationId xmlns:p14="http://schemas.microsoft.com/office/powerpoint/2010/main" val="201816815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ladsholder til billede 5"/>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p:blipFill>
        <p:spPr>
          <a:xfrm>
            <a:off x="10" y="5"/>
            <a:ext cx="12192000" cy="6858000"/>
          </a:xfrm>
          <a:noFill/>
        </p:spPr>
      </p:pic>
      <p:sp>
        <p:nvSpPr>
          <p:cNvPr id="2" name="Titel 1"/>
          <p:cNvSpPr>
            <a:spLocks noGrp="1"/>
          </p:cNvSpPr>
          <p:nvPr>
            <p:ph type="title"/>
          </p:nvPr>
        </p:nvSpPr>
        <p:spPr>
          <a:xfrm>
            <a:off x="2425436" y="2910841"/>
            <a:ext cx="7341129" cy="1036319"/>
          </a:xfrm>
        </p:spPr>
        <p:txBody>
          <a:bodyPr tIns="0" rtlCol="0" anchor="ctr" anchorCtr="0">
            <a:normAutofit/>
          </a:bodyPr>
          <a:lstStyle/>
          <a:p>
            <a:pPr rtl="0"/>
            <a:r>
              <a:rPr lang="en-gb" dirty="0"/>
              <a:t>The AAU LEARNING MODEL</a:t>
            </a:r>
            <a:endParaRPr lang="da-DK" dirty="0"/>
          </a:p>
        </p:txBody>
      </p:sp>
    </p:spTree>
    <p:extLst>
      <p:ext uri="{BB962C8B-B14F-4D97-AF65-F5344CB8AC3E}">
        <p14:creationId xmlns:p14="http://schemas.microsoft.com/office/powerpoint/2010/main" val="187099012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ladsholder til billede 12"/>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7438768" y="0"/>
            <a:ext cx="4753232" cy="6858000"/>
          </a:xfrm>
          <a:prstGeom prst="rect">
            <a:avLst/>
          </a:prstGeom>
          <a:noFill/>
        </p:spPr>
      </p:pic>
      <p:sp>
        <p:nvSpPr>
          <p:cNvPr id="5" name="Titel 4"/>
          <p:cNvSpPr>
            <a:spLocks noGrp="1"/>
          </p:cNvSpPr>
          <p:nvPr>
            <p:ph type="title"/>
          </p:nvPr>
        </p:nvSpPr>
        <p:spPr>
          <a:xfrm>
            <a:off x="587374" y="359273"/>
            <a:ext cx="6237969" cy="1621619"/>
          </a:xfrm>
        </p:spPr>
        <p:txBody>
          <a:bodyPr rtlCol="0" anchor="t">
            <a:normAutofit fontScale="90000"/>
          </a:bodyPr>
          <a:lstStyle/>
          <a:p>
            <a:pPr rtl="0">
              <a:lnSpc>
                <a:spcPct val="90000"/>
              </a:lnSpc>
            </a:pPr>
            <a:r>
              <a:rPr lang="en-gb" dirty="0"/>
              <a:t>PROBLEM AND PROJECT-</a:t>
            </a:r>
            <a:br>
              <a:rPr lang="da-DK" dirty="0"/>
            </a:br>
            <a:r>
              <a:rPr lang="en-gb" dirty="0"/>
              <a:t>BASED LEARNING</a:t>
            </a:r>
            <a:br>
              <a:rPr lang="da-DK" sz="2500" dirty="0"/>
            </a:br>
            <a:r>
              <a:rPr lang="en-gb" sz="2200" b="0" dirty="0"/>
              <a:t>(THE AAU APPROACH)</a:t>
            </a:r>
            <a:endParaRPr lang="da-DK" sz="2500" b="0" dirty="0"/>
          </a:p>
        </p:txBody>
      </p:sp>
      <p:sp>
        <p:nvSpPr>
          <p:cNvPr id="7" name="Pladsholder til tekst 6"/>
          <p:cNvSpPr>
            <a:spLocks noGrp="1"/>
          </p:cNvSpPr>
          <p:nvPr>
            <p:ph type="body" sz="quarter" idx="12"/>
          </p:nvPr>
        </p:nvSpPr>
        <p:spPr>
          <a:xfrm>
            <a:off x="587375" y="2143359"/>
            <a:ext cx="4490445" cy="3752115"/>
          </a:xfrm>
        </p:spPr>
        <p:txBody>
          <a:bodyPr rtlCol="0">
            <a:normAutofit/>
          </a:bodyPr>
          <a:lstStyle/>
          <a:p>
            <a:pPr rtl="0">
              <a:lnSpc>
                <a:spcPct val="90000"/>
              </a:lnSpc>
            </a:pPr>
            <a:r>
              <a:rPr lang="en-gb" dirty="0"/>
              <a:t>Students are encouraged to solve a problem </a:t>
            </a:r>
            <a:br>
              <a:rPr lang="da-DK" altLang="da-DK" dirty="0"/>
            </a:br>
            <a:r>
              <a:rPr lang="en-gb" dirty="0"/>
              <a:t>– they learn through problem solving </a:t>
            </a:r>
          </a:p>
          <a:p>
            <a:pPr rtl="0">
              <a:lnSpc>
                <a:spcPct val="90000"/>
              </a:lnSpc>
            </a:pPr>
            <a:endParaRPr lang="da-DK" altLang="da-DK" dirty="0"/>
          </a:p>
          <a:p>
            <a:pPr rtl="0">
              <a:lnSpc>
                <a:spcPct val="90000"/>
              </a:lnSpc>
            </a:pPr>
            <a:r>
              <a:rPr lang="en-gb" dirty="0"/>
              <a:t>Students complete a project in groups 	                            </a:t>
            </a:r>
          </a:p>
          <a:p>
            <a:pPr rtl="0">
              <a:lnSpc>
                <a:spcPct val="90000"/>
              </a:lnSpc>
            </a:pPr>
            <a:endParaRPr lang="da-DK" altLang="da-DK" dirty="0"/>
          </a:p>
          <a:p>
            <a:pPr rtl="0">
              <a:lnSpc>
                <a:spcPct val="90000"/>
              </a:lnSpc>
            </a:pPr>
            <a:r>
              <a:rPr lang="en-gb" dirty="0"/>
              <a:t>Students have an academic supervisor who assists them in the project process, challenges and discusses their ideas, and provides feedback on their project work</a:t>
            </a:r>
            <a:endParaRPr lang="en-GB" dirty="0"/>
          </a:p>
          <a:p>
            <a:pPr rtl="0">
              <a:lnSpc>
                <a:spcPct val="90000"/>
              </a:lnSpc>
            </a:pPr>
            <a:endParaRPr lang="da-DK" altLang="da-DK" dirty="0"/>
          </a:p>
          <a:p>
            <a:pPr rtl="0">
              <a:lnSpc>
                <a:spcPct val="90000"/>
              </a:lnSpc>
            </a:pPr>
            <a:r>
              <a:rPr lang="en-gb" dirty="0"/>
              <a:t>Students document their work in a project report which is the subject of an oral (group) examination</a:t>
            </a:r>
            <a:endParaRPr lang="da-DK" dirty="0"/>
          </a:p>
          <a:p>
            <a:pPr rtl="0">
              <a:lnSpc>
                <a:spcPct val="90000"/>
              </a:lnSpc>
            </a:pPr>
            <a:endParaRPr lang="da-DK" dirty="0"/>
          </a:p>
        </p:txBody>
      </p:sp>
      <p:sp>
        <p:nvSpPr>
          <p:cNvPr id="2" name="Pladsholder til slidenummer 1" hidden="1"/>
          <p:cNvSpPr>
            <a:spLocks noGrp="1"/>
          </p:cNvSpPr>
          <p:nvPr>
            <p:ph type="sldNum" sz="quarter" idx="4294967295"/>
          </p:nvPr>
        </p:nvSpPr>
        <p:spPr>
          <a:xfrm>
            <a:off x="11339887" y="593223"/>
            <a:ext cx="571468" cy="227164"/>
          </a:xfrm>
          <a:prstGeom prst="rect">
            <a:avLst/>
          </a:prstGeom>
        </p:spPr>
        <p:txBody>
          <a:bodyPr rtlCol="0"/>
          <a:lstStyle/>
          <a:p>
            <a:pPr rtl="0">
              <a:spcAft>
                <a:spcPts val="600"/>
              </a:spcAft>
            </a:pPr>
            <a:fld id="{D8D877B3-D348-4611-9BDB-C5374591D951}" type="slidenum">
              <a:rPr lang="en-US" smtClean="0"/>
              <a:pPr rtl="0">
                <a:spcAft>
                  <a:spcPts val="600"/>
                </a:spcAft>
              </a:pPr>
              <a:t>6</a:t>
            </a:fld>
            <a:endParaRPr lang="en-US"/>
          </a:p>
        </p:txBody>
      </p:sp>
    </p:spTree>
    <p:extLst>
      <p:ext uri="{BB962C8B-B14F-4D97-AF65-F5344CB8AC3E}">
        <p14:creationId xmlns:p14="http://schemas.microsoft.com/office/powerpoint/2010/main" val="158580409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BE943732-246A-36BC-DCFA-1CF15F0E4555}"/>
              </a:ext>
            </a:extLst>
          </p:cNvPr>
          <p:cNvSpPr>
            <a:spLocks noGrp="1"/>
          </p:cNvSpPr>
          <p:nvPr>
            <p:ph type="title"/>
          </p:nvPr>
        </p:nvSpPr>
        <p:spPr>
          <a:xfrm>
            <a:off x="766763" y="657226"/>
            <a:ext cx="10853736" cy="1408112"/>
          </a:xfrm>
        </p:spPr>
        <p:txBody>
          <a:bodyPr/>
          <a:lstStyle/>
          <a:p>
            <a:r>
              <a:rPr lang="da-DK" dirty="0"/>
              <a:t>Partner </a:t>
            </a:r>
            <a:r>
              <a:rPr lang="da-DK" dirty="0" err="1"/>
              <a:t>relevance</a:t>
            </a:r>
            <a:r>
              <a:rPr lang="da-DK" dirty="0"/>
              <a:t> to </a:t>
            </a:r>
            <a:r>
              <a:rPr lang="da-DK" dirty="0" err="1"/>
              <a:t>Gloss</a:t>
            </a:r>
            <a:br>
              <a:rPr lang="da-DK" dirty="0"/>
            </a:br>
            <a:r>
              <a:rPr lang="da-DK" dirty="0"/>
              <a:t>(</a:t>
            </a:r>
            <a:r>
              <a:rPr lang="da-DK" dirty="0" err="1"/>
              <a:t>teaching</a:t>
            </a:r>
            <a:r>
              <a:rPr lang="da-DK" dirty="0"/>
              <a:t> and research </a:t>
            </a:r>
            <a:r>
              <a:rPr lang="da-DK" dirty="0" err="1"/>
              <a:t>background</a:t>
            </a:r>
            <a:r>
              <a:rPr lang="da-DK" dirty="0"/>
              <a:t>)</a:t>
            </a:r>
          </a:p>
        </p:txBody>
      </p:sp>
      <p:sp>
        <p:nvSpPr>
          <p:cNvPr id="3" name="Pladsholder til tekst 2">
            <a:extLst>
              <a:ext uri="{FF2B5EF4-FFF2-40B4-BE49-F238E27FC236}">
                <a16:creationId xmlns:a16="http://schemas.microsoft.com/office/drawing/2014/main" id="{20C586EA-9B38-F11B-7467-3527FE0AEB49}"/>
              </a:ext>
            </a:extLst>
          </p:cNvPr>
          <p:cNvSpPr>
            <a:spLocks noGrp="1"/>
          </p:cNvSpPr>
          <p:nvPr>
            <p:ph type="body" sz="quarter" idx="12"/>
          </p:nvPr>
        </p:nvSpPr>
        <p:spPr/>
        <p:txBody>
          <a:bodyPr>
            <a:normAutofit/>
          </a:bodyPr>
          <a:lstStyle/>
          <a:p>
            <a:r>
              <a:rPr lang="da-DK" sz="1800" dirty="0"/>
              <a:t>Annie Aarup Jensen</a:t>
            </a:r>
          </a:p>
          <a:p>
            <a:r>
              <a:rPr lang="da-DK" sz="1800" dirty="0"/>
              <a:t>Kirsten Jæger</a:t>
            </a:r>
          </a:p>
          <a:p>
            <a:r>
              <a:rPr lang="da-DK" sz="1800" dirty="0"/>
              <a:t>Inger Lassen</a:t>
            </a:r>
          </a:p>
          <a:p>
            <a:endParaRPr lang="da-DK" sz="1800" dirty="0"/>
          </a:p>
          <a:p>
            <a:pPr marL="0" indent="0">
              <a:buNone/>
            </a:pPr>
            <a:r>
              <a:rPr lang="da-DK" sz="1800" dirty="0" err="1"/>
              <a:t>Emphasis</a:t>
            </a:r>
            <a:r>
              <a:rPr lang="da-DK" sz="1800" dirty="0"/>
              <a:t> on </a:t>
            </a:r>
            <a:r>
              <a:rPr lang="da-DK" sz="1800" dirty="0" err="1"/>
              <a:t>intercultural</a:t>
            </a:r>
            <a:r>
              <a:rPr lang="da-DK" sz="1800" dirty="0"/>
              <a:t> </a:t>
            </a:r>
            <a:r>
              <a:rPr lang="da-DK" sz="1800" dirty="0" err="1"/>
              <a:t>interaction</a:t>
            </a:r>
            <a:r>
              <a:rPr lang="da-DK" sz="1800" dirty="0"/>
              <a:t> and </a:t>
            </a:r>
            <a:r>
              <a:rPr lang="da-DK" sz="1800" dirty="0" err="1"/>
              <a:t>internationalization</a:t>
            </a:r>
            <a:endParaRPr lang="da-DK" sz="1800" dirty="0"/>
          </a:p>
        </p:txBody>
      </p:sp>
      <p:sp>
        <p:nvSpPr>
          <p:cNvPr id="4" name="Pladsholder til tekst 3">
            <a:extLst>
              <a:ext uri="{FF2B5EF4-FFF2-40B4-BE49-F238E27FC236}">
                <a16:creationId xmlns:a16="http://schemas.microsoft.com/office/drawing/2014/main" id="{B083796D-03DC-D4E7-AEAD-A70044EB81A5}"/>
              </a:ext>
            </a:extLst>
          </p:cNvPr>
          <p:cNvSpPr>
            <a:spLocks noGrp="1"/>
          </p:cNvSpPr>
          <p:nvPr>
            <p:ph type="body" sz="quarter" idx="13"/>
          </p:nvPr>
        </p:nvSpPr>
        <p:spPr/>
        <p:txBody>
          <a:bodyPr/>
          <a:lstStyle/>
          <a:p>
            <a:endParaRPr lang="da-DK"/>
          </a:p>
        </p:txBody>
      </p:sp>
    </p:spTree>
    <p:extLst>
      <p:ext uri="{BB962C8B-B14F-4D97-AF65-F5344CB8AC3E}">
        <p14:creationId xmlns:p14="http://schemas.microsoft.com/office/powerpoint/2010/main" val="17793326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3760313C-4A0F-73D6-DE00-305D2BECF8B0}"/>
              </a:ext>
            </a:extLst>
          </p:cNvPr>
          <p:cNvSpPr>
            <a:spLocks noGrp="1"/>
          </p:cNvSpPr>
          <p:nvPr>
            <p:ph type="title"/>
          </p:nvPr>
        </p:nvSpPr>
        <p:spPr>
          <a:xfrm>
            <a:off x="766763" y="657226"/>
            <a:ext cx="10853736" cy="1408112"/>
          </a:xfrm>
        </p:spPr>
        <p:txBody>
          <a:bodyPr/>
          <a:lstStyle/>
          <a:p>
            <a:r>
              <a:rPr lang="da-DK" dirty="0"/>
              <a:t>A brief note on </a:t>
            </a:r>
            <a:r>
              <a:rPr lang="da-DK" dirty="0" err="1"/>
              <a:t>capacity</a:t>
            </a:r>
            <a:r>
              <a:rPr lang="da-DK" dirty="0"/>
              <a:t> </a:t>
            </a:r>
            <a:r>
              <a:rPr lang="da-DK" dirty="0" err="1"/>
              <a:t>building</a:t>
            </a:r>
            <a:r>
              <a:rPr lang="da-DK" dirty="0"/>
              <a:t> in the Global South – the case of Uganda</a:t>
            </a:r>
          </a:p>
        </p:txBody>
      </p:sp>
      <p:sp>
        <p:nvSpPr>
          <p:cNvPr id="3" name="Pladsholder til tekst 2">
            <a:extLst>
              <a:ext uri="{FF2B5EF4-FFF2-40B4-BE49-F238E27FC236}">
                <a16:creationId xmlns:a16="http://schemas.microsoft.com/office/drawing/2014/main" id="{F2731480-65ED-A3D5-78F9-25BDF8051043}"/>
              </a:ext>
            </a:extLst>
          </p:cNvPr>
          <p:cNvSpPr>
            <a:spLocks noGrp="1"/>
          </p:cNvSpPr>
          <p:nvPr>
            <p:ph type="body" sz="quarter" idx="12"/>
          </p:nvPr>
        </p:nvSpPr>
        <p:spPr/>
        <p:txBody>
          <a:bodyPr/>
          <a:lstStyle/>
          <a:p>
            <a:endParaRPr lang="da-DK" dirty="0"/>
          </a:p>
        </p:txBody>
      </p:sp>
      <p:sp>
        <p:nvSpPr>
          <p:cNvPr id="4" name="Pladsholder til tekst 3">
            <a:extLst>
              <a:ext uri="{FF2B5EF4-FFF2-40B4-BE49-F238E27FC236}">
                <a16:creationId xmlns:a16="http://schemas.microsoft.com/office/drawing/2014/main" id="{F3610CCA-886B-D1DA-5808-3B9263A468ED}"/>
              </a:ext>
            </a:extLst>
          </p:cNvPr>
          <p:cNvSpPr>
            <a:spLocks noGrp="1"/>
          </p:cNvSpPr>
          <p:nvPr>
            <p:ph type="body" sz="quarter" idx="13"/>
          </p:nvPr>
        </p:nvSpPr>
        <p:spPr/>
        <p:txBody>
          <a:bodyPr/>
          <a:lstStyle/>
          <a:p>
            <a:endParaRPr lang="da-DK"/>
          </a:p>
        </p:txBody>
      </p:sp>
      <p:pic>
        <p:nvPicPr>
          <p:cNvPr id="6" name="Billede 5" descr="Et billede, der indeholder tekst, træ, udendørs, skilt&#10;&#10;Automatisk genereret beskrivelse">
            <a:extLst>
              <a:ext uri="{FF2B5EF4-FFF2-40B4-BE49-F238E27FC236}">
                <a16:creationId xmlns:a16="http://schemas.microsoft.com/office/drawing/2014/main" id="{178DFD7B-2D87-352A-52B9-2E920DC9724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582415" y="1993259"/>
            <a:ext cx="6535642" cy="4356000"/>
          </a:xfrm>
          <a:prstGeom prst="rect">
            <a:avLst/>
          </a:prstGeom>
        </p:spPr>
      </p:pic>
    </p:spTree>
    <p:extLst>
      <p:ext uri="{BB962C8B-B14F-4D97-AF65-F5344CB8AC3E}">
        <p14:creationId xmlns:p14="http://schemas.microsoft.com/office/powerpoint/2010/main" val="61462564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8C60C9A6-34F1-9F6F-79C9-AEE11265123B}"/>
              </a:ext>
            </a:extLst>
          </p:cNvPr>
          <p:cNvSpPr>
            <a:spLocks noGrp="1"/>
          </p:cNvSpPr>
          <p:nvPr>
            <p:ph type="title"/>
          </p:nvPr>
        </p:nvSpPr>
        <p:spPr>
          <a:xfrm>
            <a:off x="766763" y="657226"/>
            <a:ext cx="8589272" cy="1408112"/>
          </a:xfrm>
        </p:spPr>
        <p:txBody>
          <a:bodyPr/>
          <a:lstStyle/>
          <a:p>
            <a:r>
              <a:rPr lang="da-DK" dirty="0"/>
              <a:t>Building </a:t>
            </a:r>
            <a:r>
              <a:rPr lang="da-DK" dirty="0" err="1"/>
              <a:t>Stronger</a:t>
            </a:r>
            <a:r>
              <a:rPr lang="da-DK" dirty="0"/>
              <a:t> </a:t>
            </a:r>
            <a:r>
              <a:rPr lang="da-DK" dirty="0" err="1"/>
              <a:t>Universities</a:t>
            </a:r>
            <a:endParaRPr lang="da-DK" dirty="0"/>
          </a:p>
        </p:txBody>
      </p:sp>
      <p:sp>
        <p:nvSpPr>
          <p:cNvPr id="3" name="Pladsholder til tekst 2">
            <a:extLst>
              <a:ext uri="{FF2B5EF4-FFF2-40B4-BE49-F238E27FC236}">
                <a16:creationId xmlns:a16="http://schemas.microsoft.com/office/drawing/2014/main" id="{936FD30C-9D41-A837-6BC2-F5298074335C}"/>
              </a:ext>
            </a:extLst>
          </p:cNvPr>
          <p:cNvSpPr>
            <a:spLocks noGrp="1"/>
          </p:cNvSpPr>
          <p:nvPr>
            <p:ph type="body" sz="quarter" idx="12"/>
          </p:nvPr>
        </p:nvSpPr>
        <p:spPr/>
        <p:txBody>
          <a:bodyPr>
            <a:normAutofit/>
          </a:bodyPr>
          <a:lstStyle/>
          <a:p>
            <a:r>
              <a:rPr lang="en-US" dirty="0"/>
              <a:t>The overall purpose of the collaborative </a:t>
            </a:r>
            <a:r>
              <a:rPr lang="en-US" dirty="0" err="1"/>
              <a:t>programme</a:t>
            </a:r>
            <a:r>
              <a:rPr lang="en-US" dirty="0"/>
              <a:t> is to support </a:t>
            </a:r>
            <a:r>
              <a:rPr lang="en-US" b="1" dirty="0"/>
              <a:t>Gulu University </a:t>
            </a:r>
            <a:r>
              <a:rPr lang="en-US" dirty="0"/>
              <a:t>in its efforts to strengthen research capacity at PhD level and research-based education, with a special emphasis on research ‘for community transformation’.</a:t>
            </a:r>
          </a:p>
          <a:p>
            <a:r>
              <a:rPr lang="en-US" dirty="0"/>
              <a:t>Since its inception in 2011, BSU has supported 26 PhDs, several collaborative research projects, and strengthened services and facilities that support research, teaching and learning at Gulu University. Now in its third phase, BSU is focusing on two themes: </a:t>
            </a:r>
            <a:r>
              <a:rPr lang="en-US" b="1" dirty="0"/>
              <a:t>Transforming education; Rights, resources and gender in post-war development</a:t>
            </a:r>
            <a:r>
              <a:rPr lang="en-US" dirty="0"/>
              <a:t>.</a:t>
            </a:r>
          </a:p>
          <a:p>
            <a:r>
              <a:rPr lang="en-GB" b="1" dirty="0" err="1">
                <a:effectLst/>
                <a:latin typeface="Times New Roman" panose="02020603050405020304" pitchFamily="18" charset="0"/>
                <a:ea typeface="Calibri" panose="020F0502020204030204" pitchFamily="34" charset="0"/>
                <a:cs typeface="Times New Roman" panose="02020603050405020304" pitchFamily="18" charset="0"/>
              </a:rPr>
              <a:t>Center</a:t>
            </a:r>
            <a:r>
              <a:rPr lang="en-GB" b="1" dirty="0">
                <a:effectLst/>
                <a:latin typeface="Times New Roman" panose="02020603050405020304" pitchFamily="18" charset="0"/>
                <a:ea typeface="Calibri" panose="020F0502020204030204" pitchFamily="34" charset="0"/>
                <a:cs typeface="Times New Roman" panose="02020603050405020304" pitchFamily="18" charset="0"/>
              </a:rPr>
              <a:t> of Excellence for the Research on ICT and Learning at Gulu University</a:t>
            </a:r>
          </a:p>
          <a:p>
            <a:r>
              <a:rPr lang="en-US" dirty="0">
                <a:effectLst/>
                <a:latin typeface="Times New Roman" panose="02020603050405020304" pitchFamily="18" charset="0"/>
                <a:ea typeface="Calibri" panose="020F0502020204030204" pitchFamily="34" charset="0"/>
                <a:cs typeface="Times New Roman" panose="02020603050405020304" pitchFamily="18" charset="0"/>
              </a:rPr>
              <a:t>Curricular transformation and changing practices: Implementing PBL and blended learning in MA-</a:t>
            </a:r>
            <a:r>
              <a:rPr lang="en-US" dirty="0" err="1">
                <a:effectLst/>
                <a:latin typeface="Times New Roman" panose="02020603050405020304" pitchFamily="18" charset="0"/>
                <a:ea typeface="Calibri" panose="020F0502020204030204" pitchFamily="34" charset="0"/>
                <a:cs typeface="Times New Roman" panose="02020603050405020304" pitchFamily="18" charset="0"/>
              </a:rPr>
              <a:t>programmes</a:t>
            </a:r>
            <a:r>
              <a:rPr lang="en-US" dirty="0">
                <a:effectLst/>
                <a:latin typeface="Times New Roman" panose="02020603050405020304" pitchFamily="18" charset="0"/>
                <a:ea typeface="Calibri" panose="020F0502020204030204" pitchFamily="34" charset="0"/>
                <a:cs typeface="Times New Roman" panose="02020603050405020304" pitchFamily="18" charset="0"/>
              </a:rPr>
              <a:t> at Gulu University </a:t>
            </a:r>
          </a:p>
          <a:p>
            <a:r>
              <a:rPr lang="en-US" b="1" dirty="0"/>
              <a:t>Educational Leadership Styles and Transformation of Primary Education </a:t>
            </a:r>
            <a:r>
              <a:rPr lang="en-US" dirty="0"/>
              <a:t>in Gulu District, Northern Uganda</a:t>
            </a:r>
          </a:p>
          <a:p>
            <a:endParaRPr lang="da-DK" dirty="0">
              <a:effectLst/>
              <a:latin typeface="Calibri" panose="020F0502020204030204" pitchFamily="34" charset="0"/>
              <a:ea typeface="Calibri" panose="020F0502020204030204" pitchFamily="34" charset="0"/>
              <a:cs typeface="Times New Roman" panose="02020603050405020304" pitchFamily="18" charset="0"/>
            </a:endParaRPr>
          </a:p>
          <a:p>
            <a:endParaRPr lang="da-DK"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da-DK" sz="18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dirty="0"/>
          </a:p>
          <a:p>
            <a:endParaRPr lang="da-DK" dirty="0"/>
          </a:p>
        </p:txBody>
      </p:sp>
      <p:sp>
        <p:nvSpPr>
          <p:cNvPr id="4" name="Pladsholder til tekst 3">
            <a:extLst>
              <a:ext uri="{FF2B5EF4-FFF2-40B4-BE49-F238E27FC236}">
                <a16:creationId xmlns:a16="http://schemas.microsoft.com/office/drawing/2014/main" id="{1709CD06-1368-4030-82CD-D8D2FA203126}"/>
              </a:ext>
            </a:extLst>
          </p:cNvPr>
          <p:cNvSpPr>
            <a:spLocks noGrp="1"/>
          </p:cNvSpPr>
          <p:nvPr>
            <p:ph type="body" sz="quarter" idx="13"/>
          </p:nvPr>
        </p:nvSpPr>
        <p:spPr/>
        <p:txBody>
          <a:bodyPr/>
          <a:lstStyle/>
          <a:p>
            <a:endParaRPr lang="da-DK"/>
          </a:p>
        </p:txBody>
      </p:sp>
    </p:spTree>
    <p:extLst>
      <p:ext uri="{BB962C8B-B14F-4D97-AF65-F5344CB8AC3E}">
        <p14:creationId xmlns:p14="http://schemas.microsoft.com/office/powerpoint/2010/main" val="1311928656"/>
      </p:ext>
    </p:extLst>
  </p:cSld>
  <p:clrMapOvr>
    <a:masterClrMapping/>
  </p:clrMapOvr>
</p:sld>
</file>

<file path=ppt/theme/theme1.xml><?xml version="1.0" encoding="utf-8"?>
<a:theme xmlns:a="http://schemas.openxmlformats.org/drawingml/2006/main" name="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10.xml><?xml version="1.0" encoding="utf-8"?>
<a:theme xmlns:a="http://schemas.openxmlformats.org/drawingml/2006/main" name="10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Medarbejdermøde_CPH_26112018" id="{9DFECE72-9EAD-441D-9B54-60DB69D8D5EE}" vid="{D1614727-8BF7-42A9-99EB-06E9693F2E42}"/>
    </a:ext>
  </a:extLst>
</a:theme>
</file>

<file path=ppt/theme/theme11.xml><?xml version="1.0" encoding="utf-8"?>
<a:theme xmlns:a="http://schemas.openxmlformats.org/drawingml/2006/main" name="9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12.xml><?xml version="1.0" encoding="utf-8"?>
<a:theme xmlns:a="http://schemas.openxmlformats.org/drawingml/2006/main" name="11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17AFB7EF-DF65-47DA-ABE1-97F599FC1E52}" vid="{900B7545-0238-4A30-953C-2F515DBB31FE}"/>
    </a:ext>
  </a:extLst>
</a:theme>
</file>

<file path=ppt/theme/theme1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3.xml><?xml version="1.0" encoding="utf-8"?>
<a:theme xmlns:a="http://schemas.openxmlformats.org/drawingml/2006/main" name="2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AAU_POWERPOINT_16_9_DK" id="{A9314A11-232B-44AD-B463-DA388C6E1084}" vid="{3915CC49-FE55-4B7B-B842-2A7014111CFD}"/>
    </a:ext>
  </a:extLst>
</a:theme>
</file>

<file path=ppt/theme/theme4.xml><?xml version="1.0" encoding="utf-8"?>
<a:theme xmlns:a="http://schemas.openxmlformats.org/drawingml/2006/main" name="3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Medarbejdermøde_CPH_26112018" id="{9DFECE72-9EAD-441D-9B54-60DB69D8D5EE}" vid="{D1614727-8BF7-42A9-99EB-06E9693F2E42}"/>
    </a:ext>
  </a:extLst>
</a:theme>
</file>

<file path=ppt/theme/theme5.xml><?xml version="1.0" encoding="utf-8"?>
<a:theme xmlns:a="http://schemas.openxmlformats.org/drawingml/2006/main" name="4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AAU_POWERPOINT_16_9_UK" id="{851E99FB-20BB-40C4-9F91-4452A3BCBDA6}" vid="{42B2CFAF-BEE3-4F25-9129-FB56CD5CD7CD}"/>
    </a:ext>
  </a:extLst>
</a:theme>
</file>

<file path=ppt/theme/theme6.xml><?xml version="1.0" encoding="utf-8"?>
<a:theme xmlns:a="http://schemas.openxmlformats.org/drawingml/2006/main" name="5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17AFB7EF-DF65-47DA-ABE1-97F599FC1E52}" vid="{900B7545-0238-4A30-953C-2F515DBB31FE}"/>
    </a:ext>
  </a:extLst>
</a:theme>
</file>

<file path=ppt/theme/theme7.xml><?xml version="1.0" encoding="utf-8"?>
<a:theme xmlns:a="http://schemas.openxmlformats.org/drawingml/2006/main" name="6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8.xml><?xml version="1.0" encoding="utf-8"?>
<a:theme xmlns:a="http://schemas.openxmlformats.org/drawingml/2006/main" name="7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9.xml><?xml version="1.0" encoding="utf-8"?>
<a:theme xmlns:a="http://schemas.openxmlformats.org/drawingml/2006/main" name="8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356566D4-47E4-47D0-8F34-817B1DAEBDE2}" vid="{8C3F95D7-6216-4AD2-BF22-4FE9F2CE6C28}"/>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F7F3951D730B584AB15B97B4F4B1F22E" ma:contentTypeVersion="2" ma:contentTypeDescription="Create a new document." ma:contentTypeScope="" ma:versionID="70de479a56c3062a9eef6461bb62bc78">
  <xsd:schema xmlns:xsd="http://www.w3.org/2001/XMLSchema" xmlns:xs="http://www.w3.org/2001/XMLSchema" xmlns:p="http://schemas.microsoft.com/office/2006/metadata/properties" xmlns:ns2="48b449a9-b154-4262-b2c7-68687a678234" targetNamespace="http://schemas.microsoft.com/office/2006/metadata/properties" ma:root="true" ma:fieldsID="4fda1cec7e6176a190ccde2fd444b8f7" ns2:_="">
    <xsd:import namespace="48b449a9-b154-4262-b2c7-68687a678234"/>
    <xsd:element name="properties">
      <xsd:complexType>
        <xsd:sequence>
          <xsd:element name="documentManagement">
            <xsd:complexType>
              <xsd:all>
                <xsd:element ref="ns2:MediaServiceMetadata" minOccurs="0"/>
                <xsd:element ref="ns2:MediaServiceFast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8b449a9-b154-4262-b2c7-68687a67823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845FABF3-00FE-4A8D-A5E2-5E806BC8A077}"/>
</file>

<file path=customXml/itemProps2.xml><?xml version="1.0" encoding="utf-8"?>
<ds:datastoreItem xmlns:ds="http://schemas.openxmlformats.org/officeDocument/2006/customXml" ds:itemID="{2306B188-F3E2-43BA-A2B2-6AD73056A1A3}"/>
</file>

<file path=customXml/itemProps3.xml><?xml version="1.0" encoding="utf-8"?>
<ds:datastoreItem xmlns:ds="http://schemas.openxmlformats.org/officeDocument/2006/customXml" ds:itemID="{3FB66690-15B9-4555-9B22-146CDB52C54F}"/>
</file>

<file path=docProps/app.xml><?xml version="1.0" encoding="utf-8"?>
<Properties xmlns="http://schemas.openxmlformats.org/officeDocument/2006/extended-properties" xmlns:vt="http://schemas.openxmlformats.org/officeDocument/2006/docPropsVTypes">
  <Template>B&amp;D-Powerpoint Template_16x9</Template>
  <TotalTime>11605</TotalTime>
  <Words>864</Words>
  <Application>Microsoft Office PowerPoint</Application>
  <PresentationFormat>Widescreen</PresentationFormat>
  <Paragraphs>109</Paragraphs>
  <Slides>16</Slides>
  <Notes>4</Notes>
  <HiddenSlides>0</HiddenSlides>
  <MMClips>0</MMClips>
  <ScaleCrop>false</ScaleCrop>
  <HeadingPairs>
    <vt:vector size="6" baseType="variant">
      <vt:variant>
        <vt:lpstr>Benyttede skrifttyper</vt:lpstr>
      </vt:variant>
      <vt:variant>
        <vt:i4>6</vt:i4>
      </vt:variant>
      <vt:variant>
        <vt:lpstr>Tema</vt:lpstr>
      </vt:variant>
      <vt:variant>
        <vt:i4>12</vt:i4>
      </vt:variant>
      <vt:variant>
        <vt:lpstr>Slidetitler</vt:lpstr>
      </vt:variant>
      <vt:variant>
        <vt:i4>16</vt:i4>
      </vt:variant>
    </vt:vector>
  </HeadingPairs>
  <TitlesOfParts>
    <vt:vector size="34" baseType="lpstr">
      <vt:lpstr>Arial</vt:lpstr>
      <vt:lpstr>Arial Black</vt:lpstr>
      <vt:lpstr>Barlow</vt:lpstr>
      <vt:lpstr>Calibri</vt:lpstr>
      <vt:lpstr>Times New Roman</vt:lpstr>
      <vt:lpstr>Trebuchet MS</vt:lpstr>
      <vt:lpstr>AAU PowerPoint</vt:lpstr>
      <vt:lpstr>1_AAU PowerPoint</vt:lpstr>
      <vt:lpstr>2_AAU PowerPoint</vt:lpstr>
      <vt:lpstr>3_AAU PowerPoint</vt:lpstr>
      <vt:lpstr>4_AAU PowerPoint</vt:lpstr>
      <vt:lpstr>5_AAU PowerPoint</vt:lpstr>
      <vt:lpstr>6_AAU PowerPoint</vt:lpstr>
      <vt:lpstr>7_AAU PowerPoint</vt:lpstr>
      <vt:lpstr>8_AAU PowerPoint</vt:lpstr>
      <vt:lpstr>10_AAU PowerPoint</vt:lpstr>
      <vt:lpstr>9_AAU PowerPoint</vt:lpstr>
      <vt:lpstr>11_AAU PowerPoint</vt:lpstr>
      <vt:lpstr>Aalborg University  Global Teaching for Sustainable Society (Gloss)  Kick-off seminar 29.-30. September 2022, Oslo Met</vt:lpstr>
      <vt:lpstr>CONTENT</vt:lpstr>
      <vt:lpstr>ONE UNIVERSITY – THREE CAMPUSES</vt:lpstr>
      <vt:lpstr>AAU FACTS</vt:lpstr>
      <vt:lpstr>The AAU LEARNING MODEL</vt:lpstr>
      <vt:lpstr>PROBLEM AND PROJECT- BASED LEARNING (THE AAU APPROACH)</vt:lpstr>
      <vt:lpstr>Partner relevance to Gloss (teaching and research background)</vt:lpstr>
      <vt:lpstr>A brief note on capacity building in the Global South – the case of Uganda</vt:lpstr>
      <vt:lpstr>Building Stronger Universities</vt:lpstr>
      <vt:lpstr>How can AAU contribute as partner in the GLOSS project? </vt:lpstr>
      <vt:lpstr>Ideas catalogue</vt:lpstr>
      <vt:lpstr>Ideas catalogue, continued</vt:lpstr>
      <vt:lpstr>Conceptual framework: Intercultural competence</vt:lpstr>
      <vt:lpstr>Conceptual framework The concept of learning</vt:lpstr>
      <vt:lpstr>Conceptual  framework Internationalization </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AAU Kommunikation</dc:creator>
  <cp:lastModifiedBy>NN</cp:lastModifiedBy>
  <cp:revision>825</cp:revision>
  <cp:lastPrinted>2021-11-24T12:21:28Z</cp:lastPrinted>
  <dcterms:created xsi:type="dcterms:W3CDTF">2016-11-10T06:07:03Z</dcterms:created>
  <dcterms:modified xsi:type="dcterms:W3CDTF">2022-09-29T07:49:34Z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0x010100F7F3951D730B584AB15B97B4F4B1F22E</vt:lpwstr>
  </property>
</Properties>
</file>