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14"/>
  </p:notesMasterIdLst>
  <p:sldIdLst>
    <p:sldId id="309" r:id="rId6"/>
    <p:sldId id="310" r:id="rId7"/>
    <p:sldId id="311" r:id="rId8"/>
    <p:sldId id="312" r:id="rId9"/>
    <p:sldId id="313" r:id="rId10"/>
    <p:sldId id="315" r:id="rId11"/>
    <p:sldId id="314" r:id="rId12"/>
    <p:sldId id="316" r:id="rId13"/>
  </p:sldIdLst>
  <p:sldSz cx="17345025" cy="9752013"/>
  <p:notesSz cx="6858000" cy="1866900"/>
  <p:defaultTextStyle>
    <a:defPPr>
      <a:defRPr lang="nb-NO"/>
    </a:defPPr>
    <a:lvl1pPr marL="0" algn="l" defTabSz="1300643" rtl="0" eaLnBrk="1" latinLnBrk="0" hangingPunct="1">
      <a:defRPr sz="2560" kern="1200">
        <a:solidFill>
          <a:schemeClr val="tx1"/>
        </a:solidFill>
        <a:latin typeface="+mn-lt"/>
        <a:ea typeface="+mn-ea"/>
        <a:cs typeface="+mn-cs"/>
      </a:defRPr>
    </a:lvl1pPr>
    <a:lvl2pPr marL="650321" algn="l" defTabSz="1300643" rtl="0" eaLnBrk="1" latinLnBrk="0" hangingPunct="1">
      <a:defRPr sz="2560" kern="1200">
        <a:solidFill>
          <a:schemeClr val="tx1"/>
        </a:solidFill>
        <a:latin typeface="+mn-lt"/>
        <a:ea typeface="+mn-ea"/>
        <a:cs typeface="+mn-cs"/>
      </a:defRPr>
    </a:lvl2pPr>
    <a:lvl3pPr marL="1300643" algn="l" defTabSz="1300643" rtl="0" eaLnBrk="1" latinLnBrk="0" hangingPunct="1">
      <a:defRPr sz="2560" kern="1200">
        <a:solidFill>
          <a:schemeClr val="tx1"/>
        </a:solidFill>
        <a:latin typeface="+mn-lt"/>
        <a:ea typeface="+mn-ea"/>
        <a:cs typeface="+mn-cs"/>
      </a:defRPr>
    </a:lvl3pPr>
    <a:lvl4pPr marL="1950964" algn="l" defTabSz="1300643" rtl="0" eaLnBrk="1" latinLnBrk="0" hangingPunct="1">
      <a:defRPr sz="2560" kern="1200">
        <a:solidFill>
          <a:schemeClr val="tx1"/>
        </a:solidFill>
        <a:latin typeface="+mn-lt"/>
        <a:ea typeface="+mn-ea"/>
        <a:cs typeface="+mn-cs"/>
      </a:defRPr>
    </a:lvl4pPr>
    <a:lvl5pPr marL="2601285" algn="l" defTabSz="1300643" rtl="0" eaLnBrk="1" latinLnBrk="0" hangingPunct="1">
      <a:defRPr sz="2560" kern="1200">
        <a:solidFill>
          <a:schemeClr val="tx1"/>
        </a:solidFill>
        <a:latin typeface="+mn-lt"/>
        <a:ea typeface="+mn-ea"/>
        <a:cs typeface="+mn-cs"/>
      </a:defRPr>
    </a:lvl5pPr>
    <a:lvl6pPr marL="3251606" algn="l" defTabSz="1300643" rtl="0" eaLnBrk="1" latinLnBrk="0" hangingPunct="1">
      <a:defRPr sz="2560" kern="1200">
        <a:solidFill>
          <a:schemeClr val="tx1"/>
        </a:solidFill>
        <a:latin typeface="+mn-lt"/>
        <a:ea typeface="+mn-ea"/>
        <a:cs typeface="+mn-cs"/>
      </a:defRPr>
    </a:lvl6pPr>
    <a:lvl7pPr marL="3901928" algn="l" defTabSz="1300643" rtl="0" eaLnBrk="1" latinLnBrk="0" hangingPunct="1">
      <a:defRPr sz="2560" kern="1200">
        <a:solidFill>
          <a:schemeClr val="tx1"/>
        </a:solidFill>
        <a:latin typeface="+mn-lt"/>
        <a:ea typeface="+mn-ea"/>
        <a:cs typeface="+mn-cs"/>
      </a:defRPr>
    </a:lvl7pPr>
    <a:lvl8pPr marL="4552249" algn="l" defTabSz="1300643" rtl="0" eaLnBrk="1" latinLnBrk="0" hangingPunct="1">
      <a:defRPr sz="2560" kern="1200">
        <a:solidFill>
          <a:schemeClr val="tx1"/>
        </a:solidFill>
        <a:latin typeface="+mn-lt"/>
        <a:ea typeface="+mn-ea"/>
        <a:cs typeface="+mn-cs"/>
      </a:defRPr>
    </a:lvl8pPr>
    <a:lvl9pPr marL="5202570" algn="l" defTabSz="1300643"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F0DDD49-8066-4352-B6B5-FC1A8E5854EA}">
  <a:tblStyle styleId="{5F0DDD49-8066-4352-B6B5-FC1A8E5854EA}" styleName="Oslo Met tabellstil">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rgbClr val="D7D7D7"/>
              </a:solidFill>
            </a:ln>
          </a:top>
          <a:bottom>
            <a:ln w="6350" cmpd="sng">
              <a:solidFill>
                <a:srgbClr val="D7D7D7"/>
              </a:solidFill>
            </a:ln>
          </a:bottom>
          <a:insideH>
            <a:ln w="6350" cmpd="sng">
              <a:solidFill>
                <a:srgbClr val="D7D7D7"/>
              </a:solidFill>
            </a:ln>
          </a:insideH>
          <a:insideV>
            <a:ln w="0" cmpd="sng">
              <a:solidFill>
                <a:schemeClr val="lt1"/>
              </a:solidFill>
            </a:ln>
          </a:insideV>
        </a:tcBdr>
        <a:fill>
          <a:solidFill>
            <a:schemeClr val="lt1"/>
          </a:solidFill>
        </a:fill>
      </a:tcStyle>
    </a:wholeTbl>
    <a:band1H>
      <a:tcStyle>
        <a:tcBdr/>
      </a:tcStyle>
    </a:band1H>
    <a:band2H>
      <a:tcStyle>
        <a:tcBdr/>
      </a:tcStyle>
    </a:band2H>
    <a:band1V>
      <a:tcStyle>
        <a:tcBdr/>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9050" cmpd="sng">
              <a:solidFill>
                <a:schemeClr val="accent1"/>
              </a:solidFill>
            </a:ln>
          </a:top>
          <a:bottom>
            <a:ln w="19050" cmpd="sng">
              <a:solidFill>
                <a:schemeClr val="accent1"/>
              </a:solidFill>
            </a:ln>
          </a:bottom>
        </a:tcBdr>
        <a:fill>
          <a:noFill/>
        </a:fill>
      </a:tcStyle>
    </a:lastRow>
    <a:firstRow>
      <a:tcTxStyle b="on">
        <a:fontRef idx="minor">
          <a:prstClr val="black"/>
        </a:fontRef>
        <a:schemeClr val="dk1"/>
      </a:tcTxStyle>
      <a:tcStyle>
        <a:tcBdr>
          <a:bottom>
            <a:ln w="19050" cmpd="sng">
              <a:solidFill>
                <a:schemeClr val="accent1"/>
              </a:solidFill>
            </a:ln>
          </a:bottom>
        </a:tcBdr>
        <a:fill>
          <a:no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47" d="100"/>
          <a:sy n="47" d="100"/>
        </p:scale>
        <p:origin x="6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7B040-7AAC-4A31-805D-A772300221D6}" type="datetimeFigureOut">
              <a:rPr lang="en-US" smtClean="0"/>
              <a:t>10/2/2022</a:t>
            </a:fld>
            <a:endParaRPr lang="en-US"/>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6333F-E368-4746-A020-FE91A90E005B}" type="slidenum">
              <a:rPr lang="en-US" smtClean="0"/>
              <a:t>‹#›</a:t>
            </a:fld>
            <a:endParaRPr lang="en-US"/>
          </a:p>
        </p:txBody>
      </p:sp>
    </p:spTree>
    <p:extLst>
      <p:ext uri="{BB962C8B-B14F-4D97-AF65-F5344CB8AC3E}">
        <p14:creationId xmlns:p14="http://schemas.microsoft.com/office/powerpoint/2010/main" val="1894998186"/>
      </p:ext>
    </p:extLst>
  </p:cSld>
  <p:clrMap bg1="lt1" tx1="dk1" bg2="lt2" tx2="dk2" accent1="accent1" accent2="accent2" accent3="accent3" accent4="accent4" accent5="accent5" accent6="accent6" hlink="hlink" folHlink="folHlink"/>
  <p:notesStyle>
    <a:lvl1pPr marL="0" algn="l" defTabSz="1300643" rtl="0" eaLnBrk="1" latinLnBrk="0" hangingPunct="1">
      <a:defRPr sz="1707" kern="1200">
        <a:solidFill>
          <a:schemeClr val="tx1"/>
        </a:solidFill>
        <a:latin typeface="+mn-lt"/>
        <a:ea typeface="+mn-ea"/>
        <a:cs typeface="+mn-cs"/>
      </a:defRPr>
    </a:lvl1pPr>
    <a:lvl2pPr marL="650321" algn="l" defTabSz="1300643" rtl="0" eaLnBrk="1" latinLnBrk="0" hangingPunct="1">
      <a:defRPr sz="1707" kern="1200">
        <a:solidFill>
          <a:schemeClr val="tx1"/>
        </a:solidFill>
        <a:latin typeface="+mn-lt"/>
        <a:ea typeface="+mn-ea"/>
        <a:cs typeface="+mn-cs"/>
      </a:defRPr>
    </a:lvl2pPr>
    <a:lvl3pPr marL="1300643" algn="l" defTabSz="1300643" rtl="0" eaLnBrk="1" latinLnBrk="0" hangingPunct="1">
      <a:defRPr sz="1707" kern="1200">
        <a:solidFill>
          <a:schemeClr val="tx1"/>
        </a:solidFill>
        <a:latin typeface="+mn-lt"/>
        <a:ea typeface="+mn-ea"/>
        <a:cs typeface="+mn-cs"/>
      </a:defRPr>
    </a:lvl3pPr>
    <a:lvl4pPr marL="1950964" algn="l" defTabSz="1300643" rtl="0" eaLnBrk="1" latinLnBrk="0" hangingPunct="1">
      <a:defRPr sz="1707" kern="1200">
        <a:solidFill>
          <a:schemeClr val="tx1"/>
        </a:solidFill>
        <a:latin typeface="+mn-lt"/>
        <a:ea typeface="+mn-ea"/>
        <a:cs typeface="+mn-cs"/>
      </a:defRPr>
    </a:lvl4pPr>
    <a:lvl5pPr marL="2601285" algn="l" defTabSz="1300643" rtl="0" eaLnBrk="1" latinLnBrk="0" hangingPunct="1">
      <a:defRPr sz="1707" kern="1200">
        <a:solidFill>
          <a:schemeClr val="tx1"/>
        </a:solidFill>
        <a:latin typeface="+mn-lt"/>
        <a:ea typeface="+mn-ea"/>
        <a:cs typeface="+mn-cs"/>
      </a:defRPr>
    </a:lvl5pPr>
    <a:lvl6pPr marL="3251606" algn="l" defTabSz="1300643" rtl="0" eaLnBrk="1" latinLnBrk="0" hangingPunct="1">
      <a:defRPr sz="1707" kern="1200">
        <a:solidFill>
          <a:schemeClr val="tx1"/>
        </a:solidFill>
        <a:latin typeface="+mn-lt"/>
        <a:ea typeface="+mn-ea"/>
        <a:cs typeface="+mn-cs"/>
      </a:defRPr>
    </a:lvl6pPr>
    <a:lvl7pPr marL="3901928" algn="l" defTabSz="1300643" rtl="0" eaLnBrk="1" latinLnBrk="0" hangingPunct="1">
      <a:defRPr sz="1707" kern="1200">
        <a:solidFill>
          <a:schemeClr val="tx1"/>
        </a:solidFill>
        <a:latin typeface="+mn-lt"/>
        <a:ea typeface="+mn-ea"/>
        <a:cs typeface="+mn-cs"/>
      </a:defRPr>
    </a:lvl7pPr>
    <a:lvl8pPr marL="4552249" algn="l" defTabSz="1300643" rtl="0" eaLnBrk="1" latinLnBrk="0" hangingPunct="1">
      <a:defRPr sz="1707" kern="1200">
        <a:solidFill>
          <a:schemeClr val="tx1"/>
        </a:solidFill>
        <a:latin typeface="+mn-lt"/>
        <a:ea typeface="+mn-ea"/>
        <a:cs typeface="+mn-cs"/>
      </a:defRPr>
    </a:lvl8pPr>
    <a:lvl9pPr marL="5202570" algn="l" defTabSz="1300643" rtl="0" eaLnBrk="1" latinLnBrk="0" hangingPunct="1">
      <a:defRPr sz="170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nb-NO" noProof="0"/>
              <a:t>Navn Navnesen</a:t>
            </a:r>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nb-NO" noProof="0"/>
              <a:t>dd.mm.yy</a:t>
            </a:r>
          </a:p>
        </p:txBody>
      </p:sp>
      <p:sp>
        <p:nvSpPr>
          <p:cNvPr id="18" name="Plassholder for dato 17">
            <a:extLst>
              <a:ext uri="{FF2B5EF4-FFF2-40B4-BE49-F238E27FC236}">
                <a16:creationId xmlns:a16="http://schemas.microsoft.com/office/drawing/2014/main" id="{652BDE14-9BEA-4244-91C2-4A615BE70EB5}"/>
              </a:ext>
            </a:extLst>
          </p:cNvPr>
          <p:cNvSpPr>
            <a:spLocks noGrp="1"/>
          </p:cNvSpPr>
          <p:nvPr>
            <p:ph type="dt" sz="half" idx="16"/>
          </p:nvPr>
        </p:nvSpPr>
        <p:spPr/>
        <p:txBody>
          <a:bodyPr/>
          <a:lstStyle/>
          <a:p>
            <a:fld id="{A39C03C1-25F6-4083-AAC8-EDB260AFB0DF}" type="datetime1">
              <a:rPr lang="nb-NO" smtClean="0"/>
              <a:t>02.10.2022</a:t>
            </a:fld>
            <a:endParaRPr lang="nb-NO"/>
          </a:p>
        </p:txBody>
      </p:sp>
      <p:sp>
        <p:nvSpPr>
          <p:cNvPr id="19" name="Plassholder for bunntekst 18">
            <a:extLst>
              <a:ext uri="{FF2B5EF4-FFF2-40B4-BE49-F238E27FC236}">
                <a16:creationId xmlns:a16="http://schemas.microsoft.com/office/drawing/2014/main" id="{F7311688-F88F-4C95-8A41-E0D915FCA86E}"/>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0" name="Plassholder for lysbildenummer 19">
            <a:extLst>
              <a:ext uri="{FF2B5EF4-FFF2-40B4-BE49-F238E27FC236}">
                <a16:creationId xmlns:a16="http://schemas.microsoft.com/office/drawing/2014/main" id="{EFA8C348-F7D6-46ED-9365-3BEAB314D94D}"/>
              </a:ext>
            </a:extLst>
          </p:cNvPr>
          <p:cNvSpPr>
            <a:spLocks noGrp="1"/>
          </p:cNvSpPr>
          <p:nvPr>
            <p:ph type="sldNum" sz="quarter" idx="18"/>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loverskrift stor">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37445DD2-C695-4299-AC1B-24FD5C2AEEF1}" type="datetime1">
              <a:rPr lang="nb-NO" smtClean="0"/>
              <a:t>02.10.2022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5841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loverskrift lite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5560923"/>
            <a:ext cx="15373922" cy="2160591"/>
          </a:xfrm>
        </p:spPr>
        <p:txBody>
          <a:bodyPr anchor="b">
            <a:normAutofit/>
          </a:bodyPr>
          <a:lstStyle>
            <a:lvl1pPr>
              <a:defRPr sz="7800" cap="all" baseline="0"/>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A5179A3B-C2A6-4C37-9342-F1715891713E}" type="datetime1">
              <a:rPr lang="nb-NO" smtClean="0"/>
              <a:t>02.10.2022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03826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7A060B27-8DEF-416A-9252-40B7B99F0787}" type="datetime1">
              <a:rPr lang="nb-NO" smtClean="0"/>
              <a:t>02.10.2022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93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1" y="2374096"/>
            <a:ext cx="10027253" cy="664797"/>
          </a:xfrm>
        </p:spPr>
        <p:txBody>
          <a:bodyPr>
            <a:normAutofit/>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2428312B-7798-40ED-A035-10770DB00F7A}" type="datetime1">
              <a:rPr lang="nb-NO" smtClean="0"/>
              <a:t>02.10.2022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297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B9634CC7-E3B2-4479-B6C0-79EEF0F9A883}" type="datetime1">
              <a:rPr lang="nb-NO" smtClean="0"/>
              <a:t>02.10.2022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2509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chor="t" anchorCtr="1">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2" y="1709298"/>
            <a:ext cx="4860608" cy="1329595"/>
          </a:xfrm>
        </p:spPr>
        <p:txBody>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46A29C55-1BA0-412E-ABBB-4EAB1E916431}" type="datetime1">
              <a:rPr lang="nb-NO" smtClean="0"/>
              <a:t>02.10.2022</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lgn="r">
              <a:defRPr>
                <a:solidFill>
                  <a:schemeClr val="accent1"/>
                </a:solidFill>
              </a:defRPr>
            </a:lvl1pPr>
          </a:lstStyle>
          <a:p>
            <a:fld id="{5751DFAA-887F-4071-8EAD-E8CA316FCF06}" type="slidenum">
              <a:rPr lang="nb-NO" smtClean="0"/>
              <a:pPr/>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639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Plassholder for dato 1"/>
          <p:cNvSpPr>
            <a:spLocks noGrp="1"/>
          </p:cNvSpPr>
          <p:nvPr>
            <p:ph type="dt" sz="half" idx="10"/>
          </p:nvPr>
        </p:nvSpPr>
        <p:spPr/>
        <p:txBody>
          <a:bodyPr/>
          <a:lstStyle>
            <a:lvl1pPr>
              <a:defRPr>
                <a:solidFill>
                  <a:schemeClr val="accent1"/>
                </a:solidFill>
              </a:defRPr>
            </a:lvl1pPr>
          </a:lstStyle>
          <a:p>
            <a:fld id="{8B91359C-62C4-405D-9644-EE32A55369EF}" type="datetime1">
              <a:rPr lang="nb-NO" smtClean="0"/>
              <a:t>02.10.2022</a:t>
            </a:fld>
            <a:endParaRPr lang="nb-NO"/>
          </a:p>
        </p:txBody>
      </p:sp>
      <p:sp>
        <p:nvSpPr>
          <p:cNvPr id="3" name="Plassholder for bunntekst 2"/>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id="{10E39287-A8EF-4C34-A1FC-3948F2552699}"/>
              </a:ext>
            </a:extLst>
          </p:cNvPr>
          <p:cNvSpPr>
            <a:spLocks noGrp="1"/>
          </p:cNvSpPr>
          <p:nvPr>
            <p:ph type="body" idx="13"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10B431D3-7494-4FBC-B3D0-A66DB1B545B5}"/>
              </a:ext>
            </a:extLst>
          </p:cNvPr>
          <p:cNvSpPr>
            <a:spLocks noGrp="1"/>
          </p:cNvSpPr>
          <p:nvPr>
            <p:ph type="body" sz="quarter" idx="14"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1304279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72122" y="4517203"/>
            <a:ext cx="15373922" cy="3240887"/>
          </a:xfrm>
        </p:spPr>
        <p:txBody>
          <a:bodyPr anchor="b">
            <a:normAutofit/>
          </a:bodyPr>
          <a:lstStyle>
            <a:lvl1pPr>
              <a:defRPr sz="7800" cap="all" baseline="0"/>
            </a:lvl1pPr>
          </a:lstStyle>
          <a:p>
            <a:r>
              <a:rPr lang="nb-NO"/>
              <a:t>Klikk for å legge til sitat</a:t>
            </a:r>
          </a:p>
        </p:txBody>
      </p:sp>
      <p:sp>
        <p:nvSpPr>
          <p:cNvPr id="4" name="Plassholder for dato 3"/>
          <p:cNvSpPr>
            <a:spLocks noGrp="1"/>
          </p:cNvSpPr>
          <p:nvPr>
            <p:ph type="dt" sz="half" idx="10"/>
          </p:nvPr>
        </p:nvSpPr>
        <p:spPr/>
        <p:txBody>
          <a:bodyPr/>
          <a:lstStyle/>
          <a:p>
            <a:fld id="{F7B00E1F-6157-46C7-8815-00C611F29E43}" type="datetime1">
              <a:rPr lang="nb-NO" smtClean="0"/>
              <a:t>02.10.2022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err="1"/>
              <a:t>Sitert</a:t>
            </a:r>
            <a:r>
              <a:rPr lang="en-US"/>
              <a:t> </a:t>
            </a:r>
            <a:r>
              <a:rPr lang="en-US" err="1"/>
              <a:t>Kilde</a:t>
            </a:r>
            <a:endParaRPr lang="en-US"/>
          </a:p>
        </p:txBody>
      </p:sp>
    </p:spTree>
    <p:extLst>
      <p:ext uri="{BB962C8B-B14F-4D97-AF65-F5344CB8AC3E}">
        <p14:creationId xmlns:p14="http://schemas.microsoft.com/office/powerpoint/2010/main" val="90771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Pr>
        <a:solidFill>
          <a:schemeClr val="lt1"/>
        </a:solidFill>
        <a:effectLst/>
      </p:bgPr>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hasCustomPrompt="1"/>
          </p:nvPr>
        </p:nvSpPr>
        <p:spPr>
          <a:xfrm>
            <a:off x="972122" y="5597499"/>
            <a:ext cx="15373922" cy="2160591"/>
          </a:xfrm>
        </p:spPr>
        <p:txBody>
          <a:bodyPr anchor="b">
            <a:normAutofit/>
          </a:bodyPr>
          <a:lstStyle>
            <a:lvl1pPr>
              <a:defRPr sz="7800" cap="all" baseline="0">
                <a:solidFill>
                  <a:schemeClr val="accent1"/>
                </a:solidFill>
              </a:defRPr>
            </a:lvl1pPr>
          </a:lstStyle>
          <a:p>
            <a:r>
              <a:rPr lang="nb-NO"/>
              <a:t>Klikk for å legge til sitat</a:t>
            </a:r>
          </a:p>
        </p:txBody>
      </p:sp>
      <p:sp>
        <p:nvSpPr>
          <p:cNvPr id="4" name="Plassholder for dato 3"/>
          <p:cNvSpPr>
            <a:spLocks noGrp="1"/>
          </p:cNvSpPr>
          <p:nvPr>
            <p:ph type="dt" sz="half" idx="10"/>
          </p:nvPr>
        </p:nvSpPr>
        <p:spPr/>
        <p:txBody>
          <a:bodyPr/>
          <a:lstStyle>
            <a:lvl1pPr>
              <a:defRPr>
                <a:solidFill>
                  <a:schemeClr val="accent1"/>
                </a:solidFill>
              </a:defRPr>
            </a:lvl1pPr>
          </a:lstStyle>
          <a:p>
            <a:fld id="{44179B91-EA5C-43CC-8A19-3750929AABF3}" type="datetime1">
              <a:rPr lang="nb-NO" smtClean="0"/>
              <a:t>02.10.2022</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err="1"/>
              <a:t>Sitert</a:t>
            </a:r>
            <a:r>
              <a:rPr lang="en-US"/>
              <a:t> </a:t>
            </a:r>
            <a:r>
              <a:rPr lang="en-US" err="1"/>
              <a:t>Kilde</a:t>
            </a:r>
            <a:endParaRPr lang="en-US"/>
          </a:p>
        </p:txBody>
      </p:sp>
      <p:sp>
        <p:nvSpPr>
          <p:cNvPr id="11" name="Plassholder for tekst 10">
            <a:extLst>
              <a:ext uri="{FF2B5EF4-FFF2-40B4-BE49-F238E27FC236}">
                <a16:creationId xmlns:a16="http://schemas.microsoft.com/office/drawing/2014/main" id="{A4AE70EA-EB2B-4642-8AB7-DC90C3F6A3D9}"/>
              </a:ext>
            </a:extLst>
          </p:cNvPr>
          <p:cNvSpPr>
            <a:spLocks noGrp="1"/>
          </p:cNvSpPr>
          <p:nvPr>
            <p:ph type="body" idx="14"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52CA5463-497B-4D4A-821F-C1642E29C5EC}"/>
              </a:ext>
            </a:extLst>
          </p:cNvPr>
          <p:cNvSpPr>
            <a:spLocks noGrp="1"/>
          </p:cNvSpPr>
          <p:nvPr>
            <p:ph type="body" sz="quarter" idx="15"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372570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972122" y="3492436"/>
            <a:ext cx="7380922" cy="4680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8965122" y="3492436"/>
            <a:ext cx="7380922" cy="4680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fld id="{DAAA493B-CEB1-4E5F-85D8-8A3DC184607B}" type="datetime1">
              <a:rPr lang="nb-NO" smtClean="0"/>
              <a:t>02.10.2022</a:t>
            </a:fld>
            <a:endParaRPr lang="nb-NO"/>
          </a:p>
        </p:txBody>
      </p:sp>
      <p:sp>
        <p:nvSpPr>
          <p:cNvPr id="6" name="Plassholder for bunntekst 5"/>
          <p:cNvSpPr>
            <a:spLocks noGrp="1"/>
          </p:cNvSpPr>
          <p:nvPr>
            <p:ph type="ftr" sz="quarter" idx="11"/>
          </p:nvPr>
        </p:nvSpPr>
        <p:spPr/>
        <p:txBody>
          <a:bodyPr/>
          <a:lstStyle/>
          <a:p>
            <a:r>
              <a:rPr lang="nb-NO"/>
              <a:t>Endre bunntekst via menyen Sett inn -&gt; Topptekst/bunntekst</a:t>
            </a:r>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1327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12" name="Plassholder for dato 11">
            <a:extLst>
              <a:ext uri="{FF2B5EF4-FFF2-40B4-BE49-F238E27FC236}">
                <a16:creationId xmlns:a16="http://schemas.microsoft.com/office/drawing/2014/main" id="{56B53AF6-B139-48E4-B8B2-15266DC4DC45}"/>
              </a:ext>
            </a:extLst>
          </p:cNvPr>
          <p:cNvSpPr>
            <a:spLocks noGrp="1"/>
          </p:cNvSpPr>
          <p:nvPr>
            <p:ph type="dt" sz="half" idx="17"/>
          </p:nvPr>
        </p:nvSpPr>
        <p:spPr/>
        <p:txBody>
          <a:bodyPr/>
          <a:lstStyle/>
          <a:p>
            <a:fld id="{EC888A41-339D-4654-999A-83C2E169029C}" type="datetime1">
              <a:rPr lang="nb-NO" smtClean="0"/>
              <a:t>02.10.2022</a:t>
            </a:fld>
            <a:endParaRPr lang="nb-NO"/>
          </a:p>
        </p:txBody>
      </p:sp>
      <p:sp>
        <p:nvSpPr>
          <p:cNvPr id="19" name="Plassholder for bunntekst 18">
            <a:extLst>
              <a:ext uri="{FF2B5EF4-FFF2-40B4-BE49-F238E27FC236}">
                <a16:creationId xmlns:a16="http://schemas.microsoft.com/office/drawing/2014/main" id="{1EEE1C09-86BF-4F2C-8464-4675F6B481B1}"/>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0" name="Plassholder for lysbildenummer 19">
            <a:extLst>
              <a:ext uri="{FF2B5EF4-FFF2-40B4-BE49-F238E27FC236}">
                <a16:creationId xmlns:a16="http://schemas.microsoft.com/office/drawing/2014/main" id="{34EC6E11-8AB0-4BC8-93DC-407904FA9CDC}"/>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3490294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Click to edit Master text styles</a:t>
            </a:r>
          </a:p>
        </p:txBody>
      </p:sp>
      <p:sp>
        <p:nvSpPr>
          <p:cNvPr id="4" name="Plassholder for innhold 3"/>
          <p:cNvSpPr>
            <a:spLocks noGrp="1"/>
          </p:cNvSpPr>
          <p:nvPr>
            <p:ph sz="half" idx="2"/>
          </p:nvPr>
        </p:nvSpPr>
        <p:spPr>
          <a:xfrm>
            <a:off x="972122" y="3954101"/>
            <a:ext cx="7380922" cy="4218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Click to edit Master text styles</a:t>
            </a:r>
          </a:p>
        </p:txBody>
      </p:sp>
      <p:sp>
        <p:nvSpPr>
          <p:cNvPr id="6" name="Plassholder for innhold 5"/>
          <p:cNvSpPr>
            <a:spLocks noGrp="1"/>
          </p:cNvSpPr>
          <p:nvPr>
            <p:ph sz="quarter" idx="4"/>
          </p:nvPr>
        </p:nvSpPr>
        <p:spPr>
          <a:xfrm>
            <a:off x="8965122" y="3954101"/>
            <a:ext cx="7380922" cy="4218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dato 6"/>
          <p:cNvSpPr>
            <a:spLocks noGrp="1"/>
          </p:cNvSpPr>
          <p:nvPr>
            <p:ph type="dt" sz="half" idx="10"/>
          </p:nvPr>
        </p:nvSpPr>
        <p:spPr/>
        <p:txBody>
          <a:bodyPr/>
          <a:lstStyle/>
          <a:p>
            <a:fld id="{4EDF7BB8-76BB-46FF-8E89-66498D8B3DEF}" type="datetime1">
              <a:rPr lang="nb-NO" smtClean="0"/>
              <a:t>02.10.2022</a:t>
            </a:fld>
            <a:endParaRPr lang="nb-NO"/>
          </a:p>
        </p:txBody>
      </p:sp>
      <p:sp>
        <p:nvSpPr>
          <p:cNvPr id="8" name="Plassholder for bunntekst 7"/>
          <p:cNvSpPr>
            <a:spLocks noGrp="1"/>
          </p:cNvSpPr>
          <p:nvPr>
            <p:ph type="ftr" sz="quarter" idx="11"/>
          </p:nvPr>
        </p:nvSpPr>
        <p:spPr/>
        <p:txBody>
          <a:bodyPr/>
          <a:lstStyle/>
          <a:p>
            <a:r>
              <a:rPr lang="nb-NO"/>
              <a:t>Endre bunntekst via menyen Sett inn -&gt; Topptekst/bunntekst</a:t>
            </a:r>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4663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20927C89-5CB9-4541-A6F2-E5DEE7903501}" type="datetime1">
              <a:rPr lang="nb-NO" smtClean="0"/>
              <a:t>02.10.2022</a:t>
            </a:fld>
            <a:endParaRPr lang="nb-NO"/>
          </a:p>
        </p:txBody>
      </p:sp>
      <p:sp>
        <p:nvSpPr>
          <p:cNvPr id="4" name="Plassholder for bunntekst 3"/>
          <p:cNvSpPr>
            <a:spLocks noGrp="1"/>
          </p:cNvSpPr>
          <p:nvPr>
            <p:ph type="ftr" sz="quarter" idx="11"/>
          </p:nvPr>
        </p:nvSpPr>
        <p:spPr/>
        <p:txBody>
          <a:bodyPr/>
          <a:lstStyle/>
          <a:p>
            <a:r>
              <a:rPr lang="nb-NO"/>
              <a:t>Endre bunntekst via menyen Sett inn -&gt; Topptekst/bunntekst</a:t>
            </a:r>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850EAB0-AA2A-4FA9-81CE-54B4E0C8900C}" type="datetime1">
              <a:rPr lang="nb-NO" smtClean="0"/>
              <a:t>02.10.2022</a:t>
            </a:fld>
            <a:endParaRPr lang="nb-NO"/>
          </a:p>
        </p:txBody>
      </p:sp>
      <p:sp>
        <p:nvSpPr>
          <p:cNvPr id="3" name="Plassholder for bunntekst 2"/>
          <p:cNvSpPr>
            <a:spLocks noGrp="1"/>
          </p:cNvSpPr>
          <p:nvPr>
            <p:ph type="ftr" sz="quarter" idx="11"/>
          </p:nvPr>
        </p:nvSpPr>
        <p:spPr/>
        <p:txBody>
          <a:body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nb-NO" noProof="0"/>
              <a:t>Navn Navnesen</a:t>
            </a:r>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nb-NO" noProof="0"/>
              <a:t>dd.mm.yy</a:t>
            </a:r>
          </a:p>
        </p:txBody>
      </p:sp>
      <p:sp>
        <p:nvSpPr>
          <p:cNvPr id="18" name="Plassholder for dato 17">
            <a:extLst>
              <a:ext uri="{FF2B5EF4-FFF2-40B4-BE49-F238E27FC236}">
                <a16:creationId xmlns:a16="http://schemas.microsoft.com/office/drawing/2014/main" id="{652BDE14-9BEA-4244-91C2-4A615BE70EB5}"/>
              </a:ext>
            </a:extLst>
          </p:cNvPr>
          <p:cNvSpPr>
            <a:spLocks noGrp="1"/>
          </p:cNvSpPr>
          <p:nvPr>
            <p:ph type="dt" sz="half" idx="16"/>
          </p:nvPr>
        </p:nvSpPr>
        <p:spPr/>
        <p:txBody>
          <a:bodyPr/>
          <a:lstStyle/>
          <a:p>
            <a:fld id="{933FD058-B629-4592-BD49-BA2C25E18FC7}" type="datetime1">
              <a:rPr lang="nb-NO" smtClean="0"/>
              <a:t>02.10.2022</a:t>
            </a:fld>
            <a:endParaRPr lang="nb-NO"/>
          </a:p>
        </p:txBody>
      </p:sp>
      <p:sp>
        <p:nvSpPr>
          <p:cNvPr id="19" name="Plassholder for bunntekst 18">
            <a:extLst>
              <a:ext uri="{FF2B5EF4-FFF2-40B4-BE49-F238E27FC236}">
                <a16:creationId xmlns:a16="http://schemas.microsoft.com/office/drawing/2014/main" id="{F7311688-F88F-4C95-8A41-E0D915FCA86E}"/>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0" name="Plassholder for lysbildenummer 19">
            <a:extLst>
              <a:ext uri="{FF2B5EF4-FFF2-40B4-BE49-F238E27FC236}">
                <a16:creationId xmlns:a16="http://schemas.microsoft.com/office/drawing/2014/main" id="{EFA8C348-F7D6-46ED-9365-3BEAB314D94D}"/>
              </a:ext>
            </a:extLst>
          </p:cNvPr>
          <p:cNvSpPr>
            <a:spLocks noGrp="1"/>
          </p:cNvSpPr>
          <p:nvPr>
            <p:ph type="sldNum" sz="quarter" idx="18"/>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3716928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12" name="Plassholder for dato 11">
            <a:extLst>
              <a:ext uri="{FF2B5EF4-FFF2-40B4-BE49-F238E27FC236}">
                <a16:creationId xmlns:a16="http://schemas.microsoft.com/office/drawing/2014/main" id="{56B53AF6-B139-48E4-B8B2-15266DC4DC45}"/>
              </a:ext>
            </a:extLst>
          </p:cNvPr>
          <p:cNvSpPr>
            <a:spLocks noGrp="1"/>
          </p:cNvSpPr>
          <p:nvPr>
            <p:ph type="dt" sz="half" idx="17"/>
          </p:nvPr>
        </p:nvSpPr>
        <p:spPr/>
        <p:txBody>
          <a:bodyPr/>
          <a:lstStyle/>
          <a:p>
            <a:fld id="{37BE446B-37D5-499C-8850-1B2C3100DCFD}" type="datetime1">
              <a:rPr lang="nb-NO" smtClean="0"/>
              <a:t>02.10.2022</a:t>
            </a:fld>
            <a:endParaRPr lang="nb-NO"/>
          </a:p>
        </p:txBody>
      </p:sp>
      <p:sp>
        <p:nvSpPr>
          <p:cNvPr id="19" name="Plassholder for bunntekst 18">
            <a:extLst>
              <a:ext uri="{FF2B5EF4-FFF2-40B4-BE49-F238E27FC236}">
                <a16:creationId xmlns:a16="http://schemas.microsoft.com/office/drawing/2014/main" id="{1EEE1C09-86BF-4F2C-8464-4675F6B481B1}"/>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0" name="Plassholder for lysbildenummer 19">
            <a:extLst>
              <a:ext uri="{FF2B5EF4-FFF2-40B4-BE49-F238E27FC236}">
                <a16:creationId xmlns:a16="http://schemas.microsoft.com/office/drawing/2014/main" id="{34EC6E11-8AB0-4BC8-93DC-407904FA9CDC}"/>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4858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1" name="Plassholder for dato 20">
            <a:extLst>
              <a:ext uri="{FF2B5EF4-FFF2-40B4-BE49-F238E27FC236}">
                <a16:creationId xmlns:a16="http://schemas.microsoft.com/office/drawing/2014/main" id="{A89FCEFC-C9A7-48DC-A2F7-BE4D4DA94CF7}"/>
              </a:ext>
            </a:extLst>
          </p:cNvPr>
          <p:cNvSpPr>
            <a:spLocks noGrp="1"/>
          </p:cNvSpPr>
          <p:nvPr>
            <p:ph type="dt" sz="half" idx="17"/>
          </p:nvPr>
        </p:nvSpPr>
        <p:spPr/>
        <p:txBody>
          <a:bodyPr/>
          <a:lstStyle/>
          <a:p>
            <a:fld id="{4B4BBA99-C58F-43E9-A3F2-3B9BAF03A621}" type="datetime1">
              <a:rPr lang="nb-NO" smtClean="0"/>
              <a:t>02.10.2022</a:t>
            </a:fld>
            <a:endParaRPr lang="nb-NO"/>
          </a:p>
        </p:txBody>
      </p:sp>
      <p:sp>
        <p:nvSpPr>
          <p:cNvPr id="22" name="Plassholder for bunntekst 21">
            <a:extLst>
              <a:ext uri="{FF2B5EF4-FFF2-40B4-BE49-F238E27FC236}">
                <a16:creationId xmlns:a16="http://schemas.microsoft.com/office/drawing/2014/main" id="{86F6B1E1-7108-4CA0-9B2D-EC94564CFD5C}"/>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3" name="Plassholder for lysbildenummer 22">
            <a:extLst>
              <a:ext uri="{FF2B5EF4-FFF2-40B4-BE49-F238E27FC236}">
                <a16:creationId xmlns:a16="http://schemas.microsoft.com/office/drawing/2014/main" id="{60A9F8C1-89C0-4B7B-9A1C-3CEF3EA77DD4}"/>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767858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8774" y="7258051"/>
            <a:ext cx="1260157" cy="276999"/>
          </a:xfrm>
        </p:spPr>
        <p:txBody>
          <a:bodyPr>
            <a:normAutofit/>
          </a:bodyPr>
          <a:lstStyle>
            <a:lvl1pPr marL="0" indent="0">
              <a:spcAft>
                <a:spcPts val="0"/>
              </a:spcAft>
              <a:buNone/>
              <a:defRPr sz="1800" b="1"/>
            </a:lvl1pPr>
          </a:lstStyle>
          <a:p>
            <a:pPr lvl="0"/>
            <a:r>
              <a:rPr lang="en-US" err="1"/>
              <a:t>dd.mm.yy</a:t>
            </a:r>
            <a:endParaRPr lang="en-US"/>
          </a:p>
        </p:txBody>
      </p:sp>
      <p:sp>
        <p:nvSpPr>
          <p:cNvPr id="7" name="Plassholder for dato 6">
            <a:extLst>
              <a:ext uri="{FF2B5EF4-FFF2-40B4-BE49-F238E27FC236}">
                <a16:creationId xmlns:a16="http://schemas.microsoft.com/office/drawing/2014/main" id="{70DF801A-44A6-423A-BF4C-1FE70682DC7B}"/>
              </a:ext>
            </a:extLst>
          </p:cNvPr>
          <p:cNvSpPr>
            <a:spLocks noGrp="1"/>
          </p:cNvSpPr>
          <p:nvPr>
            <p:ph type="dt" sz="half" idx="17"/>
          </p:nvPr>
        </p:nvSpPr>
        <p:spPr/>
        <p:txBody>
          <a:bodyPr/>
          <a:lstStyle/>
          <a:p>
            <a:fld id="{426E793B-47AE-49CE-AB50-48B9AD3DD833}" type="datetime1">
              <a:rPr lang="nb-NO" smtClean="0"/>
              <a:t>02.10.2022</a:t>
            </a:fld>
            <a:endParaRPr lang="nb-NO"/>
          </a:p>
        </p:txBody>
      </p:sp>
      <p:sp>
        <p:nvSpPr>
          <p:cNvPr id="8" name="Plassholder for bunntekst 7">
            <a:extLst>
              <a:ext uri="{FF2B5EF4-FFF2-40B4-BE49-F238E27FC236}">
                <a16:creationId xmlns:a16="http://schemas.microsoft.com/office/drawing/2014/main" id="{3BAE66B1-31BF-4A40-98BB-F23031F6D52D}"/>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1" name="Plassholder for lysbildenummer 20">
            <a:extLst>
              <a:ext uri="{FF2B5EF4-FFF2-40B4-BE49-F238E27FC236}">
                <a16:creationId xmlns:a16="http://schemas.microsoft.com/office/drawing/2014/main" id="{DEC930FD-CA96-49B1-B552-D06E67071637}"/>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2688901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9" name="Plassholder for dato 18">
            <a:extLst>
              <a:ext uri="{FF2B5EF4-FFF2-40B4-BE49-F238E27FC236}">
                <a16:creationId xmlns:a16="http://schemas.microsoft.com/office/drawing/2014/main" id="{D92300A2-C93F-436A-A8E9-E76E890344C4}"/>
              </a:ext>
            </a:extLst>
          </p:cNvPr>
          <p:cNvSpPr>
            <a:spLocks noGrp="1"/>
          </p:cNvSpPr>
          <p:nvPr>
            <p:ph type="dt" sz="half" idx="16"/>
          </p:nvPr>
        </p:nvSpPr>
        <p:spPr/>
        <p:txBody>
          <a:bodyPr/>
          <a:lstStyle/>
          <a:p>
            <a:fld id="{48D921F6-2F44-41AB-9310-3832E7FF80FB}" type="datetime1">
              <a:rPr lang="nb-NO" smtClean="0"/>
              <a:t>02.10.2022</a:t>
            </a:fld>
            <a:endParaRPr lang="nb-NO"/>
          </a:p>
        </p:txBody>
      </p:sp>
      <p:sp>
        <p:nvSpPr>
          <p:cNvPr id="20" name="Plassholder for bunntekst 19">
            <a:extLst>
              <a:ext uri="{FF2B5EF4-FFF2-40B4-BE49-F238E27FC236}">
                <a16:creationId xmlns:a16="http://schemas.microsoft.com/office/drawing/2014/main" id="{57E1B67A-48D1-4E05-B780-6CFCC1949688}"/>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1" name="Plassholder for lysbildenummer 20">
            <a:extLst>
              <a:ext uri="{FF2B5EF4-FFF2-40B4-BE49-F238E27FC236}">
                <a16:creationId xmlns:a16="http://schemas.microsoft.com/office/drawing/2014/main" id="{03FECDC5-AA49-4FC4-BAFD-0FF7FC54F45E}"/>
              </a:ext>
            </a:extLst>
          </p:cNvPr>
          <p:cNvSpPr>
            <a:spLocks noGrp="1"/>
          </p:cNvSpPr>
          <p:nvPr>
            <p:ph type="sldNum" sz="quarter" idx="18"/>
          </p:nvPr>
        </p:nvSpPr>
        <p:spPr/>
        <p:txBody>
          <a:bodyPr/>
          <a:lstStyle/>
          <a:p>
            <a:fld id="{5751DFAA-887F-4071-8EAD-E8CA316FCF06}" type="slidenum">
              <a:rPr lang="nb-NO" smtClean="0"/>
              <a:pPr/>
              <a:t>‹#›</a:t>
            </a:fld>
            <a:endParaRPr lang="nb-NO"/>
          </a:p>
        </p:txBody>
      </p:sp>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2581145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7" name="Plassholder for dato 6">
            <a:extLst>
              <a:ext uri="{FF2B5EF4-FFF2-40B4-BE49-F238E27FC236}">
                <a16:creationId xmlns:a16="http://schemas.microsoft.com/office/drawing/2014/main" id="{9C9975B5-4B5A-4A2F-BFDB-CB07FFF41FA2}"/>
              </a:ext>
            </a:extLst>
          </p:cNvPr>
          <p:cNvSpPr>
            <a:spLocks noGrp="1"/>
          </p:cNvSpPr>
          <p:nvPr>
            <p:ph type="dt" sz="half" idx="17"/>
          </p:nvPr>
        </p:nvSpPr>
        <p:spPr/>
        <p:txBody>
          <a:bodyPr/>
          <a:lstStyle/>
          <a:p>
            <a:fld id="{A2226697-87D0-4C2A-987A-D875B68C4709}" type="datetime1">
              <a:rPr lang="nb-NO" smtClean="0"/>
              <a:t>02.10.2022</a:t>
            </a:fld>
            <a:endParaRPr lang="nb-NO"/>
          </a:p>
        </p:txBody>
      </p:sp>
      <p:sp>
        <p:nvSpPr>
          <p:cNvPr id="8" name="Plassholder for bunntekst 7">
            <a:extLst>
              <a:ext uri="{FF2B5EF4-FFF2-40B4-BE49-F238E27FC236}">
                <a16:creationId xmlns:a16="http://schemas.microsoft.com/office/drawing/2014/main" id="{32A4462D-B68E-4569-9BEC-C576B12E203A}"/>
              </a:ext>
            </a:extLst>
          </p:cNvPr>
          <p:cNvSpPr>
            <a:spLocks noGrp="1"/>
          </p:cNvSpPr>
          <p:nvPr>
            <p:ph type="ftr" sz="quarter" idx="18"/>
          </p:nvPr>
        </p:nvSpPr>
        <p:spPr>
          <a:xfrm>
            <a:off x="972122" y="7668520"/>
            <a:ext cx="4680585"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id="{2D0123D4-9C42-4ABB-9A5B-37874E90FD25}"/>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3918039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7" name="Plassholder for dato 6">
            <a:extLst>
              <a:ext uri="{FF2B5EF4-FFF2-40B4-BE49-F238E27FC236}">
                <a16:creationId xmlns:a16="http://schemas.microsoft.com/office/drawing/2014/main" id="{C8943FA9-1FC1-4CA6-9987-51D4A224B782}"/>
              </a:ext>
            </a:extLst>
          </p:cNvPr>
          <p:cNvSpPr>
            <a:spLocks noGrp="1"/>
          </p:cNvSpPr>
          <p:nvPr>
            <p:ph type="dt" sz="half" idx="17"/>
          </p:nvPr>
        </p:nvSpPr>
        <p:spPr/>
        <p:txBody>
          <a:bodyPr/>
          <a:lstStyle/>
          <a:p>
            <a:fld id="{6DC6FCD6-9983-4F9E-B042-7E1F1D0DEBA2}" type="datetime1">
              <a:rPr lang="nb-NO" smtClean="0"/>
              <a:t>02.10.2022</a:t>
            </a:fld>
            <a:endParaRPr lang="nb-NO"/>
          </a:p>
        </p:txBody>
      </p:sp>
      <p:sp>
        <p:nvSpPr>
          <p:cNvPr id="8" name="Plassholder for bunntekst 7">
            <a:extLst>
              <a:ext uri="{FF2B5EF4-FFF2-40B4-BE49-F238E27FC236}">
                <a16:creationId xmlns:a16="http://schemas.microsoft.com/office/drawing/2014/main" id="{26AB9857-A3BC-4168-94D2-E16B4C9D7E0D}"/>
              </a:ext>
            </a:extLst>
          </p:cNvPr>
          <p:cNvSpPr>
            <a:spLocks noGrp="1"/>
          </p:cNvSpPr>
          <p:nvPr>
            <p:ph type="ftr" sz="quarter" idx="18"/>
          </p:nvPr>
        </p:nvSpPr>
        <p:spPr>
          <a:xfrm>
            <a:off x="972122" y="7668521"/>
            <a:ext cx="4680585"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id="{C95D276C-EFB8-4B16-B8EC-3B53CBDB3477}"/>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121035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1" name="Plassholder for dato 20">
            <a:extLst>
              <a:ext uri="{FF2B5EF4-FFF2-40B4-BE49-F238E27FC236}">
                <a16:creationId xmlns:a16="http://schemas.microsoft.com/office/drawing/2014/main" id="{A89FCEFC-C9A7-48DC-A2F7-BE4D4DA94CF7}"/>
              </a:ext>
            </a:extLst>
          </p:cNvPr>
          <p:cNvSpPr>
            <a:spLocks noGrp="1"/>
          </p:cNvSpPr>
          <p:nvPr>
            <p:ph type="dt" sz="half" idx="17"/>
          </p:nvPr>
        </p:nvSpPr>
        <p:spPr/>
        <p:txBody>
          <a:bodyPr/>
          <a:lstStyle/>
          <a:p>
            <a:fld id="{838A0CE9-C016-4F7E-B8A4-143F224011A1}" type="datetime1">
              <a:rPr lang="nb-NO" smtClean="0"/>
              <a:t>02.10.2022</a:t>
            </a:fld>
            <a:endParaRPr lang="nb-NO"/>
          </a:p>
        </p:txBody>
      </p:sp>
      <p:sp>
        <p:nvSpPr>
          <p:cNvPr id="22" name="Plassholder for bunntekst 21">
            <a:extLst>
              <a:ext uri="{FF2B5EF4-FFF2-40B4-BE49-F238E27FC236}">
                <a16:creationId xmlns:a16="http://schemas.microsoft.com/office/drawing/2014/main" id="{86F6B1E1-7108-4CA0-9B2D-EC94564CFD5C}"/>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3" name="Plassholder for lysbildenummer 22">
            <a:extLst>
              <a:ext uri="{FF2B5EF4-FFF2-40B4-BE49-F238E27FC236}">
                <a16:creationId xmlns:a16="http://schemas.microsoft.com/office/drawing/2014/main" id="{60A9F8C1-89C0-4B7B-9A1C-3CEF3EA77DD4}"/>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514112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9688" y="7258051"/>
            <a:ext cx="1260157" cy="276999"/>
          </a:xfrm>
        </p:spPr>
        <p:txBody>
          <a:bodyPr>
            <a:normAutofit/>
          </a:bodyPr>
          <a:lstStyle>
            <a:lvl1pPr marL="0" indent="0">
              <a:spcAft>
                <a:spcPts val="0"/>
              </a:spcAft>
              <a:buNone/>
              <a:defRPr sz="1800" b="1"/>
            </a:lvl1pPr>
          </a:lstStyle>
          <a:p>
            <a:pPr lvl="0"/>
            <a:r>
              <a:rPr lang="en-US" err="1"/>
              <a:t>dd.mm.yy</a:t>
            </a:r>
            <a:endParaRPr lang="en-US"/>
          </a:p>
        </p:txBody>
      </p:sp>
      <p:sp>
        <p:nvSpPr>
          <p:cNvPr id="7" name="Plassholder for dato 6">
            <a:extLst>
              <a:ext uri="{FF2B5EF4-FFF2-40B4-BE49-F238E27FC236}">
                <a16:creationId xmlns:a16="http://schemas.microsoft.com/office/drawing/2014/main" id="{322CBC60-2F96-4955-8CB7-A723C0337AF7}"/>
              </a:ext>
            </a:extLst>
          </p:cNvPr>
          <p:cNvSpPr>
            <a:spLocks noGrp="1"/>
          </p:cNvSpPr>
          <p:nvPr>
            <p:ph type="dt" sz="half" idx="17"/>
          </p:nvPr>
        </p:nvSpPr>
        <p:spPr/>
        <p:txBody>
          <a:bodyPr/>
          <a:lstStyle/>
          <a:p>
            <a:fld id="{A4B37468-BD5F-4CF5-BA9A-3E9DC15C5776}" type="datetime1">
              <a:rPr lang="nb-NO" smtClean="0"/>
              <a:t>02.10.2022</a:t>
            </a:fld>
            <a:endParaRPr lang="nb-NO"/>
          </a:p>
        </p:txBody>
      </p:sp>
      <p:sp>
        <p:nvSpPr>
          <p:cNvPr id="8" name="Plassholder for bunntekst 7">
            <a:extLst>
              <a:ext uri="{FF2B5EF4-FFF2-40B4-BE49-F238E27FC236}">
                <a16:creationId xmlns:a16="http://schemas.microsoft.com/office/drawing/2014/main" id="{734F802C-71FE-47BA-816D-423460A9EB6E}"/>
              </a:ext>
            </a:extLst>
          </p:cNvPr>
          <p:cNvSpPr>
            <a:spLocks noGrp="1"/>
          </p:cNvSpPr>
          <p:nvPr>
            <p:ph type="ftr" sz="quarter" idx="18"/>
          </p:nvPr>
        </p:nvSpPr>
        <p:spPr>
          <a:xfrm>
            <a:off x="971551" y="7661755"/>
            <a:ext cx="4637723"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id="{8D2008E8-13A1-4052-91CA-FD29ACBA8C5A}"/>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2532442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CF8E3523-5C24-4699-87CA-D2D598974A89}" type="datetime1">
              <a:rPr lang="nb-NO" smtClean="0"/>
              <a:t>02.10.2022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86925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loverskrift stor">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A9CE8AF4-573E-4BE5-BFCE-B127548BDB0B}" type="datetime1">
              <a:rPr lang="nb-NO" smtClean="0"/>
              <a:t>02.10.2022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484464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loverskrift lite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5560923"/>
            <a:ext cx="15373922" cy="2160591"/>
          </a:xfrm>
        </p:spPr>
        <p:txBody>
          <a:bodyPr anchor="b">
            <a:normAutofit/>
          </a:bodyPr>
          <a:lstStyle>
            <a:lvl1pPr>
              <a:defRPr sz="7800" cap="all" baseline="0"/>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C6130FC0-376C-4ED3-8C37-A2BA4F1D9B1A}" type="datetime1">
              <a:rPr lang="nb-NO" smtClean="0"/>
              <a:t>02.10.2022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05704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9C5F5688-EF4A-4C68-BBB9-43BA95A1927E}" type="datetime1">
              <a:rPr lang="nb-NO" smtClean="0"/>
              <a:t>02.10.2022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5984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1" y="2374096"/>
            <a:ext cx="10027253" cy="664797"/>
          </a:xfrm>
        </p:spPr>
        <p:txBody>
          <a:bodyPr>
            <a:normAutofit/>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FB40A61F-7B4B-4EA6-8C02-ADD7DF0E2D01}" type="datetime1">
              <a:rPr lang="nb-NO" smtClean="0"/>
              <a:t>02.10.2022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2709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DCACAB2F-C16E-4480-931D-58E03967C509}" type="datetime1">
              <a:rPr lang="nb-NO" smtClean="0"/>
              <a:t>02.10.2022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509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chor="t" anchorCtr="1">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2" y="1709298"/>
            <a:ext cx="4860608" cy="1329595"/>
          </a:xfrm>
        </p:spPr>
        <p:txBody>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10E9B3D4-7994-43FD-8647-78BFDAEEE4B3}" type="datetime1">
              <a:rPr lang="nb-NO" smtClean="0"/>
              <a:t>02.10.2022</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lgn="r">
              <a:defRPr>
                <a:solidFill>
                  <a:schemeClr val="accent1"/>
                </a:solidFill>
              </a:defRPr>
            </a:lvl1pPr>
          </a:lstStyle>
          <a:p>
            <a:fld id="{5751DFAA-887F-4071-8EAD-E8CA316FCF06}" type="slidenum">
              <a:rPr lang="nb-NO" smtClean="0"/>
              <a:pPr/>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6042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Plassholder for dato 1"/>
          <p:cNvSpPr>
            <a:spLocks noGrp="1"/>
          </p:cNvSpPr>
          <p:nvPr>
            <p:ph type="dt" sz="half" idx="10"/>
          </p:nvPr>
        </p:nvSpPr>
        <p:spPr/>
        <p:txBody>
          <a:bodyPr/>
          <a:lstStyle>
            <a:lvl1pPr>
              <a:defRPr>
                <a:solidFill>
                  <a:schemeClr val="accent1"/>
                </a:solidFill>
              </a:defRPr>
            </a:lvl1pPr>
          </a:lstStyle>
          <a:p>
            <a:fld id="{7449F539-FFF7-468C-925B-E59F79D96701}" type="datetime1">
              <a:rPr lang="nb-NO" smtClean="0"/>
              <a:t>02.10.2022</a:t>
            </a:fld>
            <a:endParaRPr lang="nb-NO"/>
          </a:p>
        </p:txBody>
      </p:sp>
      <p:sp>
        <p:nvSpPr>
          <p:cNvPr id="3" name="Plassholder for bunntekst 2"/>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id="{10E39287-A8EF-4C34-A1FC-3948F2552699}"/>
              </a:ext>
            </a:extLst>
          </p:cNvPr>
          <p:cNvSpPr>
            <a:spLocks noGrp="1"/>
          </p:cNvSpPr>
          <p:nvPr>
            <p:ph type="body" idx="13"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10B431D3-7494-4FBC-B3D0-A66DB1B545B5}"/>
              </a:ext>
            </a:extLst>
          </p:cNvPr>
          <p:cNvSpPr>
            <a:spLocks noGrp="1"/>
          </p:cNvSpPr>
          <p:nvPr>
            <p:ph type="body" sz="quarter" idx="14"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4084775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72122" y="4517203"/>
            <a:ext cx="15373922" cy="3240887"/>
          </a:xfrm>
        </p:spPr>
        <p:txBody>
          <a:bodyPr anchor="b">
            <a:normAutofit/>
          </a:bodyPr>
          <a:lstStyle>
            <a:lvl1pPr>
              <a:defRPr sz="7800" cap="all" baseline="0"/>
            </a:lvl1pPr>
          </a:lstStyle>
          <a:p>
            <a:r>
              <a:rPr lang="nb-NO"/>
              <a:t>Klikk for å legge til sitat</a:t>
            </a:r>
          </a:p>
        </p:txBody>
      </p:sp>
      <p:sp>
        <p:nvSpPr>
          <p:cNvPr id="4" name="Plassholder for dato 3"/>
          <p:cNvSpPr>
            <a:spLocks noGrp="1"/>
          </p:cNvSpPr>
          <p:nvPr>
            <p:ph type="dt" sz="half" idx="10"/>
          </p:nvPr>
        </p:nvSpPr>
        <p:spPr/>
        <p:txBody>
          <a:bodyPr/>
          <a:lstStyle/>
          <a:p>
            <a:fld id="{207FAC6F-2F44-4401-9C24-583034186B1B}" type="datetime1">
              <a:rPr lang="nb-NO" smtClean="0"/>
              <a:t>02.10.2022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err="1"/>
              <a:t>Sitert</a:t>
            </a:r>
            <a:r>
              <a:rPr lang="en-US"/>
              <a:t> </a:t>
            </a:r>
            <a:r>
              <a:rPr lang="en-US" err="1"/>
              <a:t>Kilde</a:t>
            </a:r>
            <a:endParaRPr lang="en-US"/>
          </a:p>
        </p:txBody>
      </p:sp>
    </p:spTree>
    <p:extLst>
      <p:ext uri="{BB962C8B-B14F-4D97-AF65-F5344CB8AC3E}">
        <p14:creationId xmlns:p14="http://schemas.microsoft.com/office/powerpoint/2010/main" val="66070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8774" y="7258051"/>
            <a:ext cx="1260157" cy="276999"/>
          </a:xfrm>
        </p:spPr>
        <p:txBody>
          <a:bodyPr>
            <a:normAutofit/>
          </a:bodyPr>
          <a:lstStyle>
            <a:lvl1pPr marL="0" indent="0">
              <a:spcAft>
                <a:spcPts val="0"/>
              </a:spcAft>
              <a:buNone/>
              <a:defRPr sz="1800" b="1"/>
            </a:lvl1pPr>
          </a:lstStyle>
          <a:p>
            <a:pPr lvl="0"/>
            <a:r>
              <a:rPr lang="en-US" err="1"/>
              <a:t>dd.mm.yy</a:t>
            </a:r>
            <a:endParaRPr lang="en-US"/>
          </a:p>
        </p:txBody>
      </p:sp>
      <p:sp>
        <p:nvSpPr>
          <p:cNvPr id="7" name="Plassholder for dato 6">
            <a:extLst>
              <a:ext uri="{FF2B5EF4-FFF2-40B4-BE49-F238E27FC236}">
                <a16:creationId xmlns:a16="http://schemas.microsoft.com/office/drawing/2014/main" id="{70DF801A-44A6-423A-BF4C-1FE70682DC7B}"/>
              </a:ext>
            </a:extLst>
          </p:cNvPr>
          <p:cNvSpPr>
            <a:spLocks noGrp="1"/>
          </p:cNvSpPr>
          <p:nvPr>
            <p:ph type="dt" sz="half" idx="17"/>
          </p:nvPr>
        </p:nvSpPr>
        <p:spPr/>
        <p:txBody>
          <a:bodyPr/>
          <a:lstStyle/>
          <a:p>
            <a:fld id="{9F3DDD07-CC2A-4BDF-9C60-FF1D18C55BD9}" type="datetime1">
              <a:rPr lang="nb-NO" smtClean="0"/>
              <a:t>02.10.2022</a:t>
            </a:fld>
            <a:endParaRPr lang="nb-NO"/>
          </a:p>
        </p:txBody>
      </p:sp>
      <p:sp>
        <p:nvSpPr>
          <p:cNvPr id="8" name="Plassholder for bunntekst 7">
            <a:extLst>
              <a:ext uri="{FF2B5EF4-FFF2-40B4-BE49-F238E27FC236}">
                <a16:creationId xmlns:a16="http://schemas.microsoft.com/office/drawing/2014/main" id="{3BAE66B1-31BF-4A40-98BB-F23031F6D52D}"/>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1" name="Plassholder for lysbildenummer 20">
            <a:extLst>
              <a:ext uri="{FF2B5EF4-FFF2-40B4-BE49-F238E27FC236}">
                <a16:creationId xmlns:a16="http://schemas.microsoft.com/office/drawing/2014/main" id="{DEC930FD-CA96-49B1-B552-D06E67071637}"/>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699102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Pr>
        <a:solidFill>
          <a:schemeClr val="lt1"/>
        </a:solidFill>
        <a:effectLst/>
      </p:bgPr>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hasCustomPrompt="1"/>
          </p:nvPr>
        </p:nvSpPr>
        <p:spPr>
          <a:xfrm>
            <a:off x="972122" y="5597499"/>
            <a:ext cx="15373922" cy="2160591"/>
          </a:xfrm>
        </p:spPr>
        <p:txBody>
          <a:bodyPr anchor="b">
            <a:normAutofit/>
          </a:bodyPr>
          <a:lstStyle>
            <a:lvl1pPr>
              <a:defRPr sz="7800" cap="all" baseline="0">
                <a:solidFill>
                  <a:schemeClr val="accent1"/>
                </a:solidFill>
              </a:defRPr>
            </a:lvl1pPr>
          </a:lstStyle>
          <a:p>
            <a:r>
              <a:rPr lang="nb-NO"/>
              <a:t>Klikk for å legge til sitat</a:t>
            </a:r>
          </a:p>
        </p:txBody>
      </p:sp>
      <p:sp>
        <p:nvSpPr>
          <p:cNvPr id="4" name="Plassholder for dato 3"/>
          <p:cNvSpPr>
            <a:spLocks noGrp="1"/>
          </p:cNvSpPr>
          <p:nvPr>
            <p:ph type="dt" sz="half" idx="10"/>
          </p:nvPr>
        </p:nvSpPr>
        <p:spPr/>
        <p:txBody>
          <a:bodyPr/>
          <a:lstStyle>
            <a:lvl1pPr>
              <a:defRPr>
                <a:solidFill>
                  <a:schemeClr val="accent1"/>
                </a:solidFill>
              </a:defRPr>
            </a:lvl1pPr>
          </a:lstStyle>
          <a:p>
            <a:fld id="{7B5AAC64-5A2C-40B8-A406-867B7A831EF0}" type="datetime1">
              <a:rPr lang="nb-NO" smtClean="0"/>
              <a:t>02.10.2022</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err="1"/>
              <a:t>Sitert</a:t>
            </a:r>
            <a:r>
              <a:rPr lang="en-US"/>
              <a:t> </a:t>
            </a:r>
            <a:r>
              <a:rPr lang="en-US" err="1"/>
              <a:t>Kilde</a:t>
            </a:r>
            <a:endParaRPr lang="en-US"/>
          </a:p>
        </p:txBody>
      </p:sp>
      <p:sp>
        <p:nvSpPr>
          <p:cNvPr id="11" name="Plassholder for tekst 10">
            <a:extLst>
              <a:ext uri="{FF2B5EF4-FFF2-40B4-BE49-F238E27FC236}">
                <a16:creationId xmlns:a16="http://schemas.microsoft.com/office/drawing/2014/main" id="{A4AE70EA-EB2B-4642-8AB7-DC90C3F6A3D9}"/>
              </a:ext>
            </a:extLst>
          </p:cNvPr>
          <p:cNvSpPr>
            <a:spLocks noGrp="1"/>
          </p:cNvSpPr>
          <p:nvPr>
            <p:ph type="body" idx="14"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52CA5463-497B-4D4A-821F-C1642E29C5EC}"/>
              </a:ext>
            </a:extLst>
          </p:cNvPr>
          <p:cNvSpPr>
            <a:spLocks noGrp="1"/>
          </p:cNvSpPr>
          <p:nvPr>
            <p:ph type="body" sz="quarter" idx="15"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633744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972122" y="3492436"/>
            <a:ext cx="7380922" cy="4680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8965122" y="3492436"/>
            <a:ext cx="7380922" cy="4680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fld id="{200BB890-1DCF-491B-8DCC-AAE2708E8CDF}" type="datetime1">
              <a:rPr lang="nb-NO" smtClean="0"/>
              <a:t>02.10.2022</a:t>
            </a:fld>
            <a:endParaRPr lang="nb-NO"/>
          </a:p>
        </p:txBody>
      </p:sp>
      <p:sp>
        <p:nvSpPr>
          <p:cNvPr id="6" name="Plassholder for bunntekst 5"/>
          <p:cNvSpPr>
            <a:spLocks noGrp="1"/>
          </p:cNvSpPr>
          <p:nvPr>
            <p:ph type="ftr" sz="quarter" idx="11"/>
          </p:nvPr>
        </p:nvSpPr>
        <p:spPr/>
        <p:txBody>
          <a:bodyPr/>
          <a:lstStyle/>
          <a:p>
            <a:r>
              <a:rPr lang="nb-NO"/>
              <a:t>Endre bunntekst via menyen Sett inn -&gt; Topptekst/bunntekst</a:t>
            </a:r>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416628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Edit Master text styles</a:t>
            </a:r>
          </a:p>
        </p:txBody>
      </p:sp>
      <p:sp>
        <p:nvSpPr>
          <p:cNvPr id="4" name="Plassholder for innhold 3"/>
          <p:cNvSpPr>
            <a:spLocks noGrp="1"/>
          </p:cNvSpPr>
          <p:nvPr>
            <p:ph sz="half" idx="2"/>
          </p:nvPr>
        </p:nvSpPr>
        <p:spPr>
          <a:xfrm>
            <a:off x="972122" y="3954101"/>
            <a:ext cx="7380922" cy="4218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Edit Master text styles</a:t>
            </a:r>
          </a:p>
        </p:txBody>
      </p:sp>
      <p:sp>
        <p:nvSpPr>
          <p:cNvPr id="6" name="Plassholder for innhold 5"/>
          <p:cNvSpPr>
            <a:spLocks noGrp="1"/>
          </p:cNvSpPr>
          <p:nvPr>
            <p:ph sz="quarter" idx="4"/>
          </p:nvPr>
        </p:nvSpPr>
        <p:spPr>
          <a:xfrm>
            <a:off x="8965122" y="3954101"/>
            <a:ext cx="7380922" cy="4218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dato 6"/>
          <p:cNvSpPr>
            <a:spLocks noGrp="1"/>
          </p:cNvSpPr>
          <p:nvPr>
            <p:ph type="dt" sz="half" idx="10"/>
          </p:nvPr>
        </p:nvSpPr>
        <p:spPr/>
        <p:txBody>
          <a:bodyPr/>
          <a:lstStyle/>
          <a:p>
            <a:fld id="{13F53353-0077-46D4-9E9F-3B3ACCEF9529}" type="datetime1">
              <a:rPr lang="nb-NO" smtClean="0"/>
              <a:t>02.10.2022</a:t>
            </a:fld>
            <a:endParaRPr lang="nb-NO"/>
          </a:p>
        </p:txBody>
      </p:sp>
      <p:sp>
        <p:nvSpPr>
          <p:cNvPr id="8" name="Plassholder for bunntekst 7"/>
          <p:cNvSpPr>
            <a:spLocks noGrp="1"/>
          </p:cNvSpPr>
          <p:nvPr>
            <p:ph type="ftr" sz="quarter" idx="11"/>
          </p:nvPr>
        </p:nvSpPr>
        <p:spPr/>
        <p:txBody>
          <a:bodyPr/>
          <a:lstStyle/>
          <a:p>
            <a:r>
              <a:rPr lang="nb-NO"/>
              <a:t>Endre bunntekst via menyen Sett inn -&gt; Topptekst/bunntekst</a:t>
            </a:r>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8195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8CC9DF71-EB1E-4244-B196-1B0E4A9D617A}" type="datetime1">
              <a:rPr lang="nb-NO" smtClean="0"/>
              <a:t>02.10.2022</a:t>
            </a:fld>
            <a:endParaRPr lang="nb-NO"/>
          </a:p>
        </p:txBody>
      </p:sp>
      <p:sp>
        <p:nvSpPr>
          <p:cNvPr id="4" name="Plassholder for bunntekst 3"/>
          <p:cNvSpPr>
            <a:spLocks noGrp="1"/>
          </p:cNvSpPr>
          <p:nvPr>
            <p:ph type="ftr" sz="quarter" idx="11"/>
          </p:nvPr>
        </p:nvSpPr>
        <p:spPr/>
        <p:txBody>
          <a:bodyPr/>
          <a:lstStyle/>
          <a:p>
            <a:r>
              <a:rPr lang="nb-NO"/>
              <a:t>Endre bunntekst via menyen Sett inn -&gt; Topptekst/bunntekst</a:t>
            </a:r>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610987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0BA6A8D-1C39-4BD8-BD48-0DA8FCAB9C75}" type="datetime1">
              <a:rPr lang="nb-NO" smtClean="0"/>
              <a:t>02.10.2022</a:t>
            </a:fld>
            <a:endParaRPr lang="nb-NO"/>
          </a:p>
        </p:txBody>
      </p:sp>
      <p:sp>
        <p:nvSpPr>
          <p:cNvPr id="3" name="Plassholder for bunntekst 2"/>
          <p:cNvSpPr>
            <a:spLocks noGrp="1"/>
          </p:cNvSpPr>
          <p:nvPr>
            <p:ph type="ftr" sz="quarter" idx="11"/>
          </p:nvPr>
        </p:nvSpPr>
        <p:spPr/>
        <p:txBody>
          <a:body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75986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9" name="Plassholder for dato 18">
            <a:extLst>
              <a:ext uri="{FF2B5EF4-FFF2-40B4-BE49-F238E27FC236}">
                <a16:creationId xmlns:a16="http://schemas.microsoft.com/office/drawing/2014/main" id="{D92300A2-C93F-436A-A8E9-E76E890344C4}"/>
              </a:ext>
            </a:extLst>
          </p:cNvPr>
          <p:cNvSpPr>
            <a:spLocks noGrp="1"/>
          </p:cNvSpPr>
          <p:nvPr>
            <p:ph type="dt" sz="half" idx="16"/>
          </p:nvPr>
        </p:nvSpPr>
        <p:spPr/>
        <p:txBody>
          <a:bodyPr/>
          <a:lstStyle/>
          <a:p>
            <a:fld id="{46494DEC-FD66-4036-9690-0B77C3202322}" type="datetime1">
              <a:rPr lang="nb-NO" smtClean="0"/>
              <a:t>02.10.2022</a:t>
            </a:fld>
            <a:endParaRPr lang="nb-NO"/>
          </a:p>
        </p:txBody>
      </p:sp>
      <p:sp>
        <p:nvSpPr>
          <p:cNvPr id="20" name="Plassholder for bunntekst 19">
            <a:extLst>
              <a:ext uri="{FF2B5EF4-FFF2-40B4-BE49-F238E27FC236}">
                <a16:creationId xmlns:a16="http://schemas.microsoft.com/office/drawing/2014/main" id="{57E1B67A-48D1-4E05-B780-6CFCC1949688}"/>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1" name="Plassholder for lysbildenummer 20">
            <a:extLst>
              <a:ext uri="{FF2B5EF4-FFF2-40B4-BE49-F238E27FC236}">
                <a16:creationId xmlns:a16="http://schemas.microsoft.com/office/drawing/2014/main" id="{03FECDC5-AA49-4FC4-BAFD-0FF7FC54F45E}"/>
              </a:ext>
            </a:extLst>
          </p:cNvPr>
          <p:cNvSpPr>
            <a:spLocks noGrp="1"/>
          </p:cNvSpPr>
          <p:nvPr>
            <p:ph type="sldNum" sz="quarter" idx="18"/>
          </p:nvPr>
        </p:nvSpPr>
        <p:spPr/>
        <p:txBody>
          <a:bodyPr/>
          <a:lstStyle/>
          <a:p>
            <a:fld id="{5751DFAA-887F-4071-8EAD-E8CA316FCF06}" type="slidenum">
              <a:rPr lang="nb-NO" smtClean="0"/>
              <a:pPr/>
              <a:t>‹#›</a:t>
            </a:fld>
            <a:endParaRPr lang="nb-NO"/>
          </a:p>
        </p:txBody>
      </p:sp>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183867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7" name="Plassholder for dato 6">
            <a:extLst>
              <a:ext uri="{FF2B5EF4-FFF2-40B4-BE49-F238E27FC236}">
                <a16:creationId xmlns:a16="http://schemas.microsoft.com/office/drawing/2014/main" id="{9C9975B5-4B5A-4A2F-BFDB-CB07FFF41FA2}"/>
              </a:ext>
            </a:extLst>
          </p:cNvPr>
          <p:cNvSpPr>
            <a:spLocks noGrp="1"/>
          </p:cNvSpPr>
          <p:nvPr>
            <p:ph type="dt" sz="half" idx="17"/>
          </p:nvPr>
        </p:nvSpPr>
        <p:spPr/>
        <p:txBody>
          <a:bodyPr/>
          <a:lstStyle/>
          <a:p>
            <a:fld id="{8DA63F33-E010-48D7-A4F1-82705AD39BCC}" type="datetime1">
              <a:rPr lang="nb-NO" smtClean="0"/>
              <a:t>02.10.2022</a:t>
            </a:fld>
            <a:endParaRPr lang="nb-NO"/>
          </a:p>
        </p:txBody>
      </p:sp>
      <p:sp>
        <p:nvSpPr>
          <p:cNvPr id="8" name="Plassholder for bunntekst 7">
            <a:extLst>
              <a:ext uri="{FF2B5EF4-FFF2-40B4-BE49-F238E27FC236}">
                <a16:creationId xmlns:a16="http://schemas.microsoft.com/office/drawing/2014/main" id="{32A4462D-B68E-4569-9BEC-C576B12E203A}"/>
              </a:ext>
            </a:extLst>
          </p:cNvPr>
          <p:cNvSpPr>
            <a:spLocks noGrp="1"/>
          </p:cNvSpPr>
          <p:nvPr>
            <p:ph type="ftr" sz="quarter" idx="18"/>
          </p:nvPr>
        </p:nvSpPr>
        <p:spPr>
          <a:xfrm>
            <a:off x="972122" y="7668520"/>
            <a:ext cx="4680585"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id="{2D0123D4-9C42-4ABB-9A5B-37874E90FD25}"/>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87963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7" name="Plassholder for dato 6">
            <a:extLst>
              <a:ext uri="{FF2B5EF4-FFF2-40B4-BE49-F238E27FC236}">
                <a16:creationId xmlns:a16="http://schemas.microsoft.com/office/drawing/2014/main" id="{C8943FA9-1FC1-4CA6-9987-51D4A224B782}"/>
              </a:ext>
            </a:extLst>
          </p:cNvPr>
          <p:cNvSpPr>
            <a:spLocks noGrp="1"/>
          </p:cNvSpPr>
          <p:nvPr>
            <p:ph type="dt" sz="half" idx="17"/>
          </p:nvPr>
        </p:nvSpPr>
        <p:spPr/>
        <p:txBody>
          <a:bodyPr/>
          <a:lstStyle/>
          <a:p>
            <a:fld id="{1259C767-C26D-4819-BB86-38131C723580}" type="datetime1">
              <a:rPr lang="nb-NO" smtClean="0"/>
              <a:t>02.10.2022</a:t>
            </a:fld>
            <a:endParaRPr lang="nb-NO"/>
          </a:p>
        </p:txBody>
      </p:sp>
      <p:sp>
        <p:nvSpPr>
          <p:cNvPr id="8" name="Plassholder for bunntekst 7">
            <a:extLst>
              <a:ext uri="{FF2B5EF4-FFF2-40B4-BE49-F238E27FC236}">
                <a16:creationId xmlns:a16="http://schemas.microsoft.com/office/drawing/2014/main" id="{26AB9857-A3BC-4168-94D2-E16B4C9D7E0D}"/>
              </a:ext>
            </a:extLst>
          </p:cNvPr>
          <p:cNvSpPr>
            <a:spLocks noGrp="1"/>
          </p:cNvSpPr>
          <p:nvPr>
            <p:ph type="ftr" sz="quarter" idx="18"/>
          </p:nvPr>
        </p:nvSpPr>
        <p:spPr>
          <a:xfrm>
            <a:off x="972122" y="7668521"/>
            <a:ext cx="4680585"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id="{C95D276C-EFB8-4B16-B8EC-3B53CBDB3477}"/>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247300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9688" y="7258051"/>
            <a:ext cx="1260157" cy="276999"/>
          </a:xfrm>
        </p:spPr>
        <p:txBody>
          <a:bodyPr>
            <a:normAutofit/>
          </a:bodyPr>
          <a:lstStyle>
            <a:lvl1pPr marL="0" indent="0">
              <a:spcAft>
                <a:spcPts val="0"/>
              </a:spcAft>
              <a:buNone/>
              <a:defRPr sz="1800" b="1"/>
            </a:lvl1pPr>
          </a:lstStyle>
          <a:p>
            <a:pPr lvl="0"/>
            <a:r>
              <a:rPr lang="en-US" err="1"/>
              <a:t>dd.mm.yy</a:t>
            </a:r>
            <a:endParaRPr lang="en-US"/>
          </a:p>
        </p:txBody>
      </p:sp>
      <p:sp>
        <p:nvSpPr>
          <p:cNvPr id="7" name="Plassholder for dato 6">
            <a:extLst>
              <a:ext uri="{FF2B5EF4-FFF2-40B4-BE49-F238E27FC236}">
                <a16:creationId xmlns:a16="http://schemas.microsoft.com/office/drawing/2014/main" id="{322CBC60-2F96-4955-8CB7-A723C0337AF7}"/>
              </a:ext>
            </a:extLst>
          </p:cNvPr>
          <p:cNvSpPr>
            <a:spLocks noGrp="1"/>
          </p:cNvSpPr>
          <p:nvPr>
            <p:ph type="dt" sz="half" idx="17"/>
          </p:nvPr>
        </p:nvSpPr>
        <p:spPr/>
        <p:txBody>
          <a:bodyPr/>
          <a:lstStyle/>
          <a:p>
            <a:fld id="{31716EA2-FD3F-4407-B06B-0B3140E0390E}" type="datetime1">
              <a:rPr lang="nb-NO" smtClean="0"/>
              <a:t>02.10.2022</a:t>
            </a:fld>
            <a:endParaRPr lang="nb-NO"/>
          </a:p>
        </p:txBody>
      </p:sp>
      <p:sp>
        <p:nvSpPr>
          <p:cNvPr id="8" name="Plassholder for bunntekst 7">
            <a:extLst>
              <a:ext uri="{FF2B5EF4-FFF2-40B4-BE49-F238E27FC236}">
                <a16:creationId xmlns:a16="http://schemas.microsoft.com/office/drawing/2014/main" id="{734F802C-71FE-47BA-816D-423460A9EB6E}"/>
              </a:ext>
            </a:extLst>
          </p:cNvPr>
          <p:cNvSpPr>
            <a:spLocks noGrp="1"/>
          </p:cNvSpPr>
          <p:nvPr>
            <p:ph type="ftr" sz="quarter" idx="18"/>
          </p:nvPr>
        </p:nvSpPr>
        <p:spPr>
          <a:xfrm>
            <a:off x="971551" y="7661755"/>
            <a:ext cx="4637723"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id="{8D2008E8-13A1-4052-91CA-FD29ACBA8C5A}"/>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178474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099EE683-8AB4-4ED5-A214-BDA8C5563540}" type="datetime1">
              <a:rPr lang="nb-NO" smtClean="0"/>
              <a:t>02.10.2022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C97EEEF2-39BD-418D-9AC6-2F051A6B4D0B}" type="datetime1">
              <a:rPr lang="nb-NO" smtClean="0"/>
              <a:t>02.10.2022</a:t>
            </a:fld>
            <a:endParaRPr lang="nb-NO"/>
          </a:p>
        </p:txBody>
      </p:sp>
      <p:sp>
        <p:nvSpPr>
          <p:cNvPr id="5" name="Plassholder for bunntekst 4"/>
          <p:cNvSpPr>
            <a:spLocks noGrp="1"/>
          </p:cNvSpPr>
          <p:nvPr>
            <p:ph type="ftr" sz="quarter" idx="3"/>
          </p:nvPr>
        </p:nvSpPr>
        <p:spPr>
          <a:xfrm>
            <a:off x="6210772" y="8705717"/>
            <a:ext cx="9001125" cy="262593"/>
          </a:xfrm>
          <a:prstGeom prst="rect">
            <a:avLst/>
          </a:prstGeom>
        </p:spPr>
        <p:txBody>
          <a:bodyPr vert="horz" lIns="0" tIns="0" rIns="0" bIns="0" rtlCol="0" anchor="ctr">
            <a:normAutofit/>
          </a:bodyPr>
          <a:lstStyle>
            <a:lvl1pPr algn="l">
              <a:defRPr sz="1100" cap="all" baseline="0">
                <a:solidFill>
                  <a:schemeClr val="dk1"/>
                </a:solidFill>
              </a:defRPr>
            </a:lvl1pPr>
          </a:lstStyle>
          <a:p>
            <a:r>
              <a:rPr lang="nb-NO"/>
              <a:t>Endre bunntekst via menyen Sett inn -&gt; Topptekst/bunntekst</a:t>
            </a:r>
          </a:p>
        </p:txBody>
      </p:sp>
      <p:sp>
        <p:nvSpPr>
          <p:cNvPr id="6" name="Plassholder for lysbildenummer 5"/>
          <p:cNvSpPr>
            <a:spLocks noGrp="1"/>
          </p:cNvSpPr>
          <p:nvPr>
            <p:ph type="sldNum" sz="quarter" idx="4"/>
          </p:nvPr>
        </p:nvSpPr>
        <p:spPr>
          <a:xfrm>
            <a:off x="15906712" y="8705717"/>
            <a:ext cx="439332" cy="262593"/>
          </a:xfrm>
          <a:prstGeom prst="rect">
            <a:avLst/>
          </a:prstGeom>
        </p:spPr>
        <p:txBody>
          <a:bodyPr vert="horz" lIns="0" tIns="0" rIns="0" bIns="0" rtlCol="0" anchor="ctr">
            <a:normAutofit/>
          </a:bodyPr>
          <a:lstStyle>
            <a:lvl1pPr algn="r">
              <a:defRPr sz="1100">
                <a:solidFill>
                  <a:schemeClr val="dk1"/>
                </a:solidFill>
              </a:defRPr>
            </a:lvl1pPr>
          </a:lstStyle>
          <a:p>
            <a:fld id="{5751DFAA-887F-4071-8EAD-E8CA316FCF06}" type="slidenum">
              <a:rPr lang="nb-NO" smtClean="0"/>
              <a:pPr/>
              <a:t>‹#›</a:t>
            </a:fld>
            <a:endParaRPr lang="nb-NO"/>
          </a:p>
        </p:txBody>
      </p:sp>
      <p:pic>
        <p:nvPicPr>
          <p:cNvPr id="8" name="Bilde 7">
            <a:extLst>
              <a:ext uri="{FF2B5EF4-FFF2-40B4-BE49-F238E27FC236}">
                <a16:creationId xmlns:a16="http://schemas.microsoft.com/office/drawing/2014/main" id="{6D4766B5-60EE-4C05-9784-0F52E6D4C5F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pic>
        <p:nvPicPr>
          <p:cNvPr id="14" name="Bilde 13">
            <a:extLst>
              <a:ext uri="{FF2B5EF4-FFF2-40B4-BE49-F238E27FC236}">
                <a16:creationId xmlns:a16="http://schemas.microsoft.com/office/drawing/2014/main" id="{6A4233ED-D1B9-4B94-9BBA-8344A1EE6A0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4" r:id="rId4"/>
    <p:sldLayoutId id="2147483662" r:id="rId5"/>
    <p:sldLayoutId id="2147483666" r:id="rId6"/>
    <p:sldLayoutId id="2147483667" r:id="rId7"/>
    <p:sldLayoutId id="2147483668" r:id="rId8"/>
    <p:sldLayoutId id="2147483650" r:id="rId9"/>
    <p:sldLayoutId id="2147483651" r:id="rId10"/>
    <p:sldLayoutId id="2147483656" r:id="rId11"/>
    <p:sldLayoutId id="2147483658" r:id="rId12"/>
    <p:sldLayoutId id="2147483659" r:id="rId13"/>
    <p:sldLayoutId id="2147483660" r:id="rId14"/>
    <p:sldLayoutId id="2147483661" r:id="rId15"/>
    <p:sldLayoutId id="2147483657" r:id="rId16"/>
    <p:sldLayoutId id="2147483670" r:id="rId17"/>
    <p:sldLayoutId id="2147483671" r:id="rId18"/>
    <p:sldLayoutId id="2147483652" r:id="rId19"/>
    <p:sldLayoutId id="2147483653" r:id="rId20"/>
    <p:sldLayoutId id="2147483654" r:id="rId21"/>
    <p:sldLayoutId id="2147483655" r:id="rId22"/>
  </p:sldLayoutIdLst>
  <p:hf sldNum="0" hdr="0" dt="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0"/>
        </a:spcBef>
        <a:spcAft>
          <a:spcPts val="1000"/>
        </a:spcAft>
        <a:buClrTx/>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500"/>
        </a:spcBef>
        <a:buClrTx/>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Tx/>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Tx/>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AA8310E1-E30F-44A9-91F7-B7A4AC6AD9FB}" type="datetime1">
              <a:rPr lang="nb-NO" smtClean="0"/>
              <a:t>02.10.2022</a:t>
            </a:fld>
            <a:endParaRPr lang="nb-NO"/>
          </a:p>
        </p:txBody>
      </p:sp>
      <p:sp>
        <p:nvSpPr>
          <p:cNvPr id="5" name="Plassholder for bunntekst 4"/>
          <p:cNvSpPr>
            <a:spLocks noGrp="1"/>
          </p:cNvSpPr>
          <p:nvPr>
            <p:ph type="ftr" sz="quarter" idx="3"/>
          </p:nvPr>
        </p:nvSpPr>
        <p:spPr>
          <a:xfrm>
            <a:off x="6210772" y="8705717"/>
            <a:ext cx="9001125" cy="262593"/>
          </a:xfrm>
          <a:prstGeom prst="rect">
            <a:avLst/>
          </a:prstGeom>
        </p:spPr>
        <p:txBody>
          <a:bodyPr vert="horz" lIns="0" tIns="0" rIns="0" bIns="0" rtlCol="0" anchor="ctr">
            <a:normAutofit/>
          </a:bodyPr>
          <a:lstStyle>
            <a:lvl1pPr algn="l">
              <a:defRPr sz="1100" cap="all" baseline="0">
                <a:solidFill>
                  <a:schemeClr val="dk1"/>
                </a:solidFill>
              </a:defRPr>
            </a:lvl1pPr>
          </a:lstStyle>
          <a:p>
            <a:r>
              <a:rPr lang="nb-NO"/>
              <a:t>Endre bunntekst via menyen Sett inn -&gt; Topptekst/bunntekst</a:t>
            </a:r>
          </a:p>
        </p:txBody>
      </p:sp>
      <p:sp>
        <p:nvSpPr>
          <p:cNvPr id="6" name="Plassholder for lysbildenummer 5"/>
          <p:cNvSpPr>
            <a:spLocks noGrp="1"/>
          </p:cNvSpPr>
          <p:nvPr>
            <p:ph type="sldNum" sz="quarter" idx="4"/>
          </p:nvPr>
        </p:nvSpPr>
        <p:spPr>
          <a:xfrm>
            <a:off x="15906712" y="8705717"/>
            <a:ext cx="439332" cy="262593"/>
          </a:xfrm>
          <a:prstGeom prst="rect">
            <a:avLst/>
          </a:prstGeom>
        </p:spPr>
        <p:txBody>
          <a:bodyPr vert="horz" lIns="0" tIns="0" rIns="0" bIns="0" rtlCol="0" anchor="ctr">
            <a:normAutofit/>
          </a:bodyPr>
          <a:lstStyle>
            <a:lvl1pPr algn="r">
              <a:defRPr sz="1100">
                <a:solidFill>
                  <a:schemeClr val="dk1"/>
                </a:solidFill>
              </a:defRPr>
            </a:lvl1pPr>
          </a:lstStyle>
          <a:p>
            <a:fld id="{5751DFAA-887F-4071-8EAD-E8CA316FCF06}" type="slidenum">
              <a:rPr lang="nb-NO" smtClean="0"/>
              <a:pPr/>
              <a:t>‹#›</a:t>
            </a:fld>
            <a:endParaRPr lang="nb-NO"/>
          </a:p>
        </p:txBody>
      </p:sp>
      <p:pic>
        <p:nvPicPr>
          <p:cNvPr id="8" name="Bilde 7">
            <a:extLst>
              <a:ext uri="{FF2B5EF4-FFF2-40B4-BE49-F238E27FC236}">
                <a16:creationId xmlns:a16="http://schemas.microsoft.com/office/drawing/2014/main" id="{6D4766B5-60EE-4C05-9784-0F52E6D4C5F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pic>
        <p:nvPicPr>
          <p:cNvPr id="14" name="Bilde 13">
            <a:extLst>
              <a:ext uri="{FF2B5EF4-FFF2-40B4-BE49-F238E27FC236}">
                <a16:creationId xmlns:a16="http://schemas.microsoft.com/office/drawing/2014/main" id="{6A4233ED-D1B9-4B94-9BBA-8344A1EE6A0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15338680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sldNum="0" hdr="0" ftr="0" dt="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0"/>
        </a:spcBef>
        <a:spcAft>
          <a:spcPts val="1000"/>
        </a:spcAft>
        <a:buClr>
          <a:schemeClr val="accent1"/>
        </a:buClr>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500"/>
        </a:spcBef>
        <a:buClr>
          <a:schemeClr val="accent1"/>
        </a:buClr>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hyperlink" Target="https://www.nordplusonline.org/wp-content/uploads/2021/11/nordplus-handbog-2022-dk-new.pdf"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site.uit.no/gips/" TargetMode="External"/><Relationship Id="rId1" Type="http://schemas.openxmlformats.org/officeDocument/2006/relationships/slideLayout" Target="../slideLayouts/slideLayout9.xml"/><Relationship Id="rId4" Type="http://schemas.openxmlformats.org/officeDocument/2006/relationships/hyperlink" Target="https://www.tramax.hr/globus-16cm-mini-u-poklon-kutiji-geopoliticki-p12.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9E4D74-1AFA-4CD6-BD48-AAC63B4CC065}"/>
              </a:ext>
            </a:extLst>
          </p:cNvPr>
          <p:cNvSpPr>
            <a:spLocks noGrp="1"/>
          </p:cNvSpPr>
          <p:nvPr>
            <p:ph type="ctrTitle"/>
          </p:nvPr>
        </p:nvSpPr>
        <p:spPr>
          <a:xfrm>
            <a:off x="749681" y="4151249"/>
            <a:ext cx="10546588" cy="2483595"/>
          </a:xfrm>
        </p:spPr>
        <p:txBody>
          <a:bodyPr>
            <a:normAutofit fontScale="90000"/>
          </a:bodyPr>
          <a:lstStyle/>
          <a:p>
            <a:r>
              <a:rPr lang="nb-NO" i="0" dirty="0">
                <a:effectLst/>
                <a:latin typeface="+mn-lt"/>
              </a:rPr>
              <a:t> </a:t>
            </a:r>
            <a:br>
              <a:rPr lang="nb-NO" i="0" dirty="0">
                <a:effectLst/>
                <a:latin typeface="+mn-lt"/>
              </a:rPr>
            </a:br>
            <a:r>
              <a:rPr lang="nb-NO" sz="6700" dirty="0" err="1">
                <a:latin typeface="+mn-lt"/>
              </a:rPr>
              <a:t>Introduction</a:t>
            </a:r>
            <a:r>
              <a:rPr lang="nb-NO" sz="6700" dirty="0">
                <a:latin typeface="+mn-lt"/>
              </a:rPr>
              <a:t> </a:t>
            </a:r>
            <a:br>
              <a:rPr lang="nb-NO" sz="6700" dirty="0">
                <a:latin typeface="+mn-lt"/>
              </a:rPr>
            </a:br>
            <a:br>
              <a:rPr lang="nb-NO" sz="6700" dirty="0">
                <a:latin typeface="+mn-lt"/>
              </a:rPr>
            </a:br>
            <a:r>
              <a:rPr lang="en-GB" sz="4900" b="0" i="0" u="none" strike="noStrike" baseline="0" dirty="0">
                <a:latin typeface="+mn-lt"/>
              </a:rPr>
              <a:t>Global Teaching for Sustainable Society 2022-23/25</a:t>
            </a:r>
            <a:r>
              <a:rPr lang="en-GB" sz="4900" b="0" dirty="0">
                <a:latin typeface="+mn-lt"/>
              </a:rPr>
              <a:t>, </a:t>
            </a:r>
            <a:r>
              <a:rPr lang="en-GB" sz="4900" b="0" dirty="0" err="1">
                <a:latin typeface="+mn-lt"/>
              </a:rPr>
              <a:t>Nordplus</a:t>
            </a:r>
            <a:r>
              <a:rPr lang="en-GB" sz="4900" b="0" dirty="0">
                <a:latin typeface="+mn-lt"/>
              </a:rPr>
              <a:t> fundings</a:t>
            </a:r>
            <a:br>
              <a:rPr lang="nb-NO" sz="7300" dirty="0">
                <a:cs typeface="Arial"/>
              </a:rPr>
            </a:br>
            <a:endParaRPr lang="nb-NO" sz="7300" dirty="0"/>
          </a:p>
        </p:txBody>
      </p:sp>
      <p:sp>
        <p:nvSpPr>
          <p:cNvPr id="5" name="Plassholder for tekst 4">
            <a:extLst>
              <a:ext uri="{FF2B5EF4-FFF2-40B4-BE49-F238E27FC236}">
                <a16:creationId xmlns:a16="http://schemas.microsoft.com/office/drawing/2014/main" id="{4DB632CC-AA88-49B5-94A8-A9AB855A8EDA}"/>
              </a:ext>
            </a:extLst>
          </p:cNvPr>
          <p:cNvSpPr>
            <a:spLocks noGrp="1"/>
          </p:cNvSpPr>
          <p:nvPr>
            <p:ph type="body" sz="quarter" idx="14"/>
          </p:nvPr>
        </p:nvSpPr>
        <p:spPr>
          <a:xfrm>
            <a:off x="777922" y="6741995"/>
            <a:ext cx="9485194" cy="793056"/>
          </a:xfrm>
        </p:spPr>
        <p:txBody>
          <a:bodyPr>
            <a:normAutofit/>
          </a:bodyPr>
          <a:lstStyle/>
          <a:p>
            <a:r>
              <a:rPr lang="nb-NO" dirty="0"/>
              <a:t>Hege Knudsmoen 29.09.2022</a:t>
            </a:r>
          </a:p>
          <a:p>
            <a:endParaRPr lang="nb-NO" dirty="0"/>
          </a:p>
        </p:txBody>
      </p:sp>
      <p:pic>
        <p:nvPicPr>
          <p:cNvPr id="12" name="Bilde 12" descr="Et bilde som inneholder bygning, utendørs, klokke&#10;&#10;Beskrivelse som er generert med høy visshet">
            <a:extLst>
              <a:ext uri="{FF2B5EF4-FFF2-40B4-BE49-F238E27FC236}">
                <a16:creationId xmlns:a16="http://schemas.microsoft.com/office/drawing/2014/main" id="{1142DCAA-C025-4317-BD68-C492DF7AFB7B}"/>
              </a:ext>
            </a:extLst>
          </p:cNvPr>
          <p:cNvPicPr>
            <a:picLocks noGrp="1" noChangeAspect="1"/>
          </p:cNvPicPr>
          <p:nvPr>
            <p:ph type="pic" sz="quarter" idx="16"/>
          </p:nvPr>
        </p:nvPicPr>
        <p:blipFill rotWithShape="1">
          <a:blip r:embed="rId2"/>
          <a:srcRect l="12794" r="12794"/>
          <a:stretch/>
        </p:blipFill>
        <p:spPr>
          <a:prstGeom prst="rect">
            <a:avLst/>
          </a:prstGeom>
        </p:spPr>
      </p:pic>
    </p:spTree>
    <p:extLst>
      <p:ext uri="{BB962C8B-B14F-4D97-AF65-F5344CB8AC3E}">
        <p14:creationId xmlns:p14="http://schemas.microsoft.com/office/powerpoint/2010/main" val="279826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4237-58FB-A7C2-3942-BFECFC4D0B30}"/>
              </a:ext>
            </a:extLst>
          </p:cNvPr>
          <p:cNvSpPr>
            <a:spLocks noGrp="1"/>
          </p:cNvSpPr>
          <p:nvPr>
            <p:ph type="title"/>
          </p:nvPr>
        </p:nvSpPr>
        <p:spPr>
          <a:xfrm>
            <a:off x="985551" y="1916713"/>
            <a:ext cx="15373922" cy="664797"/>
          </a:xfrm>
        </p:spPr>
        <p:txBody>
          <a:bodyPr/>
          <a:lstStyle/>
          <a:p>
            <a:r>
              <a:rPr lang="en-GB" sz="4800" i="0" u="none" strike="noStrike" baseline="0" dirty="0">
                <a:latin typeface="+mn-lt"/>
              </a:rPr>
              <a:t>Global Teaching for Sustainable Society</a:t>
            </a:r>
            <a:endParaRPr lang="en-GB" dirty="0"/>
          </a:p>
        </p:txBody>
      </p:sp>
      <p:sp>
        <p:nvSpPr>
          <p:cNvPr id="3" name="Content Placeholder 2">
            <a:extLst>
              <a:ext uri="{FF2B5EF4-FFF2-40B4-BE49-F238E27FC236}">
                <a16:creationId xmlns:a16="http://schemas.microsoft.com/office/drawing/2014/main" id="{8659F312-7E8A-14E8-7F2E-B454A4D05710}"/>
              </a:ext>
            </a:extLst>
          </p:cNvPr>
          <p:cNvSpPr>
            <a:spLocks noGrp="1"/>
          </p:cNvSpPr>
          <p:nvPr>
            <p:ph idx="1"/>
          </p:nvPr>
        </p:nvSpPr>
        <p:spPr>
          <a:xfrm>
            <a:off x="985551" y="2863259"/>
            <a:ext cx="15373922" cy="4680585"/>
          </a:xfrm>
        </p:spPr>
        <p:txBody>
          <a:bodyPr>
            <a:noAutofit/>
          </a:bodyPr>
          <a:lstStyle/>
          <a:p>
            <a:pPr algn="l"/>
            <a:r>
              <a:rPr lang="en-GB" sz="2800" b="0" i="0" u="none" strike="noStrike" baseline="0" dirty="0"/>
              <a:t>GLOSS is a new Nordic initiative to strategically bring together Nordic teacher institutions which have student teachers in internship with our partners in the Global South. </a:t>
            </a:r>
          </a:p>
          <a:p>
            <a:pPr algn="l"/>
            <a:r>
              <a:rPr lang="en-GB" sz="2800" b="0" i="0" u="none" strike="noStrike" baseline="0" dirty="0"/>
              <a:t>The objectives of the network is to strengthen global consciousness and intercultural competence among teacher educators and </a:t>
            </a:r>
            <a:r>
              <a:rPr lang="en-GB" sz="2800" dirty="0"/>
              <a:t>teacher students </a:t>
            </a:r>
            <a:r>
              <a:rPr lang="en-GB" sz="2800" b="0" i="0" u="none" strike="noStrike" baseline="0" dirty="0"/>
              <a:t>in the Nordic countries with collaboration with the Global South to enhance UN’s sustainable development goals.</a:t>
            </a:r>
          </a:p>
          <a:p>
            <a:r>
              <a:rPr lang="en-GB" sz="2800" b="0" i="0" u="none" strike="noStrike" baseline="0" dirty="0"/>
              <a:t>We need to elaborate upon how the Nordic teacher education institutions together can develop intercultural competence, global consciousness and concrete challenges and actions connected to UN’s sustainable development goals (SDG) by bringing our students together virtually and </a:t>
            </a:r>
            <a:r>
              <a:rPr lang="en-GB" sz="2800" dirty="0"/>
              <a:t>physically and reduce post cultural thoughts. </a:t>
            </a:r>
          </a:p>
          <a:p>
            <a:r>
              <a:rPr lang="en-GB" sz="2800" b="0" i="0" u="none" strike="noStrike" baseline="0" dirty="0"/>
              <a:t>We will share knowledges and build competences for students teachers in internship with our partners in the Global South, by this collaboration we aim to elaborate a development project. </a:t>
            </a:r>
            <a:endParaRPr lang="en-GB" sz="2800" dirty="0"/>
          </a:p>
        </p:txBody>
      </p:sp>
    </p:spTree>
    <p:extLst>
      <p:ext uri="{BB962C8B-B14F-4D97-AF65-F5344CB8AC3E}">
        <p14:creationId xmlns:p14="http://schemas.microsoft.com/office/powerpoint/2010/main" val="1242094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5207-6159-3399-5B9F-C57DE3FC2A85}"/>
              </a:ext>
            </a:extLst>
          </p:cNvPr>
          <p:cNvSpPr>
            <a:spLocks noGrp="1"/>
          </p:cNvSpPr>
          <p:nvPr>
            <p:ph type="title"/>
          </p:nvPr>
        </p:nvSpPr>
        <p:spPr>
          <a:xfrm>
            <a:off x="862940" y="2237618"/>
            <a:ext cx="15373922" cy="664797"/>
          </a:xfrm>
        </p:spPr>
        <p:txBody>
          <a:bodyPr/>
          <a:lstStyle/>
          <a:p>
            <a:r>
              <a:rPr lang="en-GB" dirty="0"/>
              <a:t>GLOSS development project 2022-25</a:t>
            </a:r>
          </a:p>
        </p:txBody>
      </p:sp>
      <p:sp>
        <p:nvSpPr>
          <p:cNvPr id="3" name="Content Placeholder 2">
            <a:extLst>
              <a:ext uri="{FF2B5EF4-FFF2-40B4-BE49-F238E27FC236}">
                <a16:creationId xmlns:a16="http://schemas.microsoft.com/office/drawing/2014/main" id="{E383BED6-9412-8726-CC8B-70814F1AA73E}"/>
              </a:ext>
            </a:extLst>
          </p:cNvPr>
          <p:cNvSpPr>
            <a:spLocks noGrp="1"/>
          </p:cNvSpPr>
          <p:nvPr>
            <p:ph idx="1"/>
          </p:nvPr>
        </p:nvSpPr>
        <p:spPr>
          <a:xfrm>
            <a:off x="862940" y="3246776"/>
            <a:ext cx="15373922" cy="5351313"/>
          </a:xfrm>
        </p:spPr>
        <p:txBody>
          <a:bodyPr>
            <a:normAutofit/>
          </a:bodyPr>
          <a:lstStyle/>
          <a:p>
            <a:r>
              <a:rPr lang="en-GB" sz="2800" b="0" i="0" u="none" strike="noStrike" baseline="0" dirty="0">
                <a:latin typeface="ArialMT"/>
              </a:rPr>
              <a:t>The overall purpose of this development project is a joint Nordic effort to develop international teacher education practicums that support multicultural and global learning outcomes for students and lead to more competent teachers for the future global classroom.</a:t>
            </a:r>
          </a:p>
          <a:p>
            <a:r>
              <a:rPr lang="en-GB" sz="2800" dirty="0">
                <a:latin typeface="ArialMT"/>
              </a:rPr>
              <a:t>The GLOSS network will concretize the development project in 2022, by a new application to </a:t>
            </a:r>
            <a:r>
              <a:rPr lang="en-GB" sz="2800" dirty="0">
                <a:latin typeface="ArialMT"/>
                <a:hlinkClick r:id="rId2"/>
              </a:rPr>
              <a:t>Nordplus</a:t>
            </a:r>
            <a:r>
              <a:rPr lang="en-GB" sz="2800" dirty="0">
                <a:latin typeface="ArialMT"/>
              </a:rPr>
              <a:t>,1</a:t>
            </a:r>
            <a:r>
              <a:rPr lang="en-GB" sz="2800" baseline="30000" dirty="0">
                <a:latin typeface="ArialMT"/>
              </a:rPr>
              <a:t>st</a:t>
            </a:r>
            <a:r>
              <a:rPr lang="en-GB" sz="2800" dirty="0">
                <a:latin typeface="ArialMT"/>
              </a:rPr>
              <a:t> February 2023. </a:t>
            </a:r>
          </a:p>
          <a:p>
            <a:pPr marL="0" indent="0">
              <a:buNone/>
            </a:pPr>
            <a:endParaRPr lang="en-GB" sz="2800" dirty="0">
              <a:latin typeface="ArialMT"/>
            </a:endParaRPr>
          </a:p>
          <a:p>
            <a:pPr marL="0" indent="0" algn="ctr">
              <a:buNone/>
            </a:pPr>
            <a:r>
              <a:rPr lang="en-GB" sz="2800" b="0" i="0" u="none" strike="noStrike" baseline="0" dirty="0">
                <a:latin typeface="ArialMT"/>
              </a:rPr>
              <a:t>International practicum in the Global South or North can be a way of providing opportunity for Nordic student teachers to develop these sustainable competences, becoming interculturally competent is a developmental process. </a:t>
            </a:r>
          </a:p>
          <a:p>
            <a:pPr marL="0" indent="0" algn="ctr">
              <a:buNone/>
            </a:pPr>
            <a:r>
              <a:rPr lang="en-GB" sz="2800" dirty="0">
                <a:latin typeface="ArialMT"/>
              </a:rPr>
              <a:t>How can we involve partners in the Global South in the next application or other Nordic countries?</a:t>
            </a:r>
            <a:endParaRPr lang="en-GB" sz="2800" dirty="0"/>
          </a:p>
        </p:txBody>
      </p:sp>
    </p:spTree>
    <p:extLst>
      <p:ext uri="{BB962C8B-B14F-4D97-AF65-F5344CB8AC3E}">
        <p14:creationId xmlns:p14="http://schemas.microsoft.com/office/powerpoint/2010/main" val="278356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4226-F8D2-DFE9-25E0-D31AA99F562D}"/>
              </a:ext>
            </a:extLst>
          </p:cNvPr>
          <p:cNvSpPr>
            <a:spLocks noGrp="1"/>
          </p:cNvSpPr>
          <p:nvPr>
            <p:ph type="title"/>
          </p:nvPr>
        </p:nvSpPr>
        <p:spPr>
          <a:xfrm>
            <a:off x="835644" y="3492436"/>
            <a:ext cx="15373922" cy="664797"/>
          </a:xfrm>
        </p:spPr>
        <p:txBody>
          <a:bodyPr>
            <a:normAutofit fontScale="90000"/>
          </a:bodyPr>
          <a:lstStyle/>
          <a:p>
            <a:r>
              <a:rPr lang="nb-NO" b="0" dirty="0" err="1"/>
              <a:t>Background</a:t>
            </a:r>
            <a:r>
              <a:rPr lang="nb-NO" b="0" dirty="0"/>
              <a:t>:</a:t>
            </a:r>
            <a:br>
              <a:rPr lang="nb-NO" dirty="0"/>
            </a:br>
            <a:r>
              <a:rPr lang="en-GB" sz="4800" i="0" u="none" strike="noStrike" baseline="0" dirty="0">
                <a:latin typeface="ArialMT"/>
                <a:hlinkClick r:id="rId2"/>
              </a:rPr>
              <a:t>Global and Intercultural Competence for Teacher Students through Practicum in South (GIPS), </a:t>
            </a:r>
            <a:r>
              <a:rPr lang="en-GB" sz="4800" i="0" u="none" strike="noStrike" baseline="0" dirty="0">
                <a:latin typeface="ArialMT"/>
              </a:rPr>
              <a:t>2016-22</a:t>
            </a:r>
            <a:br>
              <a:rPr lang="en-GB" sz="4800" b="0" i="0" u="none" strike="noStrike" baseline="0" dirty="0">
                <a:latin typeface="ArialMT"/>
              </a:rPr>
            </a:br>
            <a:endParaRPr lang="en-GB" dirty="0"/>
          </a:p>
        </p:txBody>
      </p:sp>
      <p:pic>
        <p:nvPicPr>
          <p:cNvPr id="5" name="Bilde 4">
            <a:extLst>
              <a:ext uri="{FF2B5EF4-FFF2-40B4-BE49-F238E27FC236}">
                <a16:creationId xmlns:a16="http://schemas.microsoft.com/office/drawing/2014/main" id="{38DC75DD-D3EA-19C6-F6F2-B90B2ABDF3F5}"/>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26958" r="9090" b="17122"/>
          <a:stretch/>
        </p:blipFill>
        <p:spPr>
          <a:xfrm>
            <a:off x="9638816" y="3931157"/>
            <a:ext cx="5628465" cy="4458180"/>
          </a:xfrm>
          <a:prstGeom prst="rect">
            <a:avLst/>
          </a:prstGeom>
        </p:spPr>
      </p:pic>
    </p:spTree>
    <p:extLst>
      <p:ext uri="{BB962C8B-B14F-4D97-AF65-F5344CB8AC3E}">
        <p14:creationId xmlns:p14="http://schemas.microsoft.com/office/powerpoint/2010/main" val="366799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67E9-33CB-ED66-57E1-2BAD85D0937B}"/>
              </a:ext>
            </a:extLst>
          </p:cNvPr>
          <p:cNvSpPr>
            <a:spLocks noGrp="1"/>
          </p:cNvSpPr>
          <p:nvPr>
            <p:ph type="title"/>
          </p:nvPr>
        </p:nvSpPr>
        <p:spPr>
          <a:xfrm>
            <a:off x="971550" y="3329439"/>
            <a:ext cx="15373922" cy="664797"/>
          </a:xfrm>
        </p:spPr>
        <p:txBody>
          <a:bodyPr>
            <a:noAutofit/>
          </a:bodyPr>
          <a:lstStyle/>
          <a:p>
            <a:r>
              <a:rPr lang="en-GB" dirty="0">
                <a:effectLst/>
                <a:latin typeface="+mn-lt"/>
                <a:ea typeface="Calibri" panose="020F0502020204030204" pitchFamily="34" charset="0"/>
                <a:cs typeface="Times New Roman" panose="02020603050405020304" pitchFamily="18" charset="0"/>
              </a:rPr>
              <a:t>Milestones</a:t>
            </a:r>
            <a:r>
              <a:rPr lang="en-GB" dirty="0">
                <a:solidFill>
                  <a:srgbClr val="000000"/>
                </a:solidFill>
                <a:effectLst/>
                <a:latin typeface="+mn-lt"/>
                <a:ea typeface="Calibri" panose="020F0502020204030204" pitchFamily="34" charset="0"/>
                <a:cs typeface="Times New Roman" panose="02020603050405020304" pitchFamily="18" charset="0"/>
              </a:rPr>
              <a:t> GLOSS, 2022-2025</a:t>
            </a:r>
            <a:br>
              <a:rPr lang="en-GB" dirty="0">
                <a:effectLst/>
                <a:latin typeface="+mn-lt"/>
                <a:ea typeface="Calibri" panose="020F0502020204030204" pitchFamily="34" charset="0"/>
                <a:cs typeface="Times New Roman" panose="02020603050405020304" pitchFamily="18" charset="0"/>
              </a:rPr>
            </a:br>
            <a:endParaRPr lang="en-GB" dirty="0">
              <a:latin typeface="+mn-lt"/>
            </a:endParaRPr>
          </a:p>
        </p:txBody>
      </p:sp>
      <p:graphicFrame>
        <p:nvGraphicFramePr>
          <p:cNvPr id="5" name="Table 5">
            <a:extLst>
              <a:ext uri="{FF2B5EF4-FFF2-40B4-BE49-F238E27FC236}">
                <a16:creationId xmlns:a16="http://schemas.microsoft.com/office/drawing/2014/main" id="{15D5E54A-0C5E-502C-5F38-0AA5B5E57E1E}"/>
              </a:ext>
            </a:extLst>
          </p:cNvPr>
          <p:cNvGraphicFramePr>
            <a:graphicFrameLocks noGrp="1"/>
          </p:cNvGraphicFramePr>
          <p:nvPr>
            <p:ph idx="1"/>
            <p:extLst>
              <p:ext uri="{D42A27DB-BD31-4B8C-83A1-F6EECF244321}">
                <p14:modId xmlns:p14="http://schemas.microsoft.com/office/powerpoint/2010/main" val="67157017"/>
              </p:ext>
            </p:extLst>
          </p:nvPr>
        </p:nvGraphicFramePr>
        <p:xfrm>
          <a:off x="971550" y="3994236"/>
          <a:ext cx="15597805" cy="3794508"/>
        </p:xfrm>
        <a:graphic>
          <a:graphicData uri="http://schemas.openxmlformats.org/drawingml/2006/table">
            <a:tbl>
              <a:tblPr firstRow="1" bandRow="1">
                <a:tableStyleId>{5F0DDD49-8066-4352-B6B5-FC1A8E5854EA}</a:tableStyleId>
              </a:tblPr>
              <a:tblGrid>
                <a:gridCol w="2188931">
                  <a:extLst>
                    <a:ext uri="{9D8B030D-6E8A-4147-A177-3AD203B41FA5}">
                      <a16:colId xmlns:a16="http://schemas.microsoft.com/office/drawing/2014/main" val="1257394846"/>
                    </a:ext>
                  </a:extLst>
                </a:gridCol>
                <a:gridCol w="224285">
                  <a:extLst>
                    <a:ext uri="{9D8B030D-6E8A-4147-A177-3AD203B41FA5}">
                      <a16:colId xmlns:a16="http://schemas.microsoft.com/office/drawing/2014/main" val="746077387"/>
                    </a:ext>
                  </a:extLst>
                </a:gridCol>
                <a:gridCol w="1198599">
                  <a:extLst>
                    <a:ext uri="{9D8B030D-6E8A-4147-A177-3AD203B41FA5}">
                      <a16:colId xmlns:a16="http://schemas.microsoft.com/office/drawing/2014/main" val="3643274845"/>
                    </a:ext>
                  </a:extLst>
                </a:gridCol>
                <a:gridCol w="1198599">
                  <a:extLst>
                    <a:ext uri="{9D8B030D-6E8A-4147-A177-3AD203B41FA5}">
                      <a16:colId xmlns:a16="http://schemas.microsoft.com/office/drawing/2014/main" val="3145554322"/>
                    </a:ext>
                  </a:extLst>
                </a:gridCol>
                <a:gridCol w="1198599">
                  <a:extLst>
                    <a:ext uri="{9D8B030D-6E8A-4147-A177-3AD203B41FA5}">
                      <a16:colId xmlns:a16="http://schemas.microsoft.com/office/drawing/2014/main" val="2445249546"/>
                    </a:ext>
                  </a:extLst>
                </a:gridCol>
                <a:gridCol w="1198599">
                  <a:extLst>
                    <a:ext uri="{9D8B030D-6E8A-4147-A177-3AD203B41FA5}">
                      <a16:colId xmlns:a16="http://schemas.microsoft.com/office/drawing/2014/main" val="2529464215"/>
                    </a:ext>
                  </a:extLst>
                </a:gridCol>
                <a:gridCol w="1198599">
                  <a:extLst>
                    <a:ext uri="{9D8B030D-6E8A-4147-A177-3AD203B41FA5}">
                      <a16:colId xmlns:a16="http://schemas.microsoft.com/office/drawing/2014/main" val="1886866481"/>
                    </a:ext>
                  </a:extLst>
                </a:gridCol>
                <a:gridCol w="1198599">
                  <a:extLst>
                    <a:ext uri="{9D8B030D-6E8A-4147-A177-3AD203B41FA5}">
                      <a16:colId xmlns:a16="http://schemas.microsoft.com/office/drawing/2014/main" val="3767693919"/>
                    </a:ext>
                  </a:extLst>
                </a:gridCol>
                <a:gridCol w="1198599">
                  <a:extLst>
                    <a:ext uri="{9D8B030D-6E8A-4147-A177-3AD203B41FA5}">
                      <a16:colId xmlns:a16="http://schemas.microsoft.com/office/drawing/2014/main" val="2922751559"/>
                    </a:ext>
                  </a:extLst>
                </a:gridCol>
                <a:gridCol w="1198599">
                  <a:extLst>
                    <a:ext uri="{9D8B030D-6E8A-4147-A177-3AD203B41FA5}">
                      <a16:colId xmlns:a16="http://schemas.microsoft.com/office/drawing/2014/main" val="4033782411"/>
                    </a:ext>
                  </a:extLst>
                </a:gridCol>
                <a:gridCol w="1198599">
                  <a:extLst>
                    <a:ext uri="{9D8B030D-6E8A-4147-A177-3AD203B41FA5}">
                      <a16:colId xmlns:a16="http://schemas.microsoft.com/office/drawing/2014/main" val="106378313"/>
                    </a:ext>
                  </a:extLst>
                </a:gridCol>
                <a:gridCol w="1198599">
                  <a:extLst>
                    <a:ext uri="{9D8B030D-6E8A-4147-A177-3AD203B41FA5}">
                      <a16:colId xmlns:a16="http://schemas.microsoft.com/office/drawing/2014/main" val="3541420806"/>
                    </a:ext>
                  </a:extLst>
                </a:gridCol>
                <a:gridCol w="1198599">
                  <a:extLst>
                    <a:ext uri="{9D8B030D-6E8A-4147-A177-3AD203B41FA5}">
                      <a16:colId xmlns:a16="http://schemas.microsoft.com/office/drawing/2014/main" val="3844146166"/>
                    </a:ext>
                  </a:extLst>
                </a:gridCol>
              </a:tblGrid>
              <a:tr h="482229">
                <a:tc>
                  <a:txBody>
                    <a:bodyPr/>
                    <a:lstStyle/>
                    <a:p>
                      <a:pPr algn="l">
                        <a:lnSpc>
                          <a:spcPct val="107000"/>
                        </a:lnSpc>
                        <a:spcAft>
                          <a:spcPts val="800"/>
                        </a:spcAft>
                      </a:pPr>
                      <a:r>
                        <a:rPr lang="en-GB" sz="2000" dirty="0">
                          <a:effectLst/>
                          <a:latin typeface="+mn-lt"/>
                          <a:ea typeface="Calibri" panose="020F0502020204030204" pitchFamily="34" charset="0"/>
                          <a:cs typeface="Times New Roman" panose="02020603050405020304" pitchFamily="18" charset="0"/>
                        </a:rPr>
                        <a:t>Semester</a:t>
                      </a:r>
                    </a:p>
                  </a:txBody>
                  <a:tcPr marL="68580" marR="68580" marT="0" marB="0"/>
                </a:tc>
                <a:tc gridSpan="2">
                  <a:txBody>
                    <a:bodyPr/>
                    <a:lstStyle/>
                    <a:p>
                      <a:pPr algn="ctr">
                        <a:lnSpc>
                          <a:spcPct val="107000"/>
                        </a:lnSpc>
                        <a:spcAft>
                          <a:spcPts val="800"/>
                        </a:spcAft>
                      </a:pPr>
                      <a:r>
                        <a:rPr lang="en-GB" sz="2000" i="1" dirty="0">
                          <a:effectLst/>
                          <a:latin typeface="+mn-lt"/>
                          <a:ea typeface="Calibri" panose="020F0502020204030204" pitchFamily="34" charset="0"/>
                          <a:cs typeface="Calibri" panose="020F0502020204030204" pitchFamily="34" charset="0"/>
                        </a:rPr>
                        <a:t>Aug-Dec 2022</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i="1">
                          <a:effectLst/>
                          <a:latin typeface="+mn-lt"/>
                          <a:ea typeface="Calibri" panose="020F0502020204030204" pitchFamily="34" charset="0"/>
                          <a:cs typeface="Calibri" panose="020F0502020204030204" pitchFamily="34" charset="0"/>
                        </a:rPr>
                        <a:t>Jan-June 2023</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i="1">
                          <a:effectLst/>
                          <a:latin typeface="+mn-lt"/>
                          <a:ea typeface="Calibri" panose="020F0502020204030204" pitchFamily="34" charset="0"/>
                          <a:cs typeface="Calibri" panose="020F0502020204030204" pitchFamily="34" charset="0"/>
                        </a:rPr>
                        <a:t>Aug-Dec 2023</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i="1">
                          <a:effectLst/>
                          <a:latin typeface="+mn-lt"/>
                          <a:ea typeface="Calibri" panose="020F0502020204030204" pitchFamily="34" charset="0"/>
                          <a:cs typeface="Calibri" panose="020F0502020204030204" pitchFamily="34" charset="0"/>
                        </a:rPr>
                        <a:t>Jan-June 2024</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i="1">
                          <a:effectLst/>
                          <a:latin typeface="+mn-lt"/>
                          <a:ea typeface="Calibri" panose="020F0502020204030204" pitchFamily="34" charset="0"/>
                          <a:cs typeface="Calibri" panose="020F0502020204030204" pitchFamily="34" charset="0"/>
                        </a:rPr>
                        <a:t>Aug-Dec 2024</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i="1">
                          <a:effectLst/>
                          <a:latin typeface="+mn-lt"/>
                          <a:ea typeface="Calibri" panose="020F0502020204030204" pitchFamily="34" charset="0"/>
                          <a:cs typeface="Calibri" panose="020F0502020204030204" pitchFamily="34" charset="0"/>
                        </a:rPr>
                        <a:t>Jan-June 2025</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83635042"/>
                  </a:ext>
                </a:extLst>
              </a:tr>
              <a:tr h="370840">
                <a:tc>
                  <a:txBody>
                    <a:bodyPr/>
                    <a:lstStyle/>
                    <a:p>
                      <a:pPr algn="l">
                        <a:lnSpc>
                          <a:spcPct val="107000"/>
                        </a:lnSpc>
                        <a:spcAft>
                          <a:spcPts val="800"/>
                        </a:spcAft>
                      </a:pPr>
                      <a:r>
                        <a:rPr lang="en-GB" sz="2000">
                          <a:effectLst/>
                          <a:latin typeface="+mn-lt"/>
                          <a:ea typeface="Calibri" panose="020F0502020204030204" pitchFamily="34" charset="0"/>
                          <a:cs typeface="Calibri" panose="020F0502020204030204" pitchFamily="34" charset="0"/>
                        </a:rPr>
                        <a:t>Working seminars face-to-face</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800"/>
                        </a:spcAft>
                      </a:pPr>
                      <a:r>
                        <a:rPr lang="en-GB" sz="2000" dirty="0">
                          <a:effectLst/>
                          <a:latin typeface="+mn-lt"/>
                          <a:ea typeface="Calibri" panose="020F0502020204030204" pitchFamily="34" charset="0"/>
                          <a:cs typeface="Calibri" panose="020F0502020204030204" pitchFamily="34" charset="0"/>
                        </a:rPr>
                        <a:t>x</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a:effectLst/>
                          <a:latin typeface="+mn-lt"/>
                          <a:ea typeface="Calibri" panose="020F0502020204030204" pitchFamily="34" charset="0"/>
                          <a:cs typeface="Calibri" panose="020F0502020204030204" pitchFamily="34" charset="0"/>
                        </a:rPr>
                        <a:t>x</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a:effectLst/>
                          <a:latin typeface="+mn-lt"/>
                          <a:ea typeface="Calibri" panose="020F0502020204030204" pitchFamily="34" charset="0"/>
                          <a:cs typeface="Calibri" panose="020F0502020204030204" pitchFamily="34" charset="0"/>
                        </a:rPr>
                        <a:t>x</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a:effectLst/>
                          <a:latin typeface="+mn-lt"/>
                          <a:ea typeface="Calibri" panose="020F0502020204030204" pitchFamily="34" charset="0"/>
                          <a:cs typeface="Calibri" panose="020F0502020204030204" pitchFamily="34" charset="0"/>
                        </a:rPr>
                        <a:t>x</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a:effectLst/>
                          <a:latin typeface="+mn-lt"/>
                          <a:ea typeface="Calibri" panose="020F0502020204030204" pitchFamily="34" charset="0"/>
                          <a:cs typeface="Calibri" panose="020F0502020204030204" pitchFamily="34" charset="0"/>
                        </a:rPr>
                        <a:t>x</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a:effectLst/>
                          <a:latin typeface="+mn-lt"/>
                          <a:ea typeface="Calibri" panose="020F0502020204030204" pitchFamily="34" charset="0"/>
                          <a:cs typeface="Calibri" panose="020F0502020204030204" pitchFamily="34" charset="0"/>
                        </a:rPr>
                        <a:t>x</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800297943"/>
                  </a:ext>
                </a:extLst>
              </a:tr>
              <a:tr h="370840">
                <a:tc>
                  <a:txBody>
                    <a:bodyPr/>
                    <a:lstStyle/>
                    <a:p>
                      <a:pPr algn="l">
                        <a:lnSpc>
                          <a:spcPct val="107000"/>
                        </a:lnSpc>
                        <a:spcAft>
                          <a:spcPts val="800"/>
                        </a:spcAft>
                      </a:pPr>
                      <a:r>
                        <a:rPr lang="en-GB" sz="2000" dirty="0">
                          <a:solidFill>
                            <a:srgbClr val="000000"/>
                          </a:solidFill>
                          <a:effectLst/>
                          <a:latin typeface="+mn-lt"/>
                          <a:ea typeface="Calibri" panose="020F0502020204030204" pitchFamily="34" charset="0"/>
                          <a:cs typeface="Times New Roman" panose="02020603050405020304" pitchFamily="18" charset="0"/>
                        </a:rPr>
                        <a:t>Thematic working group </a:t>
                      </a:r>
                    </a:p>
                    <a:p>
                      <a:pPr algn="l">
                        <a:lnSpc>
                          <a:spcPct val="107000"/>
                        </a:lnSpc>
                        <a:spcAft>
                          <a:spcPts val="800"/>
                        </a:spcAft>
                      </a:pPr>
                      <a:r>
                        <a:rPr lang="en-GB" sz="2000" dirty="0">
                          <a:solidFill>
                            <a:srgbClr val="000000"/>
                          </a:solidFill>
                          <a:effectLst/>
                          <a:latin typeface="+mn-lt"/>
                          <a:ea typeface="Calibri" panose="020F0502020204030204" pitchFamily="34" charset="0"/>
                          <a:cs typeface="Times New Roman" panose="02020603050405020304" pitchFamily="18" charset="0"/>
                        </a:rPr>
                        <a:t>Virtual meeting</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dirty="0">
                          <a:effectLst/>
                          <a:latin typeface="+mn-lt"/>
                          <a:ea typeface="Calibri" panose="020F0502020204030204" pitchFamily="34" charset="0"/>
                          <a:cs typeface="Calibri" panose="020F0502020204030204" pitchFamily="34" charset="0"/>
                        </a:rPr>
                        <a:t>x </a:t>
                      </a:r>
                      <a:r>
                        <a:rPr lang="en-GB" sz="2000" dirty="0" err="1">
                          <a:effectLst/>
                          <a:latin typeface="+mn-lt"/>
                          <a:ea typeface="Calibri" panose="020F0502020204030204" pitchFamily="34" charset="0"/>
                          <a:cs typeface="Calibri" panose="020F0502020204030204" pitchFamily="34" charset="0"/>
                        </a:rPr>
                        <a:t>x</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dirty="0">
                          <a:effectLst/>
                          <a:latin typeface="+mn-lt"/>
                          <a:ea typeface="Calibri" panose="020F0502020204030204" pitchFamily="34" charset="0"/>
                          <a:cs typeface="Calibri" panose="020F0502020204030204" pitchFamily="34" charset="0"/>
                        </a:rPr>
                        <a:t>x </a:t>
                      </a:r>
                      <a:r>
                        <a:rPr lang="en-GB" sz="2000" dirty="0" err="1">
                          <a:effectLst/>
                          <a:latin typeface="+mn-lt"/>
                          <a:ea typeface="Calibri" panose="020F0502020204030204" pitchFamily="34" charset="0"/>
                          <a:cs typeface="Calibri" panose="020F0502020204030204" pitchFamily="34" charset="0"/>
                        </a:rPr>
                        <a:t>x</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dirty="0">
                          <a:effectLst/>
                          <a:latin typeface="+mn-lt"/>
                          <a:ea typeface="Calibri" panose="020F0502020204030204" pitchFamily="34" charset="0"/>
                          <a:cs typeface="Calibri" panose="020F0502020204030204" pitchFamily="34" charset="0"/>
                        </a:rPr>
                        <a:t>x </a:t>
                      </a:r>
                      <a:r>
                        <a:rPr lang="en-GB" sz="2000" dirty="0" err="1">
                          <a:effectLst/>
                          <a:latin typeface="+mn-lt"/>
                          <a:ea typeface="Calibri" panose="020F0502020204030204" pitchFamily="34" charset="0"/>
                          <a:cs typeface="Calibri" panose="020F0502020204030204" pitchFamily="34" charset="0"/>
                        </a:rPr>
                        <a:t>x</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dirty="0">
                          <a:effectLst/>
                          <a:latin typeface="+mn-lt"/>
                          <a:ea typeface="Calibri" panose="020F0502020204030204" pitchFamily="34" charset="0"/>
                          <a:cs typeface="Calibri" panose="020F0502020204030204" pitchFamily="34" charset="0"/>
                        </a:rPr>
                        <a:t>x </a:t>
                      </a:r>
                      <a:r>
                        <a:rPr lang="en-GB" sz="2000" dirty="0" err="1">
                          <a:effectLst/>
                          <a:latin typeface="+mn-lt"/>
                          <a:ea typeface="Calibri" panose="020F0502020204030204" pitchFamily="34" charset="0"/>
                          <a:cs typeface="Calibri" panose="020F0502020204030204" pitchFamily="34" charset="0"/>
                        </a:rPr>
                        <a:t>x</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dirty="0">
                          <a:effectLst/>
                          <a:latin typeface="+mn-lt"/>
                          <a:ea typeface="Calibri" panose="020F0502020204030204" pitchFamily="34" charset="0"/>
                          <a:cs typeface="Calibri" panose="020F0502020204030204" pitchFamily="34" charset="0"/>
                        </a:rPr>
                        <a:t>x </a:t>
                      </a:r>
                      <a:r>
                        <a:rPr lang="en-GB" sz="2000" dirty="0" err="1">
                          <a:effectLst/>
                          <a:latin typeface="+mn-lt"/>
                          <a:ea typeface="Calibri" panose="020F0502020204030204" pitchFamily="34" charset="0"/>
                          <a:cs typeface="Calibri" panose="020F0502020204030204" pitchFamily="34" charset="0"/>
                        </a:rPr>
                        <a:t>x</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dirty="0">
                          <a:effectLst/>
                          <a:latin typeface="+mn-lt"/>
                          <a:ea typeface="Calibri" panose="020F0502020204030204" pitchFamily="34" charset="0"/>
                          <a:cs typeface="Calibri" panose="020F0502020204030204" pitchFamily="34" charset="0"/>
                        </a:rPr>
                        <a:t>x </a:t>
                      </a:r>
                      <a:r>
                        <a:rPr lang="en-GB" sz="2000" dirty="0" err="1">
                          <a:effectLst/>
                          <a:latin typeface="+mn-lt"/>
                          <a:ea typeface="Calibri" panose="020F0502020204030204" pitchFamily="34" charset="0"/>
                          <a:cs typeface="Calibri" panose="020F0502020204030204" pitchFamily="34" charset="0"/>
                        </a:rPr>
                        <a:t>x</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dirty="0">
                          <a:effectLst/>
                          <a:latin typeface="+mn-lt"/>
                          <a:ea typeface="Calibri" panose="020F0502020204030204" pitchFamily="34" charset="0"/>
                          <a:cs typeface="Calibri" panose="020F0502020204030204" pitchFamily="34" charset="0"/>
                        </a:rPr>
                        <a:t>x </a:t>
                      </a:r>
                      <a:r>
                        <a:rPr lang="en-GB" sz="2000" dirty="0" err="1">
                          <a:effectLst/>
                          <a:latin typeface="+mn-lt"/>
                          <a:ea typeface="Calibri" panose="020F0502020204030204" pitchFamily="34" charset="0"/>
                          <a:cs typeface="Calibri" panose="020F0502020204030204" pitchFamily="34" charset="0"/>
                        </a:rPr>
                        <a:t>x</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dirty="0">
                          <a:effectLst/>
                          <a:latin typeface="+mn-lt"/>
                          <a:ea typeface="Calibri" panose="020F0502020204030204" pitchFamily="34" charset="0"/>
                          <a:cs typeface="Calibri" panose="020F0502020204030204" pitchFamily="34" charset="0"/>
                        </a:rPr>
                        <a:t>x </a:t>
                      </a:r>
                      <a:r>
                        <a:rPr lang="en-GB" sz="2000" dirty="0" err="1">
                          <a:effectLst/>
                          <a:latin typeface="+mn-lt"/>
                          <a:ea typeface="Calibri" panose="020F0502020204030204" pitchFamily="34" charset="0"/>
                          <a:cs typeface="Calibri" panose="020F0502020204030204" pitchFamily="34" charset="0"/>
                        </a:rPr>
                        <a:t>x</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dirty="0">
                          <a:effectLst/>
                          <a:latin typeface="+mn-lt"/>
                          <a:ea typeface="Calibri" panose="020F0502020204030204" pitchFamily="34" charset="0"/>
                          <a:cs typeface="Calibri" panose="020F0502020204030204" pitchFamily="34" charset="0"/>
                        </a:rPr>
                        <a:t>x </a:t>
                      </a:r>
                      <a:r>
                        <a:rPr lang="en-GB" sz="2000" dirty="0" err="1">
                          <a:effectLst/>
                          <a:latin typeface="+mn-lt"/>
                          <a:ea typeface="Calibri" panose="020F0502020204030204" pitchFamily="34" charset="0"/>
                          <a:cs typeface="Calibri" panose="020F0502020204030204" pitchFamily="34" charset="0"/>
                        </a:rPr>
                        <a:t>x</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dirty="0">
                          <a:effectLst/>
                          <a:latin typeface="+mn-lt"/>
                          <a:ea typeface="Calibri" panose="020F0502020204030204" pitchFamily="34" charset="0"/>
                          <a:cs typeface="Calibri" panose="020F0502020204030204" pitchFamily="34" charset="0"/>
                        </a:rPr>
                        <a:t>x </a:t>
                      </a:r>
                      <a:r>
                        <a:rPr lang="en-GB" sz="2000" dirty="0" err="1">
                          <a:effectLst/>
                          <a:latin typeface="+mn-lt"/>
                          <a:ea typeface="Calibri" panose="020F0502020204030204" pitchFamily="34" charset="0"/>
                          <a:cs typeface="Calibri" panose="020F0502020204030204" pitchFamily="34" charset="0"/>
                        </a:rPr>
                        <a:t>x</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nb-NO" sz="11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1091464"/>
                  </a:ext>
                </a:extLst>
              </a:tr>
              <a:tr h="370840">
                <a:tc>
                  <a:txBody>
                    <a:bodyPr/>
                    <a:lstStyle/>
                    <a:p>
                      <a:pPr algn="l">
                        <a:lnSpc>
                          <a:spcPct val="107000"/>
                        </a:lnSpc>
                        <a:spcAft>
                          <a:spcPts val="800"/>
                        </a:spcAft>
                      </a:pPr>
                      <a:r>
                        <a:rPr lang="en-GB" sz="2000" dirty="0">
                          <a:effectLst/>
                          <a:latin typeface="+mn-lt"/>
                          <a:ea typeface="Calibri" panose="020F0502020204030204" pitchFamily="34" charset="0"/>
                          <a:cs typeface="Calibri" panose="020F0502020204030204" pitchFamily="34" charset="0"/>
                        </a:rPr>
                        <a:t>Steering group meetings</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800"/>
                        </a:spcAft>
                      </a:pPr>
                      <a:r>
                        <a:rPr lang="en-GB" sz="2000" dirty="0">
                          <a:effectLst/>
                          <a:latin typeface="+mn-lt"/>
                          <a:ea typeface="Calibri" panose="020F0502020204030204" pitchFamily="34" charset="0"/>
                          <a:cs typeface="Calibri" panose="020F0502020204030204" pitchFamily="34" charset="0"/>
                        </a:rPr>
                        <a:t>x</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a:effectLst/>
                          <a:latin typeface="+mn-lt"/>
                          <a:ea typeface="Calibri" panose="020F0502020204030204" pitchFamily="34" charset="0"/>
                          <a:cs typeface="Calibri" panose="020F0502020204030204" pitchFamily="34" charset="0"/>
                        </a:rPr>
                        <a:t>x</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a:effectLst/>
                          <a:latin typeface="+mn-lt"/>
                          <a:ea typeface="Calibri" panose="020F0502020204030204" pitchFamily="34" charset="0"/>
                          <a:cs typeface="Calibri" panose="020F0502020204030204" pitchFamily="34" charset="0"/>
                        </a:rPr>
                        <a:t>x</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a:effectLst/>
                          <a:latin typeface="+mn-lt"/>
                          <a:ea typeface="Calibri" panose="020F0502020204030204" pitchFamily="34" charset="0"/>
                          <a:cs typeface="Calibri" panose="020F0502020204030204" pitchFamily="34" charset="0"/>
                        </a:rPr>
                        <a:t>x</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a:effectLst/>
                          <a:latin typeface="+mn-lt"/>
                          <a:ea typeface="Calibri" panose="020F0502020204030204" pitchFamily="34" charset="0"/>
                          <a:cs typeface="Calibri" panose="020F0502020204030204" pitchFamily="34" charset="0"/>
                        </a:rPr>
                        <a:t>x</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a:effectLst/>
                          <a:latin typeface="+mn-lt"/>
                          <a:ea typeface="Calibri" panose="020F0502020204030204" pitchFamily="34" charset="0"/>
                          <a:cs typeface="Calibri" panose="020F0502020204030204" pitchFamily="34" charset="0"/>
                        </a:rPr>
                        <a:t> </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329995720"/>
                  </a:ext>
                </a:extLst>
              </a:tr>
              <a:tr h="370840">
                <a:tc>
                  <a:txBody>
                    <a:bodyPr/>
                    <a:lstStyle/>
                    <a:p>
                      <a:pPr algn="l">
                        <a:lnSpc>
                          <a:spcPct val="107000"/>
                        </a:lnSpc>
                        <a:spcAft>
                          <a:spcPts val="800"/>
                        </a:spcAft>
                      </a:pPr>
                      <a:r>
                        <a:rPr lang="en-GB" sz="2000" dirty="0">
                          <a:effectLst/>
                          <a:latin typeface="+mn-lt"/>
                          <a:ea typeface="Calibri" panose="020F0502020204030204" pitchFamily="34" charset="0"/>
                          <a:cs typeface="Calibri" panose="020F0502020204030204" pitchFamily="34" charset="0"/>
                        </a:rPr>
                        <a:t>Finale conference</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800"/>
                        </a:spcAft>
                      </a:pPr>
                      <a:r>
                        <a:rPr lang="en-GB" sz="2000">
                          <a:effectLst/>
                          <a:latin typeface="+mn-lt"/>
                          <a:ea typeface="Calibri" panose="020F0502020204030204" pitchFamily="34" charset="0"/>
                          <a:cs typeface="Calibri" panose="020F0502020204030204" pitchFamily="34" charset="0"/>
                        </a:rPr>
                        <a:t> </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a:effectLst/>
                          <a:latin typeface="+mn-lt"/>
                          <a:ea typeface="Calibri" panose="020F0502020204030204" pitchFamily="34" charset="0"/>
                          <a:cs typeface="Calibri" panose="020F0502020204030204" pitchFamily="34" charset="0"/>
                        </a:rPr>
                        <a:t> </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a:effectLst/>
                          <a:latin typeface="+mn-lt"/>
                          <a:ea typeface="Calibri" panose="020F0502020204030204" pitchFamily="34" charset="0"/>
                          <a:cs typeface="Calibri" panose="020F0502020204030204" pitchFamily="34" charset="0"/>
                        </a:rPr>
                        <a:t> </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a:effectLst/>
                          <a:latin typeface="+mn-lt"/>
                          <a:ea typeface="Calibri" panose="020F0502020204030204" pitchFamily="34" charset="0"/>
                          <a:cs typeface="Calibri" panose="020F0502020204030204" pitchFamily="34" charset="0"/>
                        </a:rPr>
                        <a:t> </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a:effectLst/>
                          <a:latin typeface="+mn-lt"/>
                          <a:ea typeface="Calibri" panose="020F0502020204030204" pitchFamily="34" charset="0"/>
                          <a:cs typeface="Calibri" panose="020F0502020204030204" pitchFamily="34" charset="0"/>
                        </a:rPr>
                        <a:t> </a:t>
                      </a:r>
                      <a:endParaRPr lang="en-GB" sz="20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2000" dirty="0">
                          <a:effectLst/>
                          <a:latin typeface="+mn-lt"/>
                          <a:ea typeface="Calibri" panose="020F0502020204030204" pitchFamily="34" charset="0"/>
                          <a:cs typeface="Times New Roman" panose="02020603050405020304" pitchFamily="18" charset="0"/>
                        </a:rPr>
                        <a:t>                         x</a:t>
                      </a:r>
                    </a:p>
                  </a:txBody>
                  <a:tcPr marL="68580" marR="68580" marT="0" marB="0"/>
                </a:tc>
                <a:tc hMerge="1">
                  <a:txBody>
                    <a:bodyPr/>
                    <a:lstStyle/>
                    <a:p>
                      <a:endParaRPr lang="en-GB"/>
                    </a:p>
                  </a:txBody>
                  <a:tcPr/>
                </a:tc>
                <a:extLst>
                  <a:ext uri="{0D108BD9-81ED-4DB2-BD59-A6C34878D82A}">
                    <a16:rowId xmlns:a16="http://schemas.microsoft.com/office/drawing/2014/main" val="1721804777"/>
                  </a:ext>
                </a:extLst>
              </a:tr>
              <a:tr h="370840">
                <a:tc>
                  <a:txBody>
                    <a:bodyPr/>
                    <a:lstStyle/>
                    <a:p>
                      <a:r>
                        <a:rPr lang="nb-NO" sz="2000" dirty="0" err="1">
                          <a:latin typeface="+mn-lt"/>
                        </a:rPr>
                        <a:t>Other</a:t>
                      </a:r>
                      <a:r>
                        <a:rPr lang="nb-NO" sz="2000" dirty="0">
                          <a:latin typeface="+mn-lt"/>
                        </a:rPr>
                        <a:t> </a:t>
                      </a:r>
                      <a:r>
                        <a:rPr lang="nb-NO" sz="2000" dirty="0" err="1">
                          <a:latin typeface="+mn-lt"/>
                        </a:rPr>
                        <a:t>activities</a:t>
                      </a:r>
                      <a:r>
                        <a:rPr lang="nb-NO" sz="2000" dirty="0">
                          <a:latin typeface="+mn-lt"/>
                        </a:rPr>
                        <a:t>?</a:t>
                      </a:r>
                      <a:endParaRPr lang="en-GB" sz="2000" dirty="0">
                        <a:latin typeface="+mn-lt"/>
                      </a:endParaRPr>
                    </a:p>
                  </a:txBody>
                  <a:tcPr/>
                </a:tc>
                <a:tc>
                  <a:txBody>
                    <a:bodyPr/>
                    <a:lstStyle/>
                    <a:p>
                      <a:endParaRPr lang="en-GB" sz="2000" dirty="0">
                        <a:latin typeface="+mn-lt"/>
                      </a:endParaRPr>
                    </a:p>
                  </a:txBody>
                  <a:tcPr/>
                </a:tc>
                <a:tc>
                  <a:txBody>
                    <a:bodyPr/>
                    <a:lstStyle/>
                    <a:p>
                      <a:endParaRPr lang="en-GB" sz="2000" dirty="0">
                        <a:latin typeface="+mn-lt"/>
                      </a:endParaRPr>
                    </a:p>
                  </a:txBody>
                  <a:tcPr/>
                </a:tc>
                <a:tc>
                  <a:txBody>
                    <a:bodyPr/>
                    <a:lstStyle/>
                    <a:p>
                      <a:endParaRPr lang="en-GB" sz="2000" dirty="0">
                        <a:latin typeface="+mn-lt"/>
                      </a:endParaRPr>
                    </a:p>
                  </a:txBody>
                  <a:tcPr/>
                </a:tc>
                <a:tc>
                  <a:txBody>
                    <a:bodyPr/>
                    <a:lstStyle/>
                    <a:p>
                      <a:endParaRPr lang="en-GB" sz="2000" dirty="0">
                        <a:latin typeface="+mn-lt"/>
                      </a:endParaRPr>
                    </a:p>
                  </a:txBody>
                  <a:tcPr/>
                </a:tc>
                <a:tc>
                  <a:txBody>
                    <a:bodyPr/>
                    <a:lstStyle/>
                    <a:p>
                      <a:endParaRPr lang="en-GB" sz="2000" dirty="0">
                        <a:latin typeface="+mn-lt"/>
                      </a:endParaRPr>
                    </a:p>
                  </a:txBody>
                  <a:tcPr/>
                </a:tc>
                <a:tc>
                  <a:txBody>
                    <a:bodyPr/>
                    <a:lstStyle/>
                    <a:p>
                      <a:endParaRPr lang="en-GB" sz="2000" dirty="0">
                        <a:latin typeface="+mn-lt"/>
                      </a:endParaRPr>
                    </a:p>
                  </a:txBody>
                  <a:tcPr/>
                </a:tc>
                <a:tc>
                  <a:txBody>
                    <a:bodyPr/>
                    <a:lstStyle/>
                    <a:p>
                      <a:endParaRPr lang="en-GB" sz="2000" dirty="0">
                        <a:latin typeface="+mn-lt"/>
                      </a:endParaRPr>
                    </a:p>
                  </a:txBody>
                  <a:tcPr/>
                </a:tc>
                <a:tc>
                  <a:txBody>
                    <a:bodyPr/>
                    <a:lstStyle/>
                    <a:p>
                      <a:endParaRPr lang="en-GB" sz="2000">
                        <a:latin typeface="+mn-lt"/>
                      </a:endParaRPr>
                    </a:p>
                  </a:txBody>
                  <a:tcPr/>
                </a:tc>
                <a:tc>
                  <a:txBody>
                    <a:bodyPr/>
                    <a:lstStyle/>
                    <a:p>
                      <a:endParaRPr lang="en-GB" sz="2000" dirty="0">
                        <a:latin typeface="+mn-lt"/>
                      </a:endParaRPr>
                    </a:p>
                  </a:txBody>
                  <a:tcPr/>
                </a:tc>
                <a:tc>
                  <a:txBody>
                    <a:bodyPr/>
                    <a:lstStyle/>
                    <a:p>
                      <a:endParaRPr lang="en-GB" sz="2000" dirty="0">
                        <a:latin typeface="+mn-lt"/>
                      </a:endParaRPr>
                    </a:p>
                  </a:txBody>
                  <a:tcPr/>
                </a:tc>
                <a:tc>
                  <a:txBody>
                    <a:bodyPr/>
                    <a:lstStyle/>
                    <a:p>
                      <a:endParaRPr lang="en-GB" sz="2000" dirty="0">
                        <a:latin typeface="+mn-lt"/>
                      </a:endParaRPr>
                    </a:p>
                  </a:txBody>
                  <a:tcPr/>
                </a:tc>
                <a:tc>
                  <a:txBody>
                    <a:bodyPr/>
                    <a:lstStyle/>
                    <a:p>
                      <a:endParaRPr lang="en-GB" dirty="0"/>
                    </a:p>
                  </a:txBody>
                  <a:tcPr/>
                </a:tc>
                <a:extLst>
                  <a:ext uri="{0D108BD9-81ED-4DB2-BD59-A6C34878D82A}">
                    <a16:rowId xmlns:a16="http://schemas.microsoft.com/office/drawing/2014/main" val="1423956307"/>
                  </a:ext>
                </a:extLst>
              </a:tr>
            </a:tbl>
          </a:graphicData>
        </a:graphic>
      </p:graphicFrame>
    </p:spTree>
    <p:extLst>
      <p:ext uri="{BB962C8B-B14F-4D97-AF65-F5344CB8AC3E}">
        <p14:creationId xmlns:p14="http://schemas.microsoft.com/office/powerpoint/2010/main" val="63675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E5B3-5AA4-BE48-F5ED-5B6663B71946}"/>
              </a:ext>
            </a:extLst>
          </p:cNvPr>
          <p:cNvSpPr>
            <a:spLocks noGrp="1"/>
          </p:cNvSpPr>
          <p:nvPr>
            <p:ph type="title"/>
          </p:nvPr>
        </p:nvSpPr>
        <p:spPr>
          <a:xfrm>
            <a:off x="998981" y="2947302"/>
            <a:ext cx="15373922" cy="664797"/>
          </a:xfrm>
        </p:spPr>
        <p:txBody>
          <a:bodyPr>
            <a:noAutofit/>
          </a:bodyPr>
          <a:lstStyle/>
          <a:p>
            <a:pPr>
              <a:lnSpc>
                <a:spcPct val="107000"/>
              </a:lnSpc>
              <a:spcAft>
                <a:spcPts val="800"/>
              </a:spcAft>
              <a:tabLst>
                <a:tab pos="449580" algn="l"/>
                <a:tab pos="899160" algn="l"/>
                <a:tab pos="1257300" algn="l"/>
              </a:tabLst>
            </a:pPr>
            <a:r>
              <a:rPr lang="en-GB" sz="3600" dirty="0">
                <a:solidFill>
                  <a:srgbClr val="272833"/>
                </a:solidFill>
                <a:effectLst/>
                <a:latin typeface="Calibri" panose="020F0502020204030204" pitchFamily="34" charset="0"/>
                <a:ea typeface="Calibri" panose="020F0502020204030204" pitchFamily="34" charset="0"/>
                <a:cs typeface="Calibri" panose="020F0502020204030204" pitchFamily="34" charset="0"/>
              </a:rPr>
              <a:t>Friday 30</a:t>
            </a:r>
            <a:r>
              <a:rPr lang="en-GB" sz="3600" baseline="30000" dirty="0">
                <a:solidFill>
                  <a:srgbClr val="272833"/>
                </a:solidFill>
                <a:effectLst/>
                <a:latin typeface="Calibri" panose="020F0502020204030204" pitchFamily="34" charset="0"/>
                <a:ea typeface="Calibri" panose="020F0502020204030204" pitchFamily="34" charset="0"/>
                <a:cs typeface="Calibri" panose="020F0502020204030204" pitchFamily="34" charset="0"/>
              </a:rPr>
              <a:t>th</a:t>
            </a:r>
            <a:r>
              <a:rPr lang="en-GB" sz="3600" dirty="0">
                <a:solidFill>
                  <a:srgbClr val="272833"/>
                </a:solidFill>
                <a:effectLst/>
                <a:latin typeface="Calibri" panose="020F0502020204030204" pitchFamily="34" charset="0"/>
                <a:ea typeface="Calibri" panose="020F0502020204030204" pitchFamily="34" charset="0"/>
                <a:cs typeface="Calibri" panose="020F0502020204030204" pitchFamily="34" charset="0"/>
              </a:rPr>
              <a:t> September</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r>
              <a:rPr lang="en-GB" sz="3600" dirty="0" err="1">
                <a:solidFill>
                  <a:srgbClr val="272833"/>
                </a:solidFill>
                <a:effectLst/>
                <a:latin typeface="Calibri" panose="020F0502020204030204" pitchFamily="34" charset="0"/>
                <a:ea typeface="Calibri" panose="020F0502020204030204" pitchFamily="34" charset="0"/>
                <a:cs typeface="Calibri" panose="020F0502020204030204" pitchFamily="34" charset="0"/>
              </a:rPr>
              <a:t>Pilestredet</a:t>
            </a:r>
            <a:r>
              <a:rPr lang="en-GB" sz="3600" dirty="0">
                <a:solidFill>
                  <a:srgbClr val="272833"/>
                </a:solidFill>
                <a:effectLst/>
                <a:latin typeface="Calibri" panose="020F0502020204030204" pitchFamily="34" charset="0"/>
                <a:ea typeface="Calibri" panose="020F0502020204030204" pitchFamily="34" charset="0"/>
                <a:cs typeface="Calibri" panose="020F0502020204030204" pitchFamily="34" charset="0"/>
              </a:rPr>
              <a:t> 46, KK-lounge</a:t>
            </a:r>
            <a:r>
              <a:rPr lang="en-GB" sz="3600" dirty="0">
                <a:effectLst/>
                <a:latin typeface="Calibri" panose="020F0502020204030204" pitchFamily="34" charset="0"/>
                <a:ea typeface="Calibri" panose="020F0502020204030204" pitchFamily="34" charset="0"/>
                <a:cs typeface="Times New Roman" panose="02020603050405020304" pitchFamily="18" charset="0"/>
              </a:rPr>
              <a:t>, OsloMet</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GB" sz="3600" dirty="0"/>
          </a:p>
        </p:txBody>
      </p:sp>
      <p:sp>
        <p:nvSpPr>
          <p:cNvPr id="3" name="Content Placeholder 2">
            <a:extLst>
              <a:ext uri="{FF2B5EF4-FFF2-40B4-BE49-F238E27FC236}">
                <a16:creationId xmlns:a16="http://schemas.microsoft.com/office/drawing/2014/main" id="{07D3224C-F371-42CA-DF1D-761AD8E6C99B}"/>
              </a:ext>
            </a:extLst>
          </p:cNvPr>
          <p:cNvSpPr>
            <a:spLocks noGrp="1"/>
          </p:cNvSpPr>
          <p:nvPr>
            <p:ph idx="1"/>
          </p:nvPr>
        </p:nvSpPr>
        <p:spPr/>
        <p:txBody>
          <a:bodyPr/>
          <a:lstStyle/>
          <a:p>
            <a:pPr marL="0" indent="0">
              <a:lnSpc>
                <a:spcPct val="107000"/>
              </a:lnSpc>
              <a:spcAft>
                <a:spcPts val="800"/>
              </a:spcAft>
              <a:buNone/>
              <a:tabLst>
                <a:tab pos="449580" algn="l"/>
                <a:tab pos="899160" algn="l"/>
                <a:tab pos="1257300" algn="l"/>
              </a:tabLst>
            </a:pPr>
            <a:r>
              <a:rPr lang="en-GB" dirty="0">
                <a:solidFill>
                  <a:srgbClr val="272833"/>
                </a:solidFill>
                <a:effectLst/>
                <a:latin typeface="Calibri" panose="020F0502020204030204" pitchFamily="34" charset="0"/>
                <a:ea typeface="Calibri" panose="020F0502020204030204" pitchFamily="34" charset="0"/>
                <a:cs typeface="Calibri" panose="020F0502020204030204" pitchFamily="34" charset="0"/>
              </a:rPr>
              <a:t>0900	Plenary: Discuss concrete development work and issues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449580" algn="l"/>
                <a:tab pos="899160" algn="l"/>
                <a:tab pos="1257300" algn="l"/>
              </a:tabLst>
            </a:pPr>
            <a:r>
              <a:rPr lang="en-GB" dirty="0">
                <a:solidFill>
                  <a:srgbClr val="272833"/>
                </a:solidFill>
                <a:effectLst/>
                <a:latin typeface="Calibri" panose="020F0502020204030204" pitchFamily="34" charset="0"/>
                <a:ea typeface="Calibri" panose="020F0502020204030204" pitchFamily="34" charset="0"/>
                <a:cs typeface="Calibri" panose="020F0502020204030204" pitchFamily="34" charset="0"/>
              </a:rPr>
              <a:t>1000	Divide into groups: group discussion and virtual work until next meeting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449580" algn="l"/>
                <a:tab pos="899160" algn="l"/>
                <a:tab pos="1257300" algn="l"/>
              </a:tabLst>
            </a:pPr>
            <a:r>
              <a:rPr lang="en-GB" dirty="0">
                <a:solidFill>
                  <a:srgbClr val="272833"/>
                </a:solidFill>
                <a:effectLst/>
                <a:latin typeface="Calibri" panose="020F0502020204030204" pitchFamily="34" charset="0"/>
                <a:ea typeface="Calibri" panose="020F0502020204030204" pitchFamily="34" charset="0"/>
                <a:cs typeface="Calibri" panose="020F0502020204030204" pitchFamily="34" charset="0"/>
              </a:rPr>
              <a:t>1130	Summing up upcoming collaboration</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449580" algn="l"/>
                <a:tab pos="899160" algn="l"/>
                <a:tab pos="1257300" algn="l"/>
              </a:tabLst>
            </a:pPr>
            <a:r>
              <a:rPr lang="en-GB" dirty="0">
                <a:solidFill>
                  <a:srgbClr val="272833"/>
                </a:solidFill>
                <a:effectLst/>
                <a:latin typeface="Calibri" panose="020F0502020204030204" pitchFamily="34" charset="0"/>
                <a:ea typeface="Calibri" panose="020F0502020204030204" pitchFamily="34" charset="0"/>
                <a:cs typeface="Calibri" panose="020F0502020204030204" pitchFamily="34" charset="0"/>
              </a:rPr>
              <a:t>1200	Lunch meeting before leaving home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26335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0119BA-E10F-4B1A-A417-9DFDFC19A2F3}"/>
              </a:ext>
            </a:extLst>
          </p:cNvPr>
          <p:cNvSpPr>
            <a:spLocks noGrp="1"/>
          </p:cNvSpPr>
          <p:nvPr>
            <p:ph type="title"/>
          </p:nvPr>
        </p:nvSpPr>
        <p:spPr>
          <a:xfrm>
            <a:off x="985551" y="2565165"/>
            <a:ext cx="15373922" cy="664797"/>
          </a:xfrm>
        </p:spPr>
        <p:txBody>
          <a:bodyPr>
            <a:normAutofit fontScale="90000"/>
          </a:bodyPr>
          <a:lstStyle/>
          <a:p>
            <a:r>
              <a:rPr lang="en-GB" dirty="0"/>
              <a:t>Thematic group, to be discussed on Friday</a:t>
            </a:r>
            <a:br>
              <a:rPr lang="en-GB" dirty="0"/>
            </a:br>
            <a:r>
              <a:rPr lang="en-GB" dirty="0"/>
              <a:t>- Nordic Perspectives on</a:t>
            </a:r>
          </a:p>
        </p:txBody>
      </p:sp>
      <p:sp>
        <p:nvSpPr>
          <p:cNvPr id="6" name="Content Placeholder 5">
            <a:extLst>
              <a:ext uri="{FF2B5EF4-FFF2-40B4-BE49-F238E27FC236}">
                <a16:creationId xmlns:a16="http://schemas.microsoft.com/office/drawing/2014/main" id="{B48A1BD7-94F4-87EB-3B1C-F7B34A02C6CB}"/>
              </a:ext>
            </a:extLst>
          </p:cNvPr>
          <p:cNvSpPr>
            <a:spLocks noGrp="1"/>
          </p:cNvSpPr>
          <p:nvPr>
            <p:ph sz="half" idx="1"/>
          </p:nvPr>
        </p:nvSpPr>
        <p:spPr>
          <a:xfrm>
            <a:off x="740109" y="3603009"/>
            <a:ext cx="12457276" cy="5418164"/>
          </a:xfrm>
        </p:spPr>
        <p:txBody>
          <a:bodyPr>
            <a:normAutofit lnSpcReduction="10000"/>
          </a:bodyPr>
          <a:lstStyle/>
          <a:p>
            <a:r>
              <a:rPr lang="en-US" dirty="0"/>
              <a:t>Internationalization at home in higher education</a:t>
            </a:r>
          </a:p>
          <a:p>
            <a:r>
              <a:rPr lang="en-US" dirty="0"/>
              <a:t>Global knowledge and - learning</a:t>
            </a:r>
          </a:p>
          <a:p>
            <a:r>
              <a:rPr lang="en-US" dirty="0"/>
              <a:t>Intercultural competence and - communication</a:t>
            </a:r>
          </a:p>
          <a:p>
            <a:r>
              <a:rPr lang="en-US" dirty="0"/>
              <a:t>Ethics</a:t>
            </a:r>
          </a:p>
          <a:p>
            <a:r>
              <a:rPr lang="en-US" dirty="0"/>
              <a:t>Decolonizing the curriculum</a:t>
            </a:r>
          </a:p>
          <a:p>
            <a:r>
              <a:rPr lang="en-US" dirty="0"/>
              <a:t>SDG, Education 2030</a:t>
            </a:r>
          </a:p>
          <a:p>
            <a:r>
              <a:rPr lang="en-US" dirty="0"/>
              <a:t>Internship or practicum in the Global South</a:t>
            </a:r>
          </a:p>
          <a:p>
            <a:r>
              <a:rPr lang="en-US" dirty="0"/>
              <a:t>Virtual mobility in collaboration North- South incl. COIL</a:t>
            </a:r>
          </a:p>
        </p:txBody>
      </p:sp>
      <p:sp>
        <p:nvSpPr>
          <p:cNvPr id="7" name="Content Placeholder 6">
            <a:extLst>
              <a:ext uri="{FF2B5EF4-FFF2-40B4-BE49-F238E27FC236}">
                <a16:creationId xmlns:a16="http://schemas.microsoft.com/office/drawing/2014/main" id="{8422082F-B588-0917-32A5-BFC8D29D34A6}"/>
              </a:ext>
            </a:extLst>
          </p:cNvPr>
          <p:cNvSpPr>
            <a:spLocks noGrp="1"/>
          </p:cNvSpPr>
          <p:nvPr>
            <p:ph sz="half" idx="2"/>
          </p:nvPr>
        </p:nvSpPr>
        <p:spPr>
          <a:xfrm>
            <a:off x="13361158" y="3794078"/>
            <a:ext cx="3599034" cy="3125337"/>
          </a:xfrm>
        </p:spPr>
        <p:txBody>
          <a:bodyPr>
            <a:normAutofit lnSpcReduction="10000"/>
          </a:bodyPr>
          <a:lstStyle/>
          <a:p>
            <a:pPr marL="0" indent="0">
              <a:buNone/>
            </a:pPr>
            <a:r>
              <a:rPr lang="en-GB" sz="2400" dirty="0"/>
              <a:t>“We aims to develop and share knowledge about how to meet expectations on sustainable development goals and will have a special focus upon Education (SDG 4) and Partnership for the Goals (SDG 17)”</a:t>
            </a:r>
            <a:endParaRPr lang="en-GB" sz="2400" b="0" i="0" u="none" strike="noStrike" baseline="0" dirty="0"/>
          </a:p>
          <a:p>
            <a:pPr marL="0" indent="0">
              <a:buNone/>
            </a:pPr>
            <a:endParaRPr lang="en-GB" dirty="0"/>
          </a:p>
        </p:txBody>
      </p:sp>
    </p:spTree>
    <p:extLst>
      <p:ext uri="{BB962C8B-B14F-4D97-AF65-F5344CB8AC3E}">
        <p14:creationId xmlns:p14="http://schemas.microsoft.com/office/powerpoint/2010/main" val="69711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04B2-02AB-A110-20C1-988E926622ED}"/>
              </a:ext>
            </a:extLst>
          </p:cNvPr>
          <p:cNvSpPr>
            <a:spLocks noGrp="1"/>
          </p:cNvSpPr>
          <p:nvPr>
            <p:ph type="title"/>
          </p:nvPr>
        </p:nvSpPr>
        <p:spPr/>
        <p:txBody>
          <a:bodyPr/>
          <a:lstStyle/>
          <a:p>
            <a:r>
              <a:rPr lang="nb-NO" dirty="0" err="1"/>
              <a:t>Thematic</a:t>
            </a:r>
            <a:r>
              <a:rPr lang="nb-NO" dirty="0"/>
              <a:t> groups</a:t>
            </a:r>
            <a:endParaRPr lang="en-GB" dirty="0"/>
          </a:p>
        </p:txBody>
      </p:sp>
      <p:sp>
        <p:nvSpPr>
          <p:cNvPr id="3" name="Content Placeholder 2">
            <a:extLst>
              <a:ext uri="{FF2B5EF4-FFF2-40B4-BE49-F238E27FC236}">
                <a16:creationId xmlns:a16="http://schemas.microsoft.com/office/drawing/2014/main" id="{D8144247-88C9-8A18-2921-9047862691AB}"/>
              </a:ext>
            </a:extLst>
          </p:cNvPr>
          <p:cNvSpPr>
            <a:spLocks noGrp="1"/>
          </p:cNvSpPr>
          <p:nvPr>
            <p:ph idx="1"/>
          </p:nvPr>
        </p:nvSpPr>
        <p:spPr/>
        <p:txBody>
          <a:bodyPr/>
          <a:lstStyle/>
          <a:p>
            <a:r>
              <a:rPr lang="nb-NO" dirty="0" err="1"/>
              <a:t>Practicum</a:t>
            </a:r>
            <a:r>
              <a:rPr lang="nb-NO" dirty="0"/>
              <a:t> in </a:t>
            </a:r>
            <a:r>
              <a:rPr lang="nb-NO" dirty="0" err="1"/>
              <a:t>the</a:t>
            </a:r>
            <a:r>
              <a:rPr lang="nb-NO" dirty="0"/>
              <a:t> Global </a:t>
            </a:r>
            <a:r>
              <a:rPr lang="nb-NO" dirty="0" err="1"/>
              <a:t>south</a:t>
            </a:r>
            <a:r>
              <a:rPr lang="nb-NO" dirty="0"/>
              <a:t>; </a:t>
            </a:r>
            <a:r>
              <a:rPr lang="en-US" dirty="0"/>
              <a:t>decolonizing the curriculum</a:t>
            </a:r>
          </a:p>
          <a:p>
            <a:r>
              <a:rPr lang="en-US" dirty="0"/>
              <a:t>International at home with partners in the Global South</a:t>
            </a:r>
            <a:endParaRPr lang="nb-NO" dirty="0"/>
          </a:p>
          <a:p>
            <a:r>
              <a:rPr lang="nb-NO" dirty="0"/>
              <a:t>Research </a:t>
            </a:r>
            <a:r>
              <a:rPr lang="nb-NO" dirty="0" err="1"/>
              <a:t>founding</a:t>
            </a:r>
            <a:r>
              <a:rPr lang="nb-NO" dirty="0"/>
              <a:t>: Global </a:t>
            </a:r>
            <a:r>
              <a:rPr lang="nb-NO" dirty="0" err="1"/>
              <a:t>Teacher</a:t>
            </a:r>
            <a:r>
              <a:rPr lang="nb-NO" dirty="0"/>
              <a:t> in a Nordic </a:t>
            </a:r>
            <a:r>
              <a:rPr lang="nb-NO" dirty="0" err="1"/>
              <a:t>Perspective</a:t>
            </a:r>
            <a:endParaRPr lang="en-GB" dirty="0"/>
          </a:p>
        </p:txBody>
      </p:sp>
    </p:spTree>
    <p:extLst>
      <p:ext uri="{BB962C8B-B14F-4D97-AF65-F5344CB8AC3E}">
        <p14:creationId xmlns:p14="http://schemas.microsoft.com/office/powerpoint/2010/main" val="3859409612"/>
      </p:ext>
    </p:extLst>
  </p:cSld>
  <p:clrMapOvr>
    <a:masterClrMapping/>
  </p:clrMapOvr>
</p:sld>
</file>

<file path=ppt/theme/theme1.xml><?xml version="1.0" encoding="utf-8"?>
<a:theme xmlns:a="http://schemas.openxmlformats.org/drawingml/2006/main" name="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OsloMet aug_18_KT.pptx" id="{66418114-050C-4BD5-91AF-67DA0740E559}" vid="{D94F6DA4-6853-4800-B116-2FBC99922182}"/>
    </a:ext>
  </a:extLst>
</a:theme>
</file>

<file path=ppt/theme/theme2.xml><?xml version="1.0" encoding="utf-8"?>
<a:theme xmlns:a="http://schemas.openxmlformats.org/drawingml/2006/main" name="1_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OsloMet aug_18_KT.pptx" id="{66418114-050C-4BD5-91AF-67DA0740E559}" vid="{5C7B8DFB-0EBB-406B-963F-4269C08023AD}"/>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F3951D730B584AB15B97B4F4B1F22E" ma:contentTypeVersion="2" ma:contentTypeDescription="Create a new document." ma:contentTypeScope="" ma:versionID="70de479a56c3062a9eef6461bb62bc78">
  <xsd:schema xmlns:xsd="http://www.w3.org/2001/XMLSchema" xmlns:xs="http://www.w3.org/2001/XMLSchema" xmlns:p="http://schemas.microsoft.com/office/2006/metadata/properties" xmlns:ns2="48b449a9-b154-4262-b2c7-68687a678234" targetNamespace="http://schemas.microsoft.com/office/2006/metadata/properties" ma:root="true" ma:fieldsID="4fda1cec7e6176a190ccde2fd444b8f7" ns2:_="">
    <xsd:import namespace="48b449a9-b154-4262-b2c7-68687a67823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449a9-b154-4262-b2c7-68687a6782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8F117D-A66C-4B22-B4AC-396519DC5A6E}"/>
</file>

<file path=customXml/itemProps2.xml><?xml version="1.0" encoding="utf-8"?>
<ds:datastoreItem xmlns:ds="http://schemas.openxmlformats.org/officeDocument/2006/customXml" ds:itemID="{67D10CEF-C07C-4787-8A2F-35BA6124E300}">
  <ds:schemaRefs>
    <ds:schemaRef ds:uri="http://schemas.microsoft.com/office/infopath/2007/PartnerControls"/>
    <ds:schemaRef ds:uri="http://schemas.microsoft.com/office/2006/documentManagement/types"/>
    <ds:schemaRef ds:uri="228ccc78-36fd-48c8-bea7-9c1f627215d7"/>
    <ds:schemaRef ds:uri="http://www.w3.org/XML/1998/namespace"/>
    <ds:schemaRef ds:uri="http://purl.org/dc/terms/"/>
    <ds:schemaRef ds:uri="http://schemas.microsoft.com/office/2006/metadata/properties"/>
    <ds:schemaRef ds:uri="http://purl.org/dc/dcmitype/"/>
    <ds:schemaRef ds:uri="http://schemas.microsoft.com/sharepoint/v3"/>
    <ds:schemaRef ds:uri="http://schemas.openxmlformats.org/package/2006/metadata/core-properties"/>
    <ds:schemaRef ds:uri="64daf880-2b31-41e1-8842-90d100fd454f"/>
    <ds:schemaRef ds:uri="http://purl.org/dc/elements/1.1/"/>
  </ds:schemaRefs>
</ds:datastoreItem>
</file>

<file path=customXml/itemProps3.xml><?xml version="1.0" encoding="utf-8"?>
<ds:datastoreItem xmlns:ds="http://schemas.openxmlformats.org/officeDocument/2006/customXml" ds:itemID="{4BF65F74-7FC6-4D95-B8C6-060F6AE555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 OsloMet aug_18_KT</Template>
  <TotalTime>992</TotalTime>
  <Words>540</Words>
  <Application>Microsoft Office PowerPoint</Application>
  <PresentationFormat>Custom</PresentationFormat>
  <Paragraphs>75</Paragraphs>
  <Slides>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ArialMT</vt:lpstr>
      <vt:lpstr>Calibri</vt:lpstr>
      <vt:lpstr>Office-tema</vt:lpstr>
      <vt:lpstr>1_Office-tema</vt:lpstr>
      <vt:lpstr>  Introduction   Global Teaching for Sustainable Society 2022-23/25, Nordplus fundings </vt:lpstr>
      <vt:lpstr>Global Teaching for Sustainable Society</vt:lpstr>
      <vt:lpstr>GLOSS development project 2022-25</vt:lpstr>
      <vt:lpstr>Background: Global and Intercultural Competence for Teacher Students through Practicum in South (GIPS), 2016-22 </vt:lpstr>
      <vt:lpstr>Milestones GLOSS, 2022-2025 </vt:lpstr>
      <vt:lpstr>Friday 30th September Pilestredet 46, KK-lounge, OsloMet </vt:lpstr>
      <vt:lpstr>Thematic group, to be discussed on Friday - Nordic Perspectives on</vt:lpstr>
      <vt:lpstr>Thematic groups</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Oppstartsmøte - 3 måneders praksis- og studieopphold</dc:title>
  <dc:creator>Hege Knudsmoen</dc:creator>
  <dc:description>template by officeconsult.no</dc:description>
  <cp:lastModifiedBy>Hege Knudsmoen</cp:lastModifiedBy>
  <cp:revision>38</cp:revision>
  <dcterms:created xsi:type="dcterms:W3CDTF">2019-08-29T15:40:02Z</dcterms:created>
  <dcterms:modified xsi:type="dcterms:W3CDTF">2022-10-02T19:06:16Z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0x010100F7F3951D730B584AB15B97B4F4B1F22E</vt:lpwstr>
  </property>
</Properties>
</file>